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4"/>
  </p:sldMasterIdLst>
  <p:notesMasterIdLst>
    <p:notesMasterId r:id="rId28"/>
  </p:notesMasterIdLst>
  <p:handoutMasterIdLst>
    <p:handoutMasterId r:id="rId29"/>
  </p:handoutMasterIdLst>
  <p:sldIdLst>
    <p:sldId id="256" r:id="rId5"/>
    <p:sldId id="360" r:id="rId6"/>
    <p:sldId id="348" r:id="rId7"/>
    <p:sldId id="362" r:id="rId8"/>
    <p:sldId id="361" r:id="rId9"/>
    <p:sldId id="363" r:id="rId10"/>
    <p:sldId id="261" r:id="rId11"/>
    <p:sldId id="263" r:id="rId12"/>
    <p:sldId id="364" r:id="rId13"/>
    <p:sldId id="351" r:id="rId14"/>
    <p:sldId id="350" r:id="rId15"/>
    <p:sldId id="365" r:id="rId16"/>
    <p:sldId id="352" r:id="rId17"/>
    <p:sldId id="267" r:id="rId18"/>
    <p:sldId id="366" r:id="rId19"/>
    <p:sldId id="353" r:id="rId20"/>
    <p:sldId id="356" r:id="rId21"/>
    <p:sldId id="355" r:id="rId22"/>
    <p:sldId id="367" r:id="rId23"/>
    <p:sldId id="368" r:id="rId24"/>
    <p:sldId id="369" r:id="rId25"/>
    <p:sldId id="358" r:id="rId26"/>
    <p:sldId id="35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CD3"/>
    <a:srgbClr val="002966"/>
    <a:srgbClr val="00264B"/>
    <a:srgbClr val="7BAFD4"/>
    <a:srgbClr val="E6F0F6"/>
    <a:srgbClr val="00000E"/>
    <a:srgbClr val="E5EF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D37E74-3FE4-4805-AD76-9F5CFC6E9A6A}" v="50" dt="2025-05-12T14:50:18.596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65" autoAdjust="0"/>
    <p:restoredTop sz="78329" autoAdjust="0"/>
  </p:normalViewPr>
  <p:slideViewPr>
    <p:cSldViewPr snapToGrid="0">
      <p:cViewPr varScale="1">
        <p:scale>
          <a:sx n="99" d="100"/>
          <a:sy n="99" d="100"/>
        </p:scale>
        <p:origin x="13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Rose" userId="464f4354-c4cc-4e41-95d7-a359691f5111" providerId="ADAL" clId="{E5D37E74-3FE4-4805-AD76-9F5CFC6E9A6A}"/>
    <pc:docChg chg="undo custSel addSld delSld modSld sldOrd addSection delSection modSection">
      <pc:chgData name="Charlotte Rose" userId="464f4354-c4cc-4e41-95d7-a359691f5111" providerId="ADAL" clId="{E5D37E74-3FE4-4805-AD76-9F5CFC6E9A6A}" dt="2025-05-12T17:37:38.687" v="3249" actId="47"/>
      <pc:docMkLst>
        <pc:docMk/>
      </pc:docMkLst>
      <pc:sldChg chg="modSp mod">
        <pc:chgData name="Charlotte Rose" userId="464f4354-c4cc-4e41-95d7-a359691f5111" providerId="ADAL" clId="{E5D37E74-3FE4-4805-AD76-9F5CFC6E9A6A}" dt="2025-05-12T12:55:51.454" v="4"/>
        <pc:sldMkLst>
          <pc:docMk/>
          <pc:sldMk cId="599045677" sldId="256"/>
        </pc:sldMkLst>
        <pc:spChg chg="mod">
          <ac:chgData name="Charlotte Rose" userId="464f4354-c4cc-4e41-95d7-a359691f5111" providerId="ADAL" clId="{E5D37E74-3FE4-4805-AD76-9F5CFC6E9A6A}" dt="2025-05-12T12:55:51.454" v="4"/>
          <ac:spMkLst>
            <pc:docMk/>
            <pc:sldMk cId="599045677" sldId="256"/>
            <ac:spMk id="2" creationId="{7F126543-95BE-F5A9-7A07-64F8609E1CD2}"/>
          </ac:spMkLst>
        </pc:spChg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191156219" sldId="257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842706982" sldId="257"/>
        </pc:sldMkLst>
      </pc:sldChg>
      <pc:sldChg chg="modSp del mod">
        <pc:chgData name="Charlotte Rose" userId="464f4354-c4cc-4e41-95d7-a359691f5111" providerId="ADAL" clId="{E5D37E74-3FE4-4805-AD76-9F5CFC6E9A6A}" dt="2025-05-12T17:27:34.848" v="3213" actId="2696"/>
        <pc:sldMkLst>
          <pc:docMk/>
          <pc:sldMk cId="1557457593" sldId="258"/>
        </pc:sldMkLst>
        <pc:spChg chg="mod">
          <ac:chgData name="Charlotte Rose" userId="464f4354-c4cc-4e41-95d7-a359691f5111" providerId="ADAL" clId="{E5D37E74-3FE4-4805-AD76-9F5CFC6E9A6A}" dt="2025-05-12T14:50:04.472" v="2815" actId="20577"/>
          <ac:spMkLst>
            <pc:docMk/>
            <pc:sldMk cId="1557457593" sldId="258"/>
            <ac:spMk id="3" creationId="{B748C827-9737-90F2-7F5B-77D5BABDBE55}"/>
          </ac:spMkLst>
        </pc:spChg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424735501" sldId="258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122513341" sldId="259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312408691" sldId="259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1439645549" sldId="260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4138698423" sldId="260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652786926" sldId="264"/>
        </pc:sldMkLst>
      </pc:sldChg>
      <pc:sldChg chg="modSp del mod">
        <pc:chgData name="Charlotte Rose" userId="464f4354-c4cc-4e41-95d7-a359691f5111" providerId="ADAL" clId="{E5D37E74-3FE4-4805-AD76-9F5CFC6E9A6A}" dt="2025-05-12T17:27:34.848" v="3213" actId="2696"/>
        <pc:sldMkLst>
          <pc:docMk/>
          <pc:sldMk cId="2074586452" sldId="264"/>
        </pc:sldMkLst>
        <pc:spChg chg="mod">
          <ac:chgData name="Charlotte Rose" userId="464f4354-c4cc-4e41-95d7-a359691f5111" providerId="ADAL" clId="{E5D37E74-3FE4-4805-AD76-9F5CFC6E9A6A}" dt="2025-05-12T15:01:48.730" v="3003" actId="20577"/>
          <ac:spMkLst>
            <pc:docMk/>
            <pc:sldMk cId="2074586452" sldId="264"/>
            <ac:spMk id="2" creationId="{C37961CB-2A01-E863-C8C5-901C4E1B4338}"/>
          </ac:spMkLst>
        </pc:spChg>
        <pc:spChg chg="mod">
          <ac:chgData name="Charlotte Rose" userId="464f4354-c4cc-4e41-95d7-a359691f5111" providerId="ADAL" clId="{E5D37E74-3FE4-4805-AD76-9F5CFC6E9A6A}" dt="2025-05-12T15:01:41.909" v="2974" actId="6549"/>
          <ac:spMkLst>
            <pc:docMk/>
            <pc:sldMk cId="2074586452" sldId="264"/>
            <ac:spMk id="3" creationId="{6C2CEA7D-0EFA-A24C-4840-0E1FE729FC1A}"/>
          </ac:spMkLst>
        </pc:spChg>
      </pc:sldChg>
      <pc:sldChg chg="modNotesTx">
        <pc:chgData name="Charlotte Rose" userId="464f4354-c4cc-4e41-95d7-a359691f5111" providerId="ADAL" clId="{E5D37E74-3FE4-4805-AD76-9F5CFC6E9A6A}" dt="2025-05-12T13:38:25.004" v="1081" actId="20577"/>
        <pc:sldMkLst>
          <pc:docMk/>
          <pc:sldMk cId="1970719425" sldId="267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792273377" sldId="271"/>
        </pc:sldMkLst>
      </pc:sldChg>
      <pc:sldChg chg="delSp modSp del mod">
        <pc:chgData name="Charlotte Rose" userId="464f4354-c4cc-4e41-95d7-a359691f5111" providerId="ADAL" clId="{E5D37E74-3FE4-4805-AD76-9F5CFC6E9A6A}" dt="2025-05-12T17:27:34.848" v="3213" actId="2696"/>
        <pc:sldMkLst>
          <pc:docMk/>
          <pc:sldMk cId="2876402813" sldId="271"/>
        </pc:sldMkLst>
        <pc:spChg chg="mod">
          <ac:chgData name="Charlotte Rose" userId="464f4354-c4cc-4e41-95d7-a359691f5111" providerId="ADAL" clId="{E5D37E74-3FE4-4805-AD76-9F5CFC6E9A6A}" dt="2025-05-12T17:26:45.344" v="3210" actId="1076"/>
          <ac:spMkLst>
            <pc:docMk/>
            <pc:sldMk cId="2876402813" sldId="271"/>
            <ac:spMk id="5" creationId="{A4DF115E-D043-457A-8972-CB187F81075D}"/>
          </ac:spMkLst>
        </pc:spChg>
        <pc:spChg chg="del mod">
          <ac:chgData name="Charlotte Rose" userId="464f4354-c4cc-4e41-95d7-a359691f5111" providerId="ADAL" clId="{E5D37E74-3FE4-4805-AD76-9F5CFC6E9A6A}" dt="2025-05-12T17:26:26.305" v="3204" actId="478"/>
          <ac:spMkLst>
            <pc:docMk/>
            <pc:sldMk cId="2876402813" sldId="271"/>
            <ac:spMk id="6" creationId="{5FF6D5D4-F068-BA63-8556-8D7332195C49}"/>
          </ac:spMkLst>
        </pc:spChg>
        <pc:spChg chg="del">
          <ac:chgData name="Charlotte Rose" userId="464f4354-c4cc-4e41-95d7-a359691f5111" providerId="ADAL" clId="{E5D37E74-3FE4-4805-AD76-9F5CFC6E9A6A}" dt="2025-05-12T17:26:22.008" v="3202" actId="478"/>
          <ac:spMkLst>
            <pc:docMk/>
            <pc:sldMk cId="2876402813" sldId="271"/>
            <ac:spMk id="8" creationId="{43DF4E86-05A7-A494-02A0-485B8ACA799C}"/>
          </ac:spMkLst>
        </pc:spChg>
        <pc:spChg chg="del">
          <ac:chgData name="Charlotte Rose" userId="464f4354-c4cc-4e41-95d7-a359691f5111" providerId="ADAL" clId="{E5D37E74-3FE4-4805-AD76-9F5CFC6E9A6A}" dt="2025-05-12T17:26:29.594" v="3205" actId="478"/>
          <ac:spMkLst>
            <pc:docMk/>
            <pc:sldMk cId="2876402813" sldId="271"/>
            <ac:spMk id="20" creationId="{F1936C57-94C6-854D-EB3B-DB04B5BD2764}"/>
          </ac:spMkLst>
        </pc:spChg>
        <pc:grpChg chg="mod">
          <ac:chgData name="Charlotte Rose" userId="464f4354-c4cc-4e41-95d7-a359691f5111" providerId="ADAL" clId="{E5D37E74-3FE4-4805-AD76-9F5CFC6E9A6A}" dt="2025-05-12T17:26:49.808" v="3212" actId="1076"/>
          <ac:grpSpMkLst>
            <pc:docMk/>
            <pc:sldMk cId="2876402813" sldId="271"/>
            <ac:grpSpMk id="7" creationId="{3FE47F6F-B700-E32C-3113-6622107AB5EB}"/>
          </ac:grpSpMkLst>
        </pc:grpChg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76867140" sldId="272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4089342117" sldId="272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2699042959" sldId="273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746888547" sldId="273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2177551540" sldId="274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364024550" sldId="274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131349330" sldId="275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930349194" sldId="275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1173571829" sldId="276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589996995" sldId="276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353105952" sldId="277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800403075" sldId="277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601992937" sldId="278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545964725" sldId="278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413886850" sldId="279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917498114" sldId="279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1830953982" sldId="280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848270179" sldId="280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569220685" sldId="281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3288663678" sldId="281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1275894825" sldId="282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1324327008" sldId="282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2404369984" sldId="283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570390120" sldId="283"/>
        </pc:sldMkLst>
      </pc:sldChg>
      <pc:sldChg chg="del">
        <pc:chgData name="Charlotte Rose" userId="464f4354-c4cc-4e41-95d7-a359691f5111" providerId="ADAL" clId="{E5D37E74-3FE4-4805-AD76-9F5CFC6E9A6A}" dt="2025-05-12T17:27:34.848" v="3213" actId="2696"/>
        <pc:sldMkLst>
          <pc:docMk/>
          <pc:sldMk cId="283296441" sldId="284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2191998772" sldId="284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53923850" sldId="285"/>
        </pc:sldMkLst>
      </pc:sldChg>
      <pc:sldChg chg="del modNotesTx">
        <pc:chgData name="Charlotte Rose" userId="464f4354-c4cc-4e41-95d7-a359691f5111" providerId="ADAL" clId="{E5D37E74-3FE4-4805-AD76-9F5CFC6E9A6A}" dt="2025-05-12T17:27:34.848" v="3213" actId="2696"/>
        <pc:sldMkLst>
          <pc:docMk/>
          <pc:sldMk cId="3175625741" sldId="285"/>
        </pc:sldMkLst>
      </pc:sldChg>
      <pc:sldChg chg="addSp delSp modSp del mod ord modNotesTx">
        <pc:chgData name="Charlotte Rose" userId="464f4354-c4cc-4e41-95d7-a359691f5111" providerId="ADAL" clId="{E5D37E74-3FE4-4805-AD76-9F5CFC6E9A6A}" dt="2025-05-12T17:27:34.848" v="3213" actId="2696"/>
        <pc:sldMkLst>
          <pc:docMk/>
          <pc:sldMk cId="2661638526" sldId="286"/>
        </pc:sldMkLst>
        <pc:picChg chg="del mod">
          <ac:chgData name="Charlotte Rose" userId="464f4354-c4cc-4e41-95d7-a359691f5111" providerId="ADAL" clId="{E5D37E74-3FE4-4805-AD76-9F5CFC6E9A6A}" dt="2025-05-12T15:05:18.352" v="3016" actId="478"/>
          <ac:picMkLst>
            <pc:docMk/>
            <pc:sldMk cId="2661638526" sldId="286"/>
            <ac:picMk id="4" creationId="{F32F9C6D-CF6A-71C5-03E9-2A598693AF90}"/>
          </ac:picMkLst>
        </pc:picChg>
        <pc:picChg chg="add mod">
          <ac:chgData name="Charlotte Rose" userId="464f4354-c4cc-4e41-95d7-a359691f5111" providerId="ADAL" clId="{E5D37E74-3FE4-4805-AD76-9F5CFC6E9A6A}" dt="2025-05-12T15:06:12.877" v="3029" actId="1076"/>
          <ac:picMkLst>
            <pc:docMk/>
            <pc:sldMk cId="2661638526" sldId="286"/>
            <ac:picMk id="5" creationId="{D638782E-1F1B-D991-9B86-B5F845290E08}"/>
          </ac:picMkLst>
        </pc:picChg>
        <pc:picChg chg="add del mod">
          <ac:chgData name="Charlotte Rose" userId="464f4354-c4cc-4e41-95d7-a359691f5111" providerId="ADAL" clId="{E5D37E74-3FE4-4805-AD76-9F5CFC6E9A6A}" dt="2025-05-12T15:06:01.916" v="3021" actId="478"/>
          <ac:picMkLst>
            <pc:docMk/>
            <pc:sldMk cId="2661638526" sldId="286"/>
            <ac:picMk id="7" creationId="{249FC4D0-2D72-8CD6-08D6-A89E887929BD}"/>
          </ac:picMkLst>
        </pc:picChg>
        <pc:picChg chg="mod">
          <ac:chgData name="Charlotte Rose" userId="464f4354-c4cc-4e41-95d7-a359691f5111" providerId="ADAL" clId="{E5D37E74-3FE4-4805-AD76-9F5CFC6E9A6A}" dt="2025-05-12T15:06:08.279" v="3026" actId="1076"/>
          <ac:picMkLst>
            <pc:docMk/>
            <pc:sldMk cId="2661638526" sldId="286"/>
            <ac:picMk id="8" creationId="{AA5B60E2-A9E9-7587-DE49-58E23F39E610}"/>
          </ac:picMkLst>
        </pc:picChg>
        <pc:picChg chg="del">
          <ac:chgData name="Charlotte Rose" userId="464f4354-c4cc-4e41-95d7-a359691f5111" providerId="ADAL" clId="{E5D37E74-3FE4-4805-AD76-9F5CFC6E9A6A}" dt="2025-05-12T14:53:27.760" v="2948" actId="478"/>
          <ac:picMkLst>
            <pc:docMk/>
            <pc:sldMk cId="2661638526" sldId="286"/>
            <ac:picMk id="10" creationId="{E19D8060-0E5E-E79F-87A7-381F1883E830}"/>
          </ac:picMkLst>
        </pc:picChg>
        <pc:picChg chg="add del">
          <ac:chgData name="Charlotte Rose" userId="464f4354-c4cc-4e41-95d7-a359691f5111" providerId="ADAL" clId="{E5D37E74-3FE4-4805-AD76-9F5CFC6E9A6A}" dt="2025-05-12T15:03:39.329" v="3013" actId="478"/>
          <ac:picMkLst>
            <pc:docMk/>
            <pc:sldMk cId="2661638526" sldId="286"/>
            <ac:picMk id="11" creationId="{3F211CA6-17CA-093A-4BA3-2BB172877B76}"/>
          </ac:picMkLst>
        </pc:picChg>
        <pc:picChg chg="add del mod">
          <ac:chgData name="Charlotte Rose" userId="464f4354-c4cc-4e41-95d7-a359691f5111" providerId="ADAL" clId="{E5D37E74-3FE4-4805-AD76-9F5CFC6E9A6A}" dt="2025-05-12T15:05:19.887" v="3017" actId="478"/>
          <ac:picMkLst>
            <pc:docMk/>
            <pc:sldMk cId="2661638526" sldId="286"/>
            <ac:picMk id="13" creationId="{ACB21C86-8AA3-B93D-303A-FCD8F60A5D59}"/>
          </ac:picMkLst>
        </pc:picChg>
        <pc:picChg chg="add mod">
          <ac:chgData name="Charlotte Rose" userId="464f4354-c4cc-4e41-95d7-a359691f5111" providerId="ADAL" clId="{E5D37E74-3FE4-4805-AD76-9F5CFC6E9A6A}" dt="2025-05-12T15:06:07.196" v="3025" actId="1076"/>
          <ac:picMkLst>
            <pc:docMk/>
            <pc:sldMk cId="2661638526" sldId="286"/>
            <ac:picMk id="15" creationId="{84E091D5-B5D8-3999-56D3-8D26CE658AF2}"/>
          </ac:picMkLst>
        </pc:picChg>
        <pc:picChg chg="add mod">
          <ac:chgData name="Charlotte Rose" userId="464f4354-c4cc-4e41-95d7-a359691f5111" providerId="ADAL" clId="{E5D37E74-3FE4-4805-AD76-9F5CFC6E9A6A}" dt="2025-05-12T15:06:18.570" v="3031" actId="14100"/>
          <ac:picMkLst>
            <pc:docMk/>
            <pc:sldMk cId="2661638526" sldId="286"/>
            <ac:picMk id="17" creationId="{013BA0D2-7CE6-E2CF-D75B-3B4E0EB8CB29}"/>
          </ac:picMkLst>
        </pc:picChg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852897837" sldId="286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3937698422" sldId="315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3181038009" sldId="316"/>
        </pc:sldMkLst>
      </pc:sldChg>
      <pc:sldChg chg="mod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3957413669" sldId="317"/>
        </pc:sldMkLst>
        <pc:spChg chg="mod">
          <ac:chgData name="Charlotte Rose" userId="464f4354-c4cc-4e41-95d7-a359691f5111" providerId="ADAL" clId="{E5D37E74-3FE4-4805-AD76-9F5CFC6E9A6A}" dt="2025-05-12T14:19:22.606" v="1932" actId="20577"/>
          <ac:spMkLst>
            <pc:docMk/>
            <pc:sldMk cId="3957413669" sldId="317"/>
            <ac:spMk id="3" creationId="{0987CE68-4608-AEA1-2499-977C99C17F56}"/>
          </ac:spMkLst>
        </pc:spChg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2982223079" sldId="320"/>
        </pc:sldMkLst>
      </pc:sldChg>
      <pc:sldChg chg="mod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1690292749" sldId="326"/>
        </pc:sldMkLst>
        <pc:spChg chg="mod">
          <ac:chgData name="Charlotte Rose" userId="464f4354-c4cc-4e41-95d7-a359691f5111" providerId="ADAL" clId="{E5D37E74-3FE4-4805-AD76-9F5CFC6E9A6A}" dt="2025-05-12T14:29:15.613" v="2346" actId="20577"/>
          <ac:spMkLst>
            <pc:docMk/>
            <pc:sldMk cId="1690292749" sldId="326"/>
            <ac:spMk id="3" creationId="{0987CE68-4608-AEA1-2499-977C99C17F56}"/>
          </ac:spMkLst>
        </pc:spChg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766471625" sldId="327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909938224" sldId="328"/>
        </pc:sldMkLst>
      </pc:sldChg>
      <pc:sldChg chg="delSp modSp del mod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3217449048" sldId="329"/>
        </pc:sldMkLst>
        <pc:spChg chg="mod">
          <ac:chgData name="Charlotte Rose" userId="464f4354-c4cc-4e41-95d7-a359691f5111" providerId="ADAL" clId="{E5D37E74-3FE4-4805-AD76-9F5CFC6E9A6A}" dt="2025-05-12T14:11:14.669" v="1742" actId="1076"/>
          <ac:spMkLst>
            <pc:docMk/>
            <pc:sldMk cId="3217449048" sldId="329"/>
            <ac:spMk id="2" creationId="{EB006796-6913-6A46-9B0B-B4D6DDFCF832}"/>
          </ac:spMkLst>
        </pc:spChg>
        <pc:spChg chg="del">
          <ac:chgData name="Charlotte Rose" userId="464f4354-c4cc-4e41-95d7-a359691f5111" providerId="ADAL" clId="{E5D37E74-3FE4-4805-AD76-9F5CFC6E9A6A}" dt="2025-05-12T14:11:21.202" v="1745" actId="478"/>
          <ac:spMkLst>
            <pc:docMk/>
            <pc:sldMk cId="3217449048" sldId="329"/>
            <ac:spMk id="3" creationId="{4311CF29-E36D-B046-AF2A-4BF84172A89D}"/>
          </ac:spMkLst>
        </pc:spChg>
        <pc:grpChg chg="mod">
          <ac:chgData name="Charlotte Rose" userId="464f4354-c4cc-4e41-95d7-a359691f5111" providerId="ADAL" clId="{E5D37E74-3FE4-4805-AD76-9F5CFC6E9A6A}" dt="2025-05-12T14:11:34.436" v="1749" actId="1076"/>
          <ac:grpSpMkLst>
            <pc:docMk/>
            <pc:sldMk cId="3217449048" sldId="329"/>
            <ac:grpSpMk id="8" creationId="{C8C8FE68-E165-A147-BE58-6853EC0856B8}"/>
          </ac:grpSpMkLst>
        </pc:grpChg>
        <pc:grpChg chg="mod">
          <ac:chgData name="Charlotte Rose" userId="464f4354-c4cc-4e41-95d7-a359691f5111" providerId="ADAL" clId="{E5D37E74-3FE4-4805-AD76-9F5CFC6E9A6A}" dt="2025-05-12T14:11:31.609" v="1748" actId="1076"/>
          <ac:grpSpMkLst>
            <pc:docMk/>
            <pc:sldMk cId="3217449048" sldId="329"/>
            <ac:grpSpMk id="13" creationId="{6F7DD335-0DD4-FE4A-AA69-D2A2A727A0C7}"/>
          </ac:grpSpMkLst>
        </pc:grpChg>
        <pc:grpChg chg="mod">
          <ac:chgData name="Charlotte Rose" userId="464f4354-c4cc-4e41-95d7-a359691f5111" providerId="ADAL" clId="{E5D37E74-3FE4-4805-AD76-9F5CFC6E9A6A}" dt="2025-05-12T14:11:44.750" v="1753" actId="14100"/>
          <ac:grpSpMkLst>
            <pc:docMk/>
            <pc:sldMk cId="3217449048" sldId="329"/>
            <ac:grpSpMk id="16" creationId="{F9D08DFD-D73C-D84D-AFDC-DC9E2B4A7529}"/>
          </ac:grpSpMkLst>
        </pc:grpChg>
        <pc:picChg chg="mod">
          <ac:chgData name="Charlotte Rose" userId="464f4354-c4cc-4e41-95d7-a359691f5111" providerId="ADAL" clId="{E5D37E74-3FE4-4805-AD76-9F5CFC6E9A6A}" dt="2025-05-12T14:10:56.585" v="1739" actId="1076"/>
          <ac:picMkLst>
            <pc:docMk/>
            <pc:sldMk cId="3217449048" sldId="329"/>
            <ac:picMk id="10" creationId="{ABACE1E8-8D42-544B-B977-D6688F45F291}"/>
          </ac:picMkLst>
        </pc:picChg>
      </pc:sldChg>
      <pc:sldChg chg="addSp delSp modSp del mod delAnim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4014446652" sldId="330"/>
        </pc:sldMkLst>
        <pc:spChg chg="del">
          <ac:chgData name="Charlotte Rose" userId="464f4354-c4cc-4e41-95d7-a359691f5111" providerId="ADAL" clId="{E5D37E74-3FE4-4805-AD76-9F5CFC6E9A6A}" dt="2025-05-12T14:12:56.476" v="1756" actId="478"/>
          <ac:spMkLst>
            <pc:docMk/>
            <pc:sldMk cId="4014446652" sldId="330"/>
            <ac:spMk id="3" creationId="{4311CF29-E36D-B046-AF2A-4BF84172A89D}"/>
          </ac:spMkLst>
        </pc:spChg>
        <pc:grpChg chg="del mod">
          <ac:chgData name="Charlotte Rose" userId="464f4354-c4cc-4e41-95d7-a359691f5111" providerId="ADAL" clId="{E5D37E74-3FE4-4805-AD76-9F5CFC6E9A6A}" dt="2025-05-12T14:25:37.025" v="2203" actId="21"/>
          <ac:grpSpMkLst>
            <pc:docMk/>
            <pc:sldMk cId="4014446652" sldId="330"/>
            <ac:grpSpMk id="18" creationId="{C43A011B-2A56-B844-B8CF-200A61DC1A65}"/>
          </ac:grpSpMkLst>
        </pc:grpChg>
        <pc:picChg chg="add mod">
          <ac:chgData name="Charlotte Rose" userId="464f4354-c4cc-4e41-95d7-a359691f5111" providerId="ADAL" clId="{E5D37E74-3FE4-4805-AD76-9F5CFC6E9A6A}" dt="2025-05-12T14:26:00.136" v="2213" actId="1076"/>
          <ac:picMkLst>
            <pc:docMk/>
            <pc:sldMk cId="4014446652" sldId="330"/>
            <ac:picMk id="6" creationId="{CE6DB14E-D91F-B714-A5D3-22458D14F816}"/>
          </ac:picMkLst>
        </pc:picChg>
        <pc:picChg chg="mod ord">
          <ac:chgData name="Charlotte Rose" userId="464f4354-c4cc-4e41-95d7-a359691f5111" providerId="ADAL" clId="{E5D37E74-3FE4-4805-AD76-9F5CFC6E9A6A}" dt="2025-05-12T14:25:58.089" v="2212" actId="170"/>
          <ac:picMkLst>
            <pc:docMk/>
            <pc:sldMk cId="4014446652" sldId="330"/>
            <ac:picMk id="14" creationId="{B1F2F5C2-81F0-BB49-A382-A0308A8376B7}"/>
          </ac:picMkLst>
        </pc:picChg>
      </pc:sldChg>
      <pc:sldChg chg="delSp modSp del mod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1605474958" sldId="331"/>
        </pc:sldMkLst>
        <pc:spChg chg="del">
          <ac:chgData name="Charlotte Rose" userId="464f4354-c4cc-4e41-95d7-a359691f5111" providerId="ADAL" clId="{E5D37E74-3FE4-4805-AD76-9F5CFC6E9A6A}" dt="2025-05-12T14:38:35.375" v="2410" actId="478"/>
          <ac:spMkLst>
            <pc:docMk/>
            <pc:sldMk cId="1605474958" sldId="331"/>
            <ac:spMk id="3" creationId="{4311CF29-E36D-B046-AF2A-4BF84172A89D}"/>
          </ac:spMkLst>
        </pc:spChg>
        <pc:grpChg chg="mod">
          <ac:chgData name="Charlotte Rose" userId="464f4354-c4cc-4e41-95d7-a359691f5111" providerId="ADAL" clId="{E5D37E74-3FE4-4805-AD76-9F5CFC6E9A6A}" dt="2025-05-12T14:38:51.007" v="2413" actId="1076"/>
          <ac:grpSpMkLst>
            <pc:docMk/>
            <pc:sldMk cId="1605474958" sldId="331"/>
            <ac:grpSpMk id="6" creationId="{B5DDE992-4CC6-814E-B485-1466E6809BB5}"/>
          </ac:grpSpMkLst>
        </pc:grpChg>
      </pc:sldChg>
      <pc:sldChg chg="delSp mod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2428235807" sldId="332"/>
        </pc:sldMkLst>
        <pc:spChg chg="del">
          <ac:chgData name="Charlotte Rose" userId="464f4354-c4cc-4e41-95d7-a359691f5111" providerId="ADAL" clId="{E5D37E74-3FE4-4805-AD76-9F5CFC6E9A6A}" dt="2025-05-12T14:44:14.912" v="2558" actId="478"/>
          <ac:spMkLst>
            <pc:docMk/>
            <pc:sldMk cId="2428235807" sldId="332"/>
            <ac:spMk id="3" creationId="{4311CF29-E36D-B046-AF2A-4BF84172A89D}"/>
          </ac:spMkLst>
        </pc:spChg>
        <pc:spChg chg="mod">
          <ac:chgData name="Charlotte Rose" userId="464f4354-c4cc-4e41-95d7-a359691f5111" providerId="ADAL" clId="{E5D37E74-3FE4-4805-AD76-9F5CFC6E9A6A}" dt="2025-05-12T14:44:35.602" v="2562" actId="1076"/>
          <ac:spMkLst>
            <pc:docMk/>
            <pc:sldMk cId="2428235807" sldId="332"/>
            <ac:spMk id="7" creationId="{639F19AE-572D-0147-9C8F-0AAC475EBE72}"/>
          </ac:spMkLst>
        </pc:spChg>
        <pc:picChg chg="mod">
          <ac:chgData name="Charlotte Rose" userId="464f4354-c4cc-4e41-95d7-a359691f5111" providerId="ADAL" clId="{E5D37E74-3FE4-4805-AD76-9F5CFC6E9A6A}" dt="2025-05-12T14:44:35.602" v="2562" actId="1076"/>
          <ac:picMkLst>
            <pc:docMk/>
            <pc:sldMk cId="2428235807" sldId="332"/>
            <ac:picMk id="5" creationId="{EB61D0CE-0CFB-0346-A5D4-3F231E6A7A25}"/>
          </ac:picMkLst>
        </pc:picChg>
      </pc:sldChg>
      <pc:sldChg chg="mod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2321020342" sldId="333"/>
        </pc:sldMkLst>
        <pc:spChg chg="mod">
          <ac:chgData name="Charlotte Rose" userId="464f4354-c4cc-4e41-95d7-a359691f5111" providerId="ADAL" clId="{E5D37E74-3FE4-4805-AD76-9F5CFC6E9A6A}" dt="2025-05-12T14:45:37.318" v="2594" actId="27636"/>
          <ac:spMkLst>
            <pc:docMk/>
            <pc:sldMk cId="2321020342" sldId="333"/>
            <ac:spMk id="3" creationId="{0987CE68-4608-AEA1-2499-977C99C17F56}"/>
          </ac:spMkLst>
        </pc:spChg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1669089478" sldId="334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4161861742" sldId="335"/>
        </pc:sldMkLst>
      </pc:sldChg>
      <pc:sldChg chg="mod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325059556" sldId="336"/>
        </pc:sldMkLst>
        <pc:spChg chg="mod">
          <ac:chgData name="Charlotte Rose" userId="464f4354-c4cc-4e41-95d7-a359691f5111" providerId="ADAL" clId="{E5D37E74-3FE4-4805-AD76-9F5CFC6E9A6A}" dt="2025-05-12T14:44:09.119" v="2557" actId="207"/>
          <ac:spMkLst>
            <pc:docMk/>
            <pc:sldMk cId="325059556" sldId="336"/>
            <ac:spMk id="3" creationId="{0987CE68-4608-AEA1-2499-977C99C17F56}"/>
          </ac:spMkLst>
        </pc:spChg>
      </pc:sldChg>
      <pc:sldChg chg="del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285902910" sldId="337"/>
        </pc:sldMkLst>
      </pc:sldChg>
      <pc:sldChg chg="delSp del mod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1442964180" sldId="338"/>
        </pc:sldMkLst>
        <pc:spChg chg="del">
          <ac:chgData name="Charlotte Rose" userId="464f4354-c4cc-4e41-95d7-a359691f5111" providerId="ADAL" clId="{E5D37E74-3FE4-4805-AD76-9F5CFC6E9A6A}" dt="2025-05-12T14:44:54.925" v="2563" actId="478"/>
          <ac:spMkLst>
            <pc:docMk/>
            <pc:sldMk cId="1442964180" sldId="338"/>
            <ac:spMk id="3" creationId="{4311CF29-E36D-B046-AF2A-4BF84172A89D}"/>
          </ac:spMkLst>
        </pc:spChg>
      </pc:sldChg>
      <pc:sldChg chg="del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4272142905" sldId="340"/>
        </pc:sldMkLst>
      </pc:sldChg>
      <pc:sldChg chg="delSp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291145583" sldId="341"/>
        </pc:sldMkLst>
        <pc:spChg chg="del">
          <ac:chgData name="Charlotte Rose" userId="464f4354-c4cc-4e41-95d7-a359691f5111" providerId="ADAL" clId="{E5D37E74-3FE4-4805-AD76-9F5CFC6E9A6A}" dt="2025-05-12T14:48:52.295" v="2813" actId="478"/>
          <ac:spMkLst>
            <pc:docMk/>
            <pc:sldMk cId="291145583" sldId="341"/>
            <ac:spMk id="6" creationId="{87DF2243-3D10-F64C-B044-8CC2F9B25C6F}"/>
          </ac:spMkLst>
        </pc:spChg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3971604582" sldId="342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1518222394" sldId="343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2286096586" sldId="344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3944929458" sldId="345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2991856927" sldId="346"/>
        </pc:sldMkLst>
      </pc:sldChg>
      <pc:sldChg chg="del">
        <pc:chgData name="Charlotte Rose" userId="464f4354-c4cc-4e41-95d7-a359691f5111" providerId="ADAL" clId="{E5D37E74-3FE4-4805-AD76-9F5CFC6E9A6A}" dt="2025-05-12T17:37:38.687" v="3249" actId="47"/>
        <pc:sldMkLst>
          <pc:docMk/>
          <pc:sldMk cId="2594027946" sldId="347"/>
        </pc:sldMkLst>
      </pc:sldChg>
      <pc:sldChg chg="ord">
        <pc:chgData name="Charlotte Rose" userId="464f4354-c4cc-4e41-95d7-a359691f5111" providerId="ADAL" clId="{E5D37E74-3FE4-4805-AD76-9F5CFC6E9A6A}" dt="2025-05-12T13:17:46.800" v="908"/>
        <pc:sldMkLst>
          <pc:docMk/>
          <pc:sldMk cId="1167543620" sldId="351"/>
        </pc:sldMkLst>
      </pc:sldChg>
      <pc:sldChg chg="addSp modSp mod">
        <pc:chgData name="Charlotte Rose" userId="464f4354-c4cc-4e41-95d7-a359691f5111" providerId="ADAL" clId="{E5D37E74-3FE4-4805-AD76-9F5CFC6E9A6A}" dt="2025-05-12T14:04:49.527" v="1681" actId="20577"/>
        <pc:sldMkLst>
          <pc:docMk/>
          <pc:sldMk cId="253079053" sldId="353"/>
        </pc:sldMkLst>
        <pc:spChg chg="add mod">
          <ac:chgData name="Charlotte Rose" userId="464f4354-c4cc-4e41-95d7-a359691f5111" providerId="ADAL" clId="{E5D37E74-3FE4-4805-AD76-9F5CFC6E9A6A}" dt="2025-05-12T14:04:49.527" v="1681" actId="20577"/>
          <ac:spMkLst>
            <pc:docMk/>
            <pc:sldMk cId="253079053" sldId="353"/>
            <ac:spMk id="4" creationId="{030C80B0-7D19-4F3F-51B5-5F164A383149}"/>
          </ac:spMkLst>
        </pc:spChg>
      </pc:sldChg>
      <pc:sldChg chg="del">
        <pc:chgData name="Charlotte Rose" userId="464f4354-c4cc-4e41-95d7-a359691f5111" providerId="ADAL" clId="{E5D37E74-3FE4-4805-AD76-9F5CFC6E9A6A}" dt="2025-05-12T14:00:42.056" v="1332" actId="47"/>
        <pc:sldMkLst>
          <pc:docMk/>
          <pc:sldMk cId="814792348" sldId="354"/>
        </pc:sldMkLst>
      </pc:sldChg>
      <pc:sldChg chg="addSp delSp modSp mod">
        <pc:chgData name="Charlotte Rose" userId="464f4354-c4cc-4e41-95d7-a359691f5111" providerId="ADAL" clId="{E5D37E74-3FE4-4805-AD76-9F5CFC6E9A6A}" dt="2025-05-12T14:00:25.482" v="1330" actId="1076"/>
        <pc:sldMkLst>
          <pc:docMk/>
          <pc:sldMk cId="2923591432" sldId="357"/>
        </pc:sldMkLst>
        <pc:picChg chg="del">
          <ac:chgData name="Charlotte Rose" userId="464f4354-c4cc-4e41-95d7-a359691f5111" providerId="ADAL" clId="{E5D37E74-3FE4-4805-AD76-9F5CFC6E9A6A}" dt="2025-05-12T13:58:47.949" v="1317" actId="478"/>
          <ac:picMkLst>
            <pc:docMk/>
            <pc:sldMk cId="2923591432" sldId="357"/>
            <ac:picMk id="4" creationId="{CE37DC6A-7A8A-8989-B878-7B8E359DE937}"/>
          </ac:picMkLst>
        </pc:picChg>
        <pc:picChg chg="add mod">
          <ac:chgData name="Charlotte Rose" userId="464f4354-c4cc-4e41-95d7-a359691f5111" providerId="ADAL" clId="{E5D37E74-3FE4-4805-AD76-9F5CFC6E9A6A}" dt="2025-05-12T14:00:25.482" v="1330" actId="1076"/>
          <ac:picMkLst>
            <pc:docMk/>
            <pc:sldMk cId="2923591432" sldId="357"/>
            <ac:picMk id="5" creationId="{1E2696BC-5362-9F3B-784D-580E18E982E8}"/>
          </ac:picMkLst>
        </pc:picChg>
        <pc:picChg chg="del">
          <ac:chgData name="Charlotte Rose" userId="464f4354-c4cc-4e41-95d7-a359691f5111" providerId="ADAL" clId="{E5D37E74-3FE4-4805-AD76-9F5CFC6E9A6A}" dt="2025-05-12T13:59:52.201" v="1326" actId="478"/>
          <ac:picMkLst>
            <pc:docMk/>
            <pc:sldMk cId="2923591432" sldId="357"/>
            <ac:picMk id="6" creationId="{FCE89E83-5610-9DE8-86E7-1A1D9CAD0488}"/>
          </ac:picMkLst>
        </pc:picChg>
        <pc:picChg chg="add mod">
          <ac:chgData name="Charlotte Rose" userId="464f4354-c4cc-4e41-95d7-a359691f5111" providerId="ADAL" clId="{E5D37E74-3FE4-4805-AD76-9F5CFC6E9A6A}" dt="2025-05-12T13:59:35.047" v="1324" actId="14100"/>
          <ac:picMkLst>
            <pc:docMk/>
            <pc:sldMk cId="2923591432" sldId="357"/>
            <ac:picMk id="8" creationId="{699048BC-A2B4-A853-0B20-3167C7AA9BA9}"/>
          </ac:picMkLst>
        </pc:picChg>
        <pc:picChg chg="add mod">
          <ac:chgData name="Charlotte Rose" userId="464f4354-c4cc-4e41-95d7-a359691f5111" providerId="ADAL" clId="{E5D37E74-3FE4-4805-AD76-9F5CFC6E9A6A}" dt="2025-05-12T13:59:58.028" v="1329" actId="1076"/>
          <ac:picMkLst>
            <pc:docMk/>
            <pc:sldMk cId="2923591432" sldId="357"/>
            <ac:picMk id="10" creationId="{90A46B2A-79C3-A03F-9FCF-BD05DEDA9EE9}"/>
          </ac:picMkLst>
        </pc:picChg>
      </pc:sldChg>
      <pc:sldChg chg="addSp delSp modSp mod ord">
        <pc:chgData name="Charlotte Rose" userId="464f4354-c4cc-4e41-95d7-a359691f5111" providerId="ADAL" clId="{E5D37E74-3FE4-4805-AD76-9F5CFC6E9A6A}" dt="2025-05-12T13:54:38.890" v="1316" actId="1076"/>
        <pc:sldMkLst>
          <pc:docMk/>
          <pc:sldMk cId="461154174" sldId="358"/>
        </pc:sldMkLst>
        <pc:picChg chg="del">
          <ac:chgData name="Charlotte Rose" userId="464f4354-c4cc-4e41-95d7-a359691f5111" providerId="ADAL" clId="{E5D37E74-3FE4-4805-AD76-9F5CFC6E9A6A}" dt="2025-05-12T13:53:30.834" v="1303" actId="478"/>
          <ac:picMkLst>
            <pc:docMk/>
            <pc:sldMk cId="461154174" sldId="358"/>
            <ac:picMk id="4" creationId="{B79DDB2A-3142-5D18-12CA-B4F04EE6840E}"/>
          </ac:picMkLst>
        </pc:picChg>
        <pc:picChg chg="add mod">
          <ac:chgData name="Charlotte Rose" userId="464f4354-c4cc-4e41-95d7-a359691f5111" providerId="ADAL" clId="{E5D37E74-3FE4-4805-AD76-9F5CFC6E9A6A}" dt="2025-05-12T13:53:36.315" v="1306" actId="14100"/>
          <ac:picMkLst>
            <pc:docMk/>
            <pc:sldMk cId="461154174" sldId="358"/>
            <ac:picMk id="5" creationId="{DDDA4E4F-A908-0938-A0AE-C170A5970436}"/>
          </ac:picMkLst>
        </pc:picChg>
        <pc:picChg chg="mod">
          <ac:chgData name="Charlotte Rose" userId="464f4354-c4cc-4e41-95d7-a359691f5111" providerId="ADAL" clId="{E5D37E74-3FE4-4805-AD76-9F5CFC6E9A6A}" dt="2025-05-12T13:54:38.890" v="1316" actId="1076"/>
          <ac:picMkLst>
            <pc:docMk/>
            <pc:sldMk cId="461154174" sldId="358"/>
            <ac:picMk id="6" creationId="{0974DC84-A23B-7DB9-21B0-DD855A0E9C69}"/>
          </ac:picMkLst>
        </pc:picChg>
        <pc:picChg chg="add mod">
          <ac:chgData name="Charlotte Rose" userId="464f4354-c4cc-4e41-95d7-a359691f5111" providerId="ADAL" clId="{E5D37E74-3FE4-4805-AD76-9F5CFC6E9A6A}" dt="2025-05-12T13:54:33.814" v="1314" actId="14100"/>
          <ac:picMkLst>
            <pc:docMk/>
            <pc:sldMk cId="461154174" sldId="358"/>
            <ac:picMk id="8" creationId="{BFA93044-0DD5-E4AB-D777-3299898012C1}"/>
          </ac:picMkLst>
        </pc:picChg>
      </pc:sldChg>
      <pc:sldChg chg="del">
        <pc:chgData name="Charlotte Rose" userId="464f4354-c4cc-4e41-95d7-a359691f5111" providerId="ADAL" clId="{E5D37E74-3FE4-4805-AD76-9F5CFC6E9A6A}" dt="2025-05-12T13:02:39.555" v="352" actId="47"/>
        <pc:sldMkLst>
          <pc:docMk/>
          <pc:sldMk cId="2947626745" sldId="359"/>
        </pc:sldMkLst>
      </pc:sldChg>
      <pc:sldChg chg="modSp add mod">
        <pc:chgData name="Charlotte Rose" userId="464f4354-c4cc-4e41-95d7-a359691f5111" providerId="ADAL" clId="{E5D37E74-3FE4-4805-AD76-9F5CFC6E9A6A}" dt="2025-05-12T13:02:35.113" v="351" actId="947"/>
        <pc:sldMkLst>
          <pc:docMk/>
          <pc:sldMk cId="2487266217" sldId="360"/>
        </pc:sldMkLst>
        <pc:spChg chg="mod">
          <ac:chgData name="Charlotte Rose" userId="464f4354-c4cc-4e41-95d7-a359691f5111" providerId="ADAL" clId="{E5D37E74-3FE4-4805-AD76-9F5CFC6E9A6A}" dt="2025-05-12T13:02:35.113" v="351" actId="947"/>
          <ac:spMkLst>
            <pc:docMk/>
            <pc:sldMk cId="2487266217" sldId="360"/>
            <ac:spMk id="3" creationId="{FFCE614C-3BD1-5D48-C3A9-E96E827480EC}"/>
          </ac:spMkLst>
        </pc:spChg>
      </pc:sldChg>
      <pc:sldChg chg="addSp modSp new mod">
        <pc:chgData name="Charlotte Rose" userId="464f4354-c4cc-4e41-95d7-a359691f5111" providerId="ADAL" clId="{E5D37E74-3FE4-4805-AD76-9F5CFC6E9A6A}" dt="2025-05-12T13:05:18.979" v="361" actId="1076"/>
        <pc:sldMkLst>
          <pc:docMk/>
          <pc:sldMk cId="2697149795" sldId="361"/>
        </pc:sldMkLst>
        <pc:picChg chg="add mod ord">
          <ac:chgData name="Charlotte Rose" userId="464f4354-c4cc-4e41-95d7-a359691f5111" providerId="ADAL" clId="{E5D37E74-3FE4-4805-AD76-9F5CFC6E9A6A}" dt="2025-05-12T13:04:49.636" v="358" actId="170"/>
          <ac:picMkLst>
            <pc:docMk/>
            <pc:sldMk cId="2697149795" sldId="361"/>
            <ac:picMk id="4" creationId="{729662AF-48ED-3348-6616-994ECD0A24BE}"/>
          </ac:picMkLst>
        </pc:picChg>
        <pc:picChg chg="add mod ord">
          <ac:chgData name="Charlotte Rose" userId="464f4354-c4cc-4e41-95d7-a359691f5111" providerId="ADAL" clId="{E5D37E74-3FE4-4805-AD76-9F5CFC6E9A6A}" dt="2025-05-12T13:05:18.979" v="361" actId="1076"/>
          <ac:picMkLst>
            <pc:docMk/>
            <pc:sldMk cId="2697149795" sldId="361"/>
            <ac:picMk id="6" creationId="{BFB78722-9324-F268-AEA9-69792B187A29}"/>
          </ac:picMkLst>
        </pc:picChg>
      </pc:sldChg>
      <pc:sldChg chg="modSp new mod">
        <pc:chgData name="Charlotte Rose" userId="464f4354-c4cc-4e41-95d7-a359691f5111" providerId="ADAL" clId="{E5D37E74-3FE4-4805-AD76-9F5CFC6E9A6A}" dt="2025-05-12T13:07:30.275" v="671" actId="20577"/>
        <pc:sldMkLst>
          <pc:docMk/>
          <pc:sldMk cId="3824304573" sldId="362"/>
        </pc:sldMkLst>
        <pc:spChg chg="mod">
          <ac:chgData name="Charlotte Rose" userId="464f4354-c4cc-4e41-95d7-a359691f5111" providerId="ADAL" clId="{E5D37E74-3FE4-4805-AD76-9F5CFC6E9A6A}" dt="2025-05-12T13:05:33.083" v="382" actId="20577"/>
          <ac:spMkLst>
            <pc:docMk/>
            <pc:sldMk cId="3824304573" sldId="362"/>
            <ac:spMk id="2" creationId="{065CB323-EB27-BD49-C323-6ECB703E8058}"/>
          </ac:spMkLst>
        </pc:spChg>
        <pc:spChg chg="mod">
          <ac:chgData name="Charlotte Rose" userId="464f4354-c4cc-4e41-95d7-a359691f5111" providerId="ADAL" clId="{E5D37E74-3FE4-4805-AD76-9F5CFC6E9A6A}" dt="2025-05-12T13:07:30.275" v="671" actId="20577"/>
          <ac:spMkLst>
            <pc:docMk/>
            <pc:sldMk cId="3824304573" sldId="362"/>
            <ac:spMk id="3" creationId="{288CEC44-C695-CEC5-82AC-FA9AF3C2DE84}"/>
          </ac:spMkLst>
        </pc:spChg>
      </pc:sldChg>
      <pc:sldChg chg="modSp new mod">
        <pc:chgData name="Charlotte Rose" userId="464f4354-c4cc-4e41-95d7-a359691f5111" providerId="ADAL" clId="{E5D37E74-3FE4-4805-AD76-9F5CFC6E9A6A}" dt="2025-05-12T13:18:18.118" v="978" actId="20577"/>
        <pc:sldMkLst>
          <pc:docMk/>
          <pc:sldMk cId="2299371146" sldId="363"/>
        </pc:sldMkLst>
        <pc:spChg chg="mod">
          <ac:chgData name="Charlotte Rose" userId="464f4354-c4cc-4e41-95d7-a359691f5111" providerId="ADAL" clId="{E5D37E74-3FE4-4805-AD76-9F5CFC6E9A6A}" dt="2025-05-12T13:07:45.560" v="681" actId="20577"/>
          <ac:spMkLst>
            <pc:docMk/>
            <pc:sldMk cId="2299371146" sldId="363"/>
            <ac:spMk id="2" creationId="{6353E1E2-009D-BC10-E4BF-F8DDF990672F}"/>
          </ac:spMkLst>
        </pc:spChg>
        <pc:spChg chg="mod">
          <ac:chgData name="Charlotte Rose" userId="464f4354-c4cc-4e41-95d7-a359691f5111" providerId="ADAL" clId="{E5D37E74-3FE4-4805-AD76-9F5CFC6E9A6A}" dt="2025-05-12T13:18:18.118" v="978" actId="20577"/>
          <ac:spMkLst>
            <pc:docMk/>
            <pc:sldMk cId="2299371146" sldId="363"/>
            <ac:spMk id="3" creationId="{F2F39952-3F40-F6B8-68BF-DF7852F66E8A}"/>
          </ac:spMkLst>
        </pc:spChg>
      </pc:sldChg>
      <pc:sldChg chg="modSp new mod">
        <pc:chgData name="Charlotte Rose" userId="464f4354-c4cc-4e41-95d7-a359691f5111" providerId="ADAL" clId="{E5D37E74-3FE4-4805-AD76-9F5CFC6E9A6A}" dt="2025-05-12T13:16:38.275" v="906" actId="20577"/>
        <pc:sldMkLst>
          <pc:docMk/>
          <pc:sldMk cId="4039468055" sldId="364"/>
        </pc:sldMkLst>
        <pc:spChg chg="mod">
          <ac:chgData name="Charlotte Rose" userId="464f4354-c4cc-4e41-95d7-a359691f5111" providerId="ADAL" clId="{E5D37E74-3FE4-4805-AD76-9F5CFC6E9A6A}" dt="2025-05-12T13:13:25.027" v="733" actId="20577"/>
          <ac:spMkLst>
            <pc:docMk/>
            <pc:sldMk cId="4039468055" sldId="364"/>
            <ac:spMk id="2" creationId="{DCEC8B34-DA60-81A2-2925-49BEEE7075AD}"/>
          </ac:spMkLst>
        </pc:spChg>
        <pc:spChg chg="mod">
          <ac:chgData name="Charlotte Rose" userId="464f4354-c4cc-4e41-95d7-a359691f5111" providerId="ADAL" clId="{E5D37E74-3FE4-4805-AD76-9F5CFC6E9A6A}" dt="2025-05-12T13:16:38.275" v="906" actId="20577"/>
          <ac:spMkLst>
            <pc:docMk/>
            <pc:sldMk cId="4039468055" sldId="364"/>
            <ac:spMk id="3" creationId="{0F03CB6B-859E-7039-9997-03B77AE336C6}"/>
          </ac:spMkLst>
        </pc:spChg>
      </pc:sldChg>
      <pc:sldChg chg="addSp modSp new mod">
        <pc:chgData name="Charlotte Rose" userId="464f4354-c4cc-4e41-95d7-a359691f5111" providerId="ADAL" clId="{E5D37E74-3FE4-4805-AD76-9F5CFC6E9A6A}" dt="2025-05-12T13:21:34.996" v="995" actId="1076"/>
        <pc:sldMkLst>
          <pc:docMk/>
          <pc:sldMk cId="3873889795" sldId="365"/>
        </pc:sldMkLst>
        <pc:picChg chg="add mod">
          <ac:chgData name="Charlotte Rose" userId="464f4354-c4cc-4e41-95d7-a359691f5111" providerId="ADAL" clId="{E5D37E74-3FE4-4805-AD76-9F5CFC6E9A6A}" dt="2025-05-12T13:21:31.119" v="994" actId="1076"/>
          <ac:picMkLst>
            <pc:docMk/>
            <pc:sldMk cId="3873889795" sldId="365"/>
            <ac:picMk id="4" creationId="{032C85B8-4E05-9D77-D98E-1CA06F2821E7}"/>
          </ac:picMkLst>
        </pc:picChg>
        <pc:picChg chg="add mod">
          <ac:chgData name="Charlotte Rose" userId="464f4354-c4cc-4e41-95d7-a359691f5111" providerId="ADAL" clId="{E5D37E74-3FE4-4805-AD76-9F5CFC6E9A6A}" dt="2025-05-12T13:21:34.996" v="995" actId="1076"/>
          <ac:picMkLst>
            <pc:docMk/>
            <pc:sldMk cId="3873889795" sldId="365"/>
            <ac:picMk id="6" creationId="{DCBEA267-A328-DAF4-464E-2BFED3611A12}"/>
          </ac:picMkLst>
        </pc:picChg>
      </pc:sldChg>
      <pc:sldChg chg="addSp modSp new mod modAnim">
        <pc:chgData name="Charlotte Rose" userId="464f4354-c4cc-4e41-95d7-a359691f5111" providerId="ADAL" clId="{E5D37E74-3FE4-4805-AD76-9F5CFC6E9A6A}" dt="2025-05-12T13:43:35.302" v="1129" actId="20577"/>
        <pc:sldMkLst>
          <pc:docMk/>
          <pc:sldMk cId="2712723125" sldId="366"/>
        </pc:sldMkLst>
        <pc:spChg chg="add mod">
          <ac:chgData name="Charlotte Rose" userId="464f4354-c4cc-4e41-95d7-a359691f5111" providerId="ADAL" clId="{E5D37E74-3FE4-4805-AD76-9F5CFC6E9A6A}" dt="2025-05-12T13:43:35.302" v="1129" actId="20577"/>
          <ac:spMkLst>
            <pc:docMk/>
            <pc:sldMk cId="2712723125" sldId="366"/>
            <ac:spMk id="4" creationId="{D32D9494-DC9A-47C2-8396-3D3FEC41A22E}"/>
          </ac:spMkLst>
        </pc:spChg>
        <pc:picChg chg="add mod">
          <ac:chgData name="Charlotte Rose" userId="464f4354-c4cc-4e41-95d7-a359691f5111" providerId="ADAL" clId="{E5D37E74-3FE4-4805-AD76-9F5CFC6E9A6A}" dt="2025-05-12T13:43:13.872" v="1086" actId="14100"/>
          <ac:picMkLst>
            <pc:docMk/>
            <pc:sldMk cId="2712723125" sldId="366"/>
            <ac:picMk id="3" creationId="{46ED8891-7E2A-D993-4129-65DCB57F7330}"/>
          </ac:picMkLst>
        </pc:picChg>
      </pc:sldChg>
      <pc:sldChg chg="addSp delSp modSp new mod">
        <pc:chgData name="Charlotte Rose" userId="464f4354-c4cc-4e41-95d7-a359691f5111" providerId="ADAL" clId="{E5D37E74-3FE4-4805-AD76-9F5CFC6E9A6A}" dt="2025-05-12T13:47:03.108" v="1279" actId="20577"/>
        <pc:sldMkLst>
          <pc:docMk/>
          <pc:sldMk cId="2985522819" sldId="367"/>
        </pc:sldMkLst>
        <pc:spChg chg="del mod">
          <ac:chgData name="Charlotte Rose" userId="464f4354-c4cc-4e41-95d7-a359691f5111" providerId="ADAL" clId="{E5D37E74-3FE4-4805-AD76-9F5CFC6E9A6A}" dt="2025-05-12T13:45:10.497" v="1138" actId="478"/>
          <ac:spMkLst>
            <pc:docMk/>
            <pc:sldMk cId="2985522819" sldId="367"/>
            <ac:spMk id="2" creationId="{DAAD27E9-9DB7-863D-8FFF-303608912679}"/>
          </ac:spMkLst>
        </pc:spChg>
        <pc:spChg chg="add mod">
          <ac:chgData name="Charlotte Rose" userId="464f4354-c4cc-4e41-95d7-a359691f5111" providerId="ADAL" clId="{E5D37E74-3FE4-4805-AD76-9F5CFC6E9A6A}" dt="2025-05-12T13:47:03.108" v="1279" actId="20577"/>
          <ac:spMkLst>
            <pc:docMk/>
            <pc:sldMk cId="2985522819" sldId="367"/>
            <ac:spMk id="6" creationId="{1597DD73-79E1-5524-2F9C-C3F40FB450E1}"/>
          </ac:spMkLst>
        </pc:spChg>
        <pc:picChg chg="add mod">
          <ac:chgData name="Charlotte Rose" userId="464f4354-c4cc-4e41-95d7-a359691f5111" providerId="ADAL" clId="{E5D37E74-3FE4-4805-AD76-9F5CFC6E9A6A}" dt="2025-05-12T13:45:04.003" v="1137" actId="1076"/>
          <ac:picMkLst>
            <pc:docMk/>
            <pc:sldMk cId="2985522819" sldId="367"/>
            <ac:picMk id="5" creationId="{6DFCD942-ACDC-EBA2-9906-CC6960179EED}"/>
          </ac:picMkLst>
        </pc:picChg>
      </pc:sldChg>
      <pc:sldChg chg="addSp delSp modSp new mod">
        <pc:chgData name="Charlotte Rose" userId="464f4354-c4cc-4e41-95d7-a359691f5111" providerId="ADAL" clId="{E5D37E74-3FE4-4805-AD76-9F5CFC6E9A6A}" dt="2025-05-12T14:06:47.338" v="1688" actId="14100"/>
        <pc:sldMkLst>
          <pc:docMk/>
          <pc:sldMk cId="4116321585" sldId="368"/>
        </pc:sldMkLst>
        <pc:picChg chg="add del mod">
          <ac:chgData name="Charlotte Rose" userId="464f4354-c4cc-4e41-95d7-a359691f5111" providerId="ADAL" clId="{E5D37E74-3FE4-4805-AD76-9F5CFC6E9A6A}" dt="2025-05-12T14:06:41" v="1684" actId="478"/>
          <ac:picMkLst>
            <pc:docMk/>
            <pc:sldMk cId="4116321585" sldId="368"/>
            <ac:picMk id="4" creationId="{A124E2EB-DE56-7487-75D2-6786CF086E51}"/>
          </ac:picMkLst>
        </pc:picChg>
        <pc:picChg chg="add mod">
          <ac:chgData name="Charlotte Rose" userId="464f4354-c4cc-4e41-95d7-a359691f5111" providerId="ADAL" clId="{E5D37E74-3FE4-4805-AD76-9F5CFC6E9A6A}" dt="2025-05-12T13:49:17.721" v="1292" actId="1076"/>
          <ac:picMkLst>
            <pc:docMk/>
            <pc:sldMk cId="4116321585" sldId="368"/>
            <ac:picMk id="6" creationId="{46363037-5407-D56F-4F3D-9DB392107AB8}"/>
          </ac:picMkLst>
        </pc:picChg>
        <pc:picChg chg="add mod">
          <ac:chgData name="Charlotte Rose" userId="464f4354-c4cc-4e41-95d7-a359691f5111" providerId="ADAL" clId="{E5D37E74-3FE4-4805-AD76-9F5CFC6E9A6A}" dt="2025-05-12T13:48:51.867" v="1284" actId="1076"/>
          <ac:picMkLst>
            <pc:docMk/>
            <pc:sldMk cId="4116321585" sldId="368"/>
            <ac:picMk id="8" creationId="{B41D2A1C-2344-919C-3DB2-455BF696A7C4}"/>
          </ac:picMkLst>
        </pc:picChg>
        <pc:picChg chg="add mod">
          <ac:chgData name="Charlotte Rose" userId="464f4354-c4cc-4e41-95d7-a359691f5111" providerId="ADAL" clId="{E5D37E74-3FE4-4805-AD76-9F5CFC6E9A6A}" dt="2025-05-12T14:06:47.338" v="1688" actId="14100"/>
          <ac:picMkLst>
            <pc:docMk/>
            <pc:sldMk cId="4116321585" sldId="368"/>
            <ac:picMk id="10" creationId="{F7ADA9FA-47E0-3D50-8F2F-D1B31B77EDC9}"/>
          </ac:picMkLst>
        </pc:picChg>
      </pc:sldChg>
      <pc:sldChg chg="addSp delSp modSp new mod modNotesTx">
        <pc:chgData name="Charlotte Rose" userId="464f4354-c4cc-4e41-95d7-a359691f5111" providerId="ADAL" clId="{E5D37E74-3FE4-4805-AD76-9F5CFC6E9A6A}" dt="2025-05-12T14:07:30.531" v="1733" actId="20577"/>
        <pc:sldMkLst>
          <pc:docMk/>
          <pc:sldMk cId="3044873773" sldId="369"/>
        </pc:sldMkLst>
        <pc:picChg chg="add del mod">
          <ac:chgData name="Charlotte Rose" userId="464f4354-c4cc-4e41-95d7-a359691f5111" providerId="ADAL" clId="{E5D37E74-3FE4-4805-AD76-9F5CFC6E9A6A}" dt="2025-05-12T13:52:54.859" v="1297" actId="478"/>
          <ac:picMkLst>
            <pc:docMk/>
            <pc:sldMk cId="3044873773" sldId="369"/>
            <ac:picMk id="4" creationId="{A56D0944-8BF4-4264-5F5C-5F637C31CA45}"/>
          </ac:picMkLst>
        </pc:picChg>
        <pc:picChg chg="add mod">
          <ac:chgData name="Charlotte Rose" userId="464f4354-c4cc-4e41-95d7-a359691f5111" providerId="ADAL" clId="{E5D37E74-3FE4-4805-AD76-9F5CFC6E9A6A}" dt="2025-05-12T13:52:59.307" v="1300" actId="1076"/>
          <ac:picMkLst>
            <pc:docMk/>
            <pc:sldMk cId="3044873773" sldId="369"/>
            <ac:picMk id="6" creationId="{D42AF872-36D1-132A-C065-F519A8678262}"/>
          </ac:picMkLst>
        </pc:picChg>
      </pc:sldChg>
      <pc:sldChg chg="add del">
        <pc:chgData name="Charlotte Rose" userId="464f4354-c4cc-4e41-95d7-a359691f5111" providerId="ADAL" clId="{E5D37E74-3FE4-4805-AD76-9F5CFC6E9A6A}" dt="2025-05-12T14:19:34.948" v="1933" actId="47"/>
        <pc:sldMkLst>
          <pc:docMk/>
          <pc:sldMk cId="409977242" sldId="370"/>
        </pc:sldMkLst>
      </pc:sldChg>
      <pc:sldChg chg="addSp modSp new del mod modAnim modNotesTx">
        <pc:chgData name="Charlotte Rose" userId="464f4354-c4cc-4e41-95d7-a359691f5111" providerId="ADAL" clId="{E5D37E74-3FE4-4805-AD76-9F5CFC6E9A6A}" dt="2025-05-12T17:37:38.687" v="3249" actId="47"/>
        <pc:sldMkLst>
          <pc:docMk/>
          <pc:sldMk cId="2316124868" sldId="370"/>
        </pc:sldMkLst>
        <pc:spChg chg="mod">
          <ac:chgData name="Charlotte Rose" userId="464f4354-c4cc-4e41-95d7-a359691f5111" providerId="ADAL" clId="{E5D37E74-3FE4-4805-AD76-9F5CFC6E9A6A}" dt="2025-05-12T14:25:38.715" v="2204"/>
          <ac:spMkLst>
            <pc:docMk/>
            <pc:sldMk cId="2316124868" sldId="370"/>
            <ac:spMk id="16" creationId="{D6249D74-E4C8-AD45-9003-66D39F474940}"/>
          </ac:spMkLst>
        </pc:spChg>
        <pc:spChg chg="mod">
          <ac:chgData name="Charlotte Rose" userId="464f4354-c4cc-4e41-95d7-a359691f5111" providerId="ADAL" clId="{E5D37E74-3FE4-4805-AD76-9F5CFC6E9A6A}" dt="2025-05-12T14:25:38.715" v="2204"/>
          <ac:spMkLst>
            <pc:docMk/>
            <pc:sldMk cId="2316124868" sldId="370"/>
            <ac:spMk id="17" creationId="{6D080924-DBC7-4B42-8744-B23B9842AC9A}"/>
          </ac:spMkLst>
        </pc:spChg>
        <pc:grpChg chg="add mod">
          <ac:chgData name="Charlotte Rose" userId="464f4354-c4cc-4e41-95d7-a359691f5111" providerId="ADAL" clId="{E5D37E74-3FE4-4805-AD76-9F5CFC6E9A6A}" dt="2025-05-12T14:25:40.568" v="2205" actId="1076"/>
          <ac:grpSpMkLst>
            <pc:docMk/>
            <pc:sldMk cId="2316124868" sldId="370"/>
            <ac:grpSpMk id="18" creationId="{C43A011B-2A56-B844-B8CF-200A61DC1A65}"/>
          </ac:grpSpMkLst>
        </pc:grpChg>
        <pc:picChg chg="mod">
          <ac:chgData name="Charlotte Rose" userId="464f4354-c4cc-4e41-95d7-a359691f5111" providerId="ADAL" clId="{E5D37E74-3FE4-4805-AD76-9F5CFC6E9A6A}" dt="2025-05-12T14:25:38.715" v="2204"/>
          <ac:picMkLst>
            <pc:docMk/>
            <pc:sldMk cId="2316124868" sldId="370"/>
            <ac:picMk id="15" creationId="{965D640C-BB66-6044-8ED6-DC9B7198AC89}"/>
          </ac:picMkLst>
        </pc:picChg>
      </pc:sldChg>
      <pc:sldChg chg="addSp modSp new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1484445196" sldId="371"/>
        </pc:sldMkLst>
        <pc:spChg chg="mod">
          <ac:chgData name="Charlotte Rose" userId="464f4354-c4cc-4e41-95d7-a359691f5111" providerId="ADAL" clId="{E5D37E74-3FE4-4805-AD76-9F5CFC6E9A6A}" dt="2025-05-12T14:47:12.110" v="2692" actId="20577"/>
          <ac:spMkLst>
            <pc:docMk/>
            <pc:sldMk cId="1484445196" sldId="371"/>
            <ac:spMk id="2" creationId="{96EDD3DA-3880-81E5-9736-F2C7B7A1B8B5}"/>
          </ac:spMkLst>
        </pc:spChg>
        <pc:spChg chg="mod">
          <ac:chgData name="Charlotte Rose" userId="464f4354-c4cc-4e41-95d7-a359691f5111" providerId="ADAL" clId="{E5D37E74-3FE4-4805-AD76-9F5CFC6E9A6A}" dt="2025-05-12T14:46:45.382" v="2647" actId="20577"/>
          <ac:spMkLst>
            <pc:docMk/>
            <pc:sldMk cId="1484445196" sldId="371"/>
            <ac:spMk id="3" creationId="{DC908D96-3A28-5DA1-71AC-B1BFB2AEA96B}"/>
          </ac:spMkLst>
        </pc:spChg>
        <pc:picChg chg="add mod">
          <ac:chgData name="Charlotte Rose" userId="464f4354-c4cc-4e41-95d7-a359691f5111" providerId="ADAL" clId="{E5D37E74-3FE4-4805-AD76-9F5CFC6E9A6A}" dt="2025-05-12T14:46:49.252" v="2649" actId="1076"/>
          <ac:picMkLst>
            <pc:docMk/>
            <pc:sldMk cId="1484445196" sldId="371"/>
            <ac:picMk id="6" creationId="{102636ED-A75A-5139-5114-BD5255911AC7}"/>
          </ac:picMkLst>
        </pc:picChg>
      </pc:sldChg>
      <pc:sldChg chg="addSp delSp new del mod">
        <pc:chgData name="Charlotte Rose" userId="464f4354-c4cc-4e41-95d7-a359691f5111" providerId="ADAL" clId="{E5D37E74-3FE4-4805-AD76-9F5CFC6E9A6A}" dt="2025-05-12T14:46:32.414" v="2598" actId="680"/>
        <pc:sldMkLst>
          <pc:docMk/>
          <pc:sldMk cId="2685096830" sldId="371"/>
        </pc:sldMkLst>
        <pc:picChg chg="add del">
          <ac:chgData name="Charlotte Rose" userId="464f4354-c4cc-4e41-95d7-a359691f5111" providerId="ADAL" clId="{E5D37E74-3FE4-4805-AD76-9F5CFC6E9A6A}" dt="2025-05-12T14:46:31.026" v="2597" actId="22"/>
          <ac:picMkLst>
            <pc:docMk/>
            <pc:sldMk cId="2685096830" sldId="371"/>
            <ac:picMk id="5" creationId="{71970CBC-7141-BE8E-2B1C-E674673514D0}"/>
          </ac:picMkLst>
        </pc:picChg>
      </pc:sldChg>
      <pc:sldChg chg="addSp delSp modSp new del mod">
        <pc:chgData name="Charlotte Rose" userId="464f4354-c4cc-4e41-95d7-a359691f5111" providerId="ADAL" clId="{E5D37E74-3FE4-4805-AD76-9F5CFC6E9A6A}" dt="2025-05-12T17:27:34.848" v="3213" actId="2696"/>
        <pc:sldMkLst>
          <pc:docMk/>
          <pc:sldMk cId="1754755410" sldId="372"/>
        </pc:sldMkLst>
        <pc:picChg chg="add del mod">
          <ac:chgData name="Charlotte Rose" userId="464f4354-c4cc-4e41-95d7-a359691f5111" providerId="ADAL" clId="{E5D37E74-3FE4-4805-AD76-9F5CFC6E9A6A}" dt="2025-05-12T15:00:55.852" v="2964" actId="478"/>
          <ac:picMkLst>
            <pc:docMk/>
            <pc:sldMk cId="1754755410" sldId="372"/>
            <ac:picMk id="4" creationId="{1D991111-D80D-3480-B153-0F2493CB31F8}"/>
          </ac:picMkLst>
        </pc:picChg>
        <pc:picChg chg="add del mod">
          <ac:chgData name="Charlotte Rose" userId="464f4354-c4cc-4e41-95d7-a359691f5111" providerId="ADAL" clId="{E5D37E74-3FE4-4805-AD76-9F5CFC6E9A6A}" dt="2025-05-12T15:00:54.199" v="2963" actId="478"/>
          <ac:picMkLst>
            <pc:docMk/>
            <pc:sldMk cId="1754755410" sldId="372"/>
            <ac:picMk id="6" creationId="{E409CB12-6B3C-D4E7-CF92-65E9BBC574DD}"/>
          </ac:picMkLst>
        </pc:picChg>
        <pc:picChg chg="add mod">
          <ac:chgData name="Charlotte Rose" userId="464f4354-c4cc-4e41-95d7-a359691f5111" providerId="ADAL" clId="{E5D37E74-3FE4-4805-AD76-9F5CFC6E9A6A}" dt="2025-05-12T15:01:07.479" v="2969" actId="1076"/>
          <ac:picMkLst>
            <pc:docMk/>
            <pc:sldMk cId="1754755410" sldId="372"/>
            <ac:picMk id="8" creationId="{5BDA26FE-47E1-19ED-00B6-66FDAEC2483D}"/>
          </ac:picMkLst>
        </pc:picChg>
        <pc:picChg chg="add mod">
          <ac:chgData name="Charlotte Rose" userId="464f4354-c4cc-4e41-95d7-a359691f5111" providerId="ADAL" clId="{E5D37E74-3FE4-4805-AD76-9F5CFC6E9A6A}" dt="2025-05-12T15:01:07.479" v="2969" actId="1076"/>
          <ac:picMkLst>
            <pc:docMk/>
            <pc:sldMk cId="1754755410" sldId="372"/>
            <ac:picMk id="10" creationId="{5759B22C-B7FD-2B6F-842E-455EE3809E49}"/>
          </ac:picMkLst>
        </pc:picChg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3126865686" sldId="372"/>
        </pc:sldMkLst>
      </pc:sldChg>
      <pc:sldChg chg="add del">
        <pc:chgData name="Charlotte Rose" userId="464f4354-c4cc-4e41-95d7-a359691f5111" providerId="ADAL" clId="{E5D37E74-3FE4-4805-AD76-9F5CFC6E9A6A}" dt="2025-05-12T17:37:38.687" v="3249" actId="47"/>
        <pc:sldMkLst>
          <pc:docMk/>
          <pc:sldMk cId="1026495602" sldId="373"/>
        </pc:sldMkLst>
      </pc:sldChg>
      <pc:sldChg chg="addSp modSp new del mod">
        <pc:chgData name="Charlotte Rose" userId="464f4354-c4cc-4e41-95d7-a359691f5111" providerId="ADAL" clId="{E5D37E74-3FE4-4805-AD76-9F5CFC6E9A6A}" dt="2025-05-12T17:27:34.848" v="3213" actId="2696"/>
        <pc:sldMkLst>
          <pc:docMk/>
          <pc:sldMk cId="3767535123" sldId="373"/>
        </pc:sldMkLst>
        <pc:picChg chg="add mod">
          <ac:chgData name="Charlotte Rose" userId="464f4354-c4cc-4e41-95d7-a359691f5111" providerId="ADAL" clId="{E5D37E74-3FE4-4805-AD76-9F5CFC6E9A6A}" dt="2025-05-12T17:20:45.064" v="3201" actId="1076"/>
          <ac:picMkLst>
            <pc:docMk/>
            <pc:sldMk cId="3767535123" sldId="373"/>
            <ac:picMk id="4" creationId="{F5FC955B-A039-BD25-5C16-6BCC7516FBA5}"/>
          </ac:picMkLst>
        </pc:picChg>
      </pc:sldChg>
      <pc:sldChg chg="modSp new del mod">
        <pc:chgData name="Charlotte Rose" userId="464f4354-c4cc-4e41-95d7-a359691f5111" providerId="ADAL" clId="{E5D37E74-3FE4-4805-AD76-9F5CFC6E9A6A}" dt="2025-05-12T17:37:38.687" v="3249" actId="47"/>
        <pc:sldMkLst>
          <pc:docMk/>
          <pc:sldMk cId="824176283" sldId="374"/>
        </pc:sldMkLst>
        <pc:spChg chg="mod">
          <ac:chgData name="Charlotte Rose" userId="464f4354-c4cc-4e41-95d7-a359691f5111" providerId="ADAL" clId="{E5D37E74-3FE4-4805-AD76-9F5CFC6E9A6A}" dt="2025-05-12T17:28:14.187" v="3248" actId="1076"/>
          <ac:spMkLst>
            <pc:docMk/>
            <pc:sldMk cId="824176283" sldId="374"/>
            <ac:spMk id="2" creationId="{21C70F59-0CDA-1CF1-5104-2C994CF43D42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olandBenke\Documents\Whole%20body%20activity%20from%20continuous%20triated%20water%20intak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baseline="0"/>
              <a:t>Hypothetical Continuous Tritium Intake at 10 MBq/d for 300-day Work Task</a:t>
            </a:r>
            <a:endParaRPr lang="en-US" b="1"/>
          </a:p>
        </c:rich>
      </c:tx>
      <c:layout>
        <c:manualLayout>
          <c:xMode val="edge"/>
          <c:yMode val="edge"/>
          <c:x val="0.12170022371364653"/>
          <c:y val="1.14082009244685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49603128468002"/>
          <c:y val="0.10863459330325134"/>
          <c:w val="0.76216709824023676"/>
          <c:h val="0.7025641728144818"/>
        </c:manualLayout>
      </c:layout>
      <c:scatterChart>
        <c:scatterStyle val="smoothMarker"/>
        <c:varyColors val="0"/>
        <c:ser>
          <c:idx val="1"/>
          <c:order val="0"/>
          <c:tx>
            <c:v>Activity in 24-hour urine collection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7"/>
            <c:spPr>
              <a:noFill/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Sheet1!$G$32:$G$41</c:f>
              <c:numCache>
                <c:formatCode>0.00E+00</c:formatCode>
                <c:ptCount val="10"/>
                <c:pt idx="0">
                  <c:v>7</c:v>
                </c:pt>
                <c:pt idx="1">
                  <c:v>15</c:v>
                </c:pt>
                <c:pt idx="2">
                  <c:v>22</c:v>
                </c:pt>
                <c:pt idx="3">
                  <c:v>30</c:v>
                </c:pt>
                <c:pt idx="4">
                  <c:v>45</c:v>
                </c:pt>
                <c:pt idx="5">
                  <c:v>60</c:v>
                </c:pt>
                <c:pt idx="6">
                  <c:v>90</c:v>
                </c:pt>
                <c:pt idx="7">
                  <c:v>150</c:v>
                </c:pt>
                <c:pt idx="8">
                  <c:v>225</c:v>
                </c:pt>
                <c:pt idx="9">
                  <c:v>300</c:v>
                </c:pt>
              </c:numCache>
            </c:numRef>
          </c:xVal>
          <c:yVal>
            <c:numRef>
              <c:f>Sheet1!$J$32:$J$41</c:f>
              <c:numCache>
                <c:formatCode>0.0</c:formatCode>
                <c:ptCount val="10"/>
                <c:pt idx="0">
                  <c:v>1.2963</c:v>
                </c:pt>
                <c:pt idx="1">
                  <c:v>2.5301</c:v>
                </c:pt>
                <c:pt idx="2">
                  <c:v>3.3142999999999998</c:v>
                </c:pt>
                <c:pt idx="3">
                  <c:v>3.9918999999999998</c:v>
                </c:pt>
                <c:pt idx="4">
                  <c:v>4.88</c:v>
                </c:pt>
                <c:pt idx="5">
                  <c:v>5.4798</c:v>
                </c:pt>
                <c:pt idx="6">
                  <c:v>6.2337999999999996</c:v>
                </c:pt>
                <c:pt idx="7">
                  <c:v>6.9172000000000002</c:v>
                </c:pt>
                <c:pt idx="8">
                  <c:v>7.1844999999999999</c:v>
                </c:pt>
                <c:pt idx="9">
                  <c:v>7.2565999999999997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9DB-4BB3-99F5-E6CE200F6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84339168"/>
        <c:axId val="1651281759"/>
      </c:scatterChart>
      <c:valAx>
        <c:axId val="1284339168"/>
        <c:scaling>
          <c:orientation val="minMax"/>
          <c:max val="3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Time</a:t>
                </a:r>
                <a:r>
                  <a:rPr lang="en-US" sz="1200" baseline="0"/>
                  <a:t> after continuous exposure and potential work-related intake begins (d)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0.18876414944776199"/>
              <c:y val="0.9043559340722763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1281759"/>
        <c:crosses val="autoZero"/>
        <c:crossBetween val="midCat"/>
        <c:majorUnit val="30"/>
        <c:minorUnit val="10"/>
      </c:valAx>
      <c:valAx>
        <c:axId val="16512817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Tritium activity</a:t>
                </a:r>
                <a:r>
                  <a:rPr lang="en-US" sz="1200" baseline="0"/>
                  <a:t> in collected urine (MBq)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2.9548098434004473E-2"/>
              <c:y val="0.1934280678123225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433916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455E704-BC83-0A69-61D6-1C2510659C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CBEECB-1421-49E1-445D-2F8EAC3878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264FA7-C914-3C4E-ADB8-527621054AE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22FD75-833E-3EF7-A53A-90A9500232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83335E-2F41-DC89-1888-92496D2FA8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3A8B4-1E65-A34A-821B-DCC7684C4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3897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775CA-7537-4AB6-BF6C-96910041BBC3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C9A8B-6423-4DD8-A52A-D5F1BE3319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88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10 GBq/d over 300 days is 3 MBq, which is the approximate </a:t>
            </a:r>
            <a:r>
              <a:rPr lang="en-US" dirty="0" err="1"/>
              <a:t>regularoty</a:t>
            </a:r>
            <a:r>
              <a:rPr lang="en-US" dirty="0"/>
              <a:t> limit for a year.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C9A8B-6423-4DD8-A52A-D5F1BE33197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3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Notice the collection period is one half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C9A8B-6423-4DD8-A52A-D5F1BE33197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5099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Annual limit on intake for public is 1 mSv per year. How much in each scenario would be the maximum amount of intake per year, and what would a urinalysis show?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CC9A8B-6423-4DD8-A52A-D5F1BE33197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43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6CBB6-E2AC-4BA1-A748-02338F623A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07" y="1214422"/>
            <a:ext cx="4543514" cy="2633031"/>
          </a:xfrm>
        </p:spPr>
        <p:txBody>
          <a:bodyPr anchor="t"/>
          <a:lstStyle>
            <a:lvl1pPr algn="l">
              <a:defRPr sz="6000">
                <a:solidFill>
                  <a:srgbClr val="002966"/>
                </a:solidFill>
                <a:latin typeface=""/>
              </a:defRPr>
            </a:lvl1pPr>
          </a:lstStyle>
          <a:p>
            <a:r>
              <a:rPr lang="en-US" dirty="0"/>
              <a:t>[Title]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6AF13-3D65-480A-9BB7-96002FAF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57E-E96B-3C48-82EB-40C314DD289C}" type="datetime1">
              <a:rPr lang="en-US" smtClean="0"/>
              <a:t>5/12/2025</a:t>
            </a:fld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021135F-A987-B0BA-C598-1EF6F9B74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7" y="4094484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[Name]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0558961B-3D44-0BE7-8796-58BABA3E554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5996" y="4512939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[Job Title]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F202704-E1B8-FD1C-E508-1496FE239F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5998" y="5079057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[Corvallis, OR]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36EB041-5E1D-84C6-DBE4-1921EFE2C8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5999" y="5497512"/>
            <a:ext cx="4543425" cy="319088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002966"/>
                </a:solidFill>
              </a:defRPr>
            </a:lvl1pPr>
          </a:lstStyle>
          <a:p>
            <a:pPr lvl="0"/>
            <a:r>
              <a:rPr lang="en-US" dirty="0"/>
              <a:t>[</a:t>
            </a:r>
            <a:r>
              <a:rPr lang="en-US" dirty="0" err="1"/>
              <a:t>First.last@rcdsoftware.com</a:t>
            </a:r>
            <a:r>
              <a:rPr lang="en-US" dirty="0"/>
              <a:t>]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4159C34-2395-F5EC-4DA0-C9CAFB19E8D2}"/>
              </a:ext>
            </a:extLst>
          </p:cNvPr>
          <p:cNvSpPr/>
          <p:nvPr userDrawn="1"/>
        </p:nvSpPr>
        <p:spPr>
          <a:xfrm>
            <a:off x="8028122" y="139485"/>
            <a:ext cx="3533614" cy="90191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C6B6D1-CFD0-8E0A-DE2E-9E6C8185B1A6}"/>
              </a:ext>
            </a:extLst>
          </p:cNvPr>
          <p:cNvSpPr/>
          <p:nvPr userDrawn="1"/>
        </p:nvSpPr>
        <p:spPr>
          <a:xfrm>
            <a:off x="0" y="6453119"/>
            <a:ext cx="2913681" cy="365125"/>
          </a:xfrm>
          <a:prstGeom prst="rect">
            <a:avLst/>
          </a:prstGeom>
          <a:solidFill>
            <a:srgbClr val="E6F0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4C75B6-06C2-885E-B7A6-150ECB98FA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2765" y="913457"/>
            <a:ext cx="3835400" cy="41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32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07022-D910-4198-A60D-ABF4BC423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90F54-76D7-4772-A83B-21B084F3A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7E621C-A1CD-4CAB-B1DA-D6CBC444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5/12/2025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27C27-7AF3-4530-913C-415476B04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E461F8-6677-4BA5-94A3-442F180D3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A3C587-1087-4473-B614-D6E1D60CE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0DD6F-350E-463A-827F-B76CA44372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9A641-0094-4F45-BEA6-1217550AD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8ED99-8F33-754B-92DD-D76FC360A5F5}" type="datetime1">
              <a:rPr lang="en-US" smtClean="0"/>
              <a:t>5/12/2025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635D95-9861-4033-9473-1A73451D0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9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DC1C1-1ABD-48A3-9FF2-96D4B905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68337"/>
            <a:ext cx="10515600" cy="1022351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6A71F-26A6-4E85-88AF-40404AE52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154632-FA7D-40D1-BDF1-D6907A9FB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1FA92-91B5-4C63-BFEE-566A559A46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6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01C8F-5DB8-4C61-AAFC-6C787E78D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2966"/>
                </a:solidFill>
              </a:defRPr>
            </a:lvl1pPr>
            <a:lvl2pPr>
              <a:defRPr>
                <a:solidFill>
                  <a:srgbClr val="002966"/>
                </a:solidFill>
              </a:defRPr>
            </a:lvl2pPr>
            <a:lvl3pPr>
              <a:defRPr>
                <a:solidFill>
                  <a:srgbClr val="002966"/>
                </a:solidFill>
              </a:defRPr>
            </a:lvl3pPr>
            <a:lvl4pPr>
              <a:defRPr>
                <a:solidFill>
                  <a:srgbClr val="002966"/>
                </a:solidFill>
              </a:defRPr>
            </a:lvl4pPr>
            <a:lvl5pPr>
              <a:defRPr>
                <a:solidFill>
                  <a:srgbClr val="00296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12645B-EF4D-46AE-98F9-EBCE8712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0CF1D-4222-BC41-BDB5-896A3B1C8583}" type="datetime1">
              <a:rPr lang="en-US" smtClean="0"/>
              <a:t>5/12/2025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E3652-E5BB-4050-B95D-35607D9A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929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C4C16-8AAD-44E5-A854-D187E3B87B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26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C2C64F-CDEC-4A8A-ACAF-39004380F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5/12/2025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D61A9A-B442-4C57-A22D-A4CE9330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77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075834-0297-447C-9FF1-306882C73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09EBD8-E740-4CE5-97FA-0A8FEC3E1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F7B41-FD57-4489-AAB8-D17CF1790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67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5EF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563D1F-B01B-4906-A680-BC0AF076C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3722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F76C8-5540-434D-8EE4-D9BF52621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5B9DD1-EA31-42D4-82BC-E425E85219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972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D6B35621-9683-1E43-841D-6C66BFC29B99}" type="datetime1">
              <a:rPr lang="en-US" smtClean="0"/>
              <a:pPr/>
              <a:t>5/12/2025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5C743-AF0C-4D2C-841E-4E8564BD1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51535" y="637172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B9CD3"/>
                </a:solidFill>
                <a:latin typeface=""/>
              </a:defRPr>
            </a:lvl1pPr>
          </a:lstStyle>
          <a:p>
            <a:fld id="{677F7B41-FD57-4489-AAB8-D17CF179067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B8DB0B-80B4-96DB-360C-D509A6E88F7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251203" y="192301"/>
            <a:ext cx="2102597" cy="7920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DFFD7-7CF8-1D26-A31F-D8BEF0CA91B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209800" y="6295521"/>
            <a:ext cx="7772400" cy="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6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0" r:id="rId3"/>
    <p:sldLayoutId id="2147483661" r:id="rId4"/>
    <p:sldLayoutId id="2147483662" r:id="rId5"/>
    <p:sldLayoutId id="2147483663" r:id="rId6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2966"/>
          </a:solidFill>
          <a:latin typeface="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966"/>
          </a:solidFill>
          <a:latin typeface="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966"/>
          </a:solidFill>
          <a:latin typeface="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966"/>
          </a:solidFill>
          <a:latin typeface="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966"/>
          </a:solidFill>
          <a:latin typeface="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6543-95BE-F5A9-7A07-64F8609E1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07" y="1214422"/>
            <a:ext cx="4776532" cy="2633031"/>
          </a:xfrm>
        </p:spPr>
        <p:txBody>
          <a:bodyPr>
            <a:normAutofit/>
          </a:bodyPr>
          <a:lstStyle/>
          <a:p>
            <a:r>
              <a:rPr lang="en-US" dirty="0"/>
              <a:t>IMBA Intermediate</a:t>
            </a:r>
            <a:br>
              <a:rPr lang="en-US" dirty="0"/>
            </a:br>
            <a:r>
              <a:rPr lang="en-US" dirty="0"/>
              <a:t>Training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011E8-B08C-2426-7B2E-1D4BBDE7C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CD57E-E96B-3C48-82EB-40C314DD289C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049168-65D6-4FBE-DB76-63A4928A32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Charlotte Rose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CD4868-E15B-EE05-5319-95A0A5BE11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Research Scientist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010654-B887-E331-F1F4-5A5C6D84A99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Corvallis OR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7F03C8-E66D-22A2-43FB-F86FF78A10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charlotte.rose@rcdsoftware.com</a:t>
            </a:r>
          </a:p>
        </p:txBody>
      </p:sp>
    </p:spTree>
    <p:extLst>
      <p:ext uri="{BB962C8B-B14F-4D97-AF65-F5344CB8AC3E}">
        <p14:creationId xmlns:p14="http://schemas.microsoft.com/office/powerpoint/2010/main" val="59904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165" y="372592"/>
            <a:ext cx="5779816" cy="1009651"/>
          </a:xfrm>
        </p:spPr>
        <p:txBody>
          <a:bodyPr>
            <a:normAutofit/>
          </a:bodyPr>
          <a:lstStyle/>
          <a:p>
            <a:r>
              <a:rPr lang="en-US" sz="3200" dirty="0"/>
              <a:t>Tritiated water limits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83470-4994-0D80-EA96-6CE5EC1FE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73" y="1385547"/>
            <a:ext cx="5792008" cy="4344006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F1AC36-1E64-B69A-7B6A-98E17B475A54}"/>
              </a:ext>
            </a:extLst>
          </p:cNvPr>
          <p:cNvSpPr txBox="1">
            <a:spLocks/>
          </p:cNvSpPr>
          <p:nvPr/>
        </p:nvSpPr>
        <p:spPr>
          <a:xfrm>
            <a:off x="916165" y="1232635"/>
            <a:ext cx="354610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200" dirty="0"/>
              <a:t>10 CFR Part 20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10496F9-C70A-1FB0-BB70-8D392CE2590A}"/>
              </a:ext>
            </a:extLst>
          </p:cNvPr>
          <p:cNvSpPr txBox="1">
            <a:spLocks/>
          </p:cNvSpPr>
          <p:nvPr/>
        </p:nvSpPr>
        <p:spPr>
          <a:xfrm>
            <a:off x="7122700" y="3913403"/>
            <a:ext cx="426918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dirty="0"/>
              <a:t>Tritium ingestion ALI </a:t>
            </a:r>
          </a:p>
          <a:p>
            <a:pPr>
              <a:spcAft>
                <a:spcPts val="600"/>
              </a:spcAft>
            </a:pPr>
            <a:r>
              <a:rPr lang="en-US" sz="2400" b="0" dirty="0"/>
              <a:t>0.08 Ci </a:t>
            </a:r>
            <a:r>
              <a:rPr lang="en-US" sz="2400" b="0" dirty="0">
                <a:sym typeface="Symbol" panose="05050102010706020507" pitchFamily="18" charset="2"/>
              </a:rPr>
              <a:t> </a:t>
            </a:r>
            <a:r>
              <a:rPr lang="en-US" sz="2400" b="0" dirty="0"/>
              <a:t>3 GBq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49B4D35-9E58-73CE-D8C0-EECBCEC9DAFB}"/>
              </a:ext>
            </a:extLst>
          </p:cNvPr>
          <p:cNvSpPr/>
          <p:nvPr/>
        </p:nvSpPr>
        <p:spPr>
          <a:xfrm>
            <a:off x="4583132" y="5105194"/>
            <a:ext cx="477078" cy="295605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97C01F2-26C9-3E3F-C8CC-7BA52CF2FE5A}"/>
              </a:ext>
            </a:extLst>
          </p:cNvPr>
          <p:cNvSpPr txBox="1">
            <a:spLocks/>
          </p:cNvSpPr>
          <p:nvPr/>
        </p:nvSpPr>
        <p:spPr>
          <a:xfrm>
            <a:off x="916165" y="1982967"/>
            <a:ext cx="4269187" cy="3917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2000" dirty="0"/>
              <a:t>Annual limits on intake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890A6F4-79F1-BD38-7CFA-A7CBB208FD7D}"/>
              </a:ext>
            </a:extLst>
          </p:cNvPr>
          <p:cNvSpPr txBox="1">
            <a:spLocks/>
          </p:cNvSpPr>
          <p:nvPr/>
        </p:nvSpPr>
        <p:spPr>
          <a:xfrm>
            <a:off x="7122700" y="4815265"/>
            <a:ext cx="355724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2400" b="0" dirty="0"/>
              <a:t>Same ALI for inhalation</a:t>
            </a:r>
          </a:p>
        </p:txBody>
      </p:sp>
    </p:spTree>
    <p:extLst>
      <p:ext uri="{BB962C8B-B14F-4D97-AF65-F5344CB8AC3E}">
        <p14:creationId xmlns:p14="http://schemas.microsoft.com/office/powerpoint/2010/main" val="1167543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43" y="4923666"/>
            <a:ext cx="11282769" cy="1009651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700" b="0" dirty="0">
                <a:solidFill>
                  <a:schemeClr val="accent2"/>
                </a:solidFill>
              </a:rPr>
              <a:t>What bioassay results indicate that worker exposure and intakes must be reduced to avoid exceeding the regulatory limit?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657A069-D156-2975-C054-E5A708F24EDE}"/>
              </a:ext>
            </a:extLst>
          </p:cNvPr>
          <p:cNvSpPr txBox="1">
            <a:spLocks/>
          </p:cNvSpPr>
          <p:nvPr/>
        </p:nvSpPr>
        <p:spPr>
          <a:xfrm>
            <a:off x="909230" y="3298801"/>
            <a:ext cx="11282769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endParaRPr lang="en-US" sz="3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96A0011-4CB6-1A12-4571-DDB44EF6DC09}"/>
              </a:ext>
            </a:extLst>
          </p:cNvPr>
          <p:cNvSpPr txBox="1">
            <a:spLocks/>
          </p:cNvSpPr>
          <p:nvPr/>
        </p:nvSpPr>
        <p:spPr>
          <a:xfrm>
            <a:off x="107143" y="1020555"/>
            <a:ext cx="10008704" cy="5818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200" dirty="0"/>
              <a:t>Hypothetical worker exposure to tritiated water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CCA2CF-F49C-184C-EECE-C10F1B8F17E6}"/>
              </a:ext>
            </a:extLst>
          </p:cNvPr>
          <p:cNvSpPr txBox="1">
            <a:spLocks/>
          </p:cNvSpPr>
          <p:nvPr/>
        </p:nvSpPr>
        <p:spPr>
          <a:xfrm>
            <a:off x="298704" y="1602388"/>
            <a:ext cx="3520750" cy="58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 algn="ctr"/>
            <a:endParaRPr lang="en-US" sz="2400" dirty="0">
              <a:solidFill>
                <a:schemeClr val="accent2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4C61C47-F954-FAE7-4C42-9E7ABDDFC1D9}"/>
              </a:ext>
            </a:extLst>
          </p:cNvPr>
          <p:cNvSpPr txBox="1">
            <a:spLocks/>
          </p:cNvSpPr>
          <p:nvPr/>
        </p:nvSpPr>
        <p:spPr>
          <a:xfrm>
            <a:off x="107143" y="3444822"/>
            <a:ext cx="5293405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en-US" sz="3600" dirty="0">
              <a:solidFill>
                <a:schemeClr val="accent2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12800" dirty="0">
                <a:solidFill>
                  <a:schemeClr val="accent2"/>
                </a:solidFill>
              </a:rPr>
              <a:t>Example Problem 1</a:t>
            </a:r>
            <a:endParaRPr lang="en-US" sz="128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A0CDE9C-0B7B-B4F0-331B-ACF63238B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704" y="1715002"/>
            <a:ext cx="11893296" cy="4177247"/>
          </a:xfrm>
        </p:spPr>
        <p:txBody>
          <a:bodyPr/>
          <a:lstStyle/>
          <a:p>
            <a:r>
              <a:rPr lang="en-US" sz="2800" dirty="0"/>
              <a:t>Continuous occupational intake possible </a:t>
            </a:r>
            <a:endParaRPr lang="en-US" dirty="0"/>
          </a:p>
          <a:p>
            <a:r>
              <a:rPr lang="en-US" sz="2800" dirty="0"/>
              <a:t>Work tasking anticipated for 300 days </a:t>
            </a:r>
          </a:p>
          <a:p>
            <a:r>
              <a:rPr lang="en-US" sz="2800" dirty="0"/>
              <a:t>Bioassay planned:  Urine collection &amp; tritium activity measurements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483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A125F9-2D8E-7943-C77C-192D72391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2C85B8-4E05-9D77-D98E-1CA06F2821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567" y="924026"/>
            <a:ext cx="4838393" cy="53432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BEA267-A328-DAF4-464E-2BFED3611A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536" y="924026"/>
            <a:ext cx="4876547" cy="534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8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1" y="617559"/>
            <a:ext cx="10515600" cy="1009651"/>
          </a:xfrm>
        </p:spPr>
        <p:txBody>
          <a:bodyPr>
            <a:normAutofit/>
          </a:bodyPr>
          <a:lstStyle/>
          <a:p>
            <a:r>
              <a:rPr lang="en-US" sz="3200" dirty="0"/>
              <a:t>IMBA invites user to accept ICRP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DAFE240-6106-B370-B287-2BCFF60468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28" y="1811914"/>
            <a:ext cx="6124309" cy="364256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B4572FC-5DA4-BF3F-487E-157C662EE60D}"/>
              </a:ext>
            </a:extLst>
          </p:cNvPr>
          <p:cNvCxnSpPr>
            <a:cxnSpLocks/>
          </p:cNvCxnSpPr>
          <p:nvPr/>
        </p:nvCxnSpPr>
        <p:spPr>
          <a:xfrm flipV="1">
            <a:off x="4974272" y="5087995"/>
            <a:ext cx="1048639" cy="732964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07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92" y="168030"/>
            <a:ext cx="10515600" cy="1009651"/>
          </a:xfrm>
        </p:spPr>
        <p:txBody>
          <a:bodyPr>
            <a:normAutofit/>
          </a:bodyPr>
          <a:lstStyle/>
          <a:p>
            <a:r>
              <a:rPr lang="en-US" sz="3200" dirty="0"/>
              <a:t>Example IMBA bioassay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F115E-D043-457A-8972-CB187F810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265" y="3734292"/>
            <a:ext cx="4511817" cy="23612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Assumed maximum continuous intake yields 1 ALI during entire work task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IMBA calculates maximum tritium activities in urine at different bioassay times (right)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dirty="0"/>
              <a:t>IMBA provides basis for operational restrictions or corrective actions before regulatory limit is exceeded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0CDE6B-CCF0-06B4-AEE9-3B4189A1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65" y="1336643"/>
            <a:ext cx="4163006" cy="223868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AC82F2D-0D0F-4FC4-BD89-262940B58141}"/>
              </a:ext>
            </a:extLst>
          </p:cNvPr>
          <p:cNvGraphicFramePr>
            <a:graphicFrameLocks/>
          </p:cNvGraphicFramePr>
          <p:nvPr/>
        </p:nvGraphicFramePr>
        <p:xfrm>
          <a:off x="4855083" y="1336643"/>
          <a:ext cx="7096125" cy="4452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0719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D6005B-8234-AFD6-7780-152D8F94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3" name="20250512-1340-48.8614863">
            <a:hlinkClick r:id="" action="ppaction://media"/>
            <a:extLst>
              <a:ext uri="{FF2B5EF4-FFF2-40B4-BE49-F238E27FC236}">
                <a16:creationId xmlns:a16="http://schemas.microsoft.com/office/drawing/2014/main" id="{46ED8891-7E2A-D993-4129-65DCB57F733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6669" y="136524"/>
            <a:ext cx="6900903" cy="58696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32D9494-DC9A-47C2-8396-3D3FEC41A22E}"/>
              </a:ext>
            </a:extLst>
          </p:cNvPr>
          <p:cNvSpPr txBox="1">
            <a:spLocks/>
          </p:cNvSpPr>
          <p:nvPr/>
        </p:nvSpPr>
        <p:spPr>
          <a:xfrm>
            <a:off x="7594332" y="873722"/>
            <a:ext cx="3759467" cy="513244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dirty="0"/>
              <a:t>Using Bioassay Predictions to find Dose</a:t>
            </a:r>
          </a:p>
        </p:txBody>
      </p:sp>
    </p:spTree>
    <p:extLst>
      <p:ext uri="{BB962C8B-B14F-4D97-AF65-F5344CB8AC3E}">
        <p14:creationId xmlns:p14="http://schemas.microsoft.com/office/powerpoint/2010/main" val="271272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2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576D-E733-0B07-8FD3-38729DA5F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Cesium Ingestion in Milk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7ADF9B-9E75-ED18-5B75-7870566E8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5/12/2025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30C80B0-7D19-4F3F-51B5-5F164A383149}"/>
              </a:ext>
            </a:extLst>
          </p:cNvPr>
          <p:cNvSpPr txBox="1">
            <a:spLocks/>
          </p:cNvSpPr>
          <p:nvPr/>
        </p:nvSpPr>
        <p:spPr>
          <a:xfrm>
            <a:off x="838200" y="1999715"/>
            <a:ext cx="10515600" cy="417724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Consider a contamination event where Cs deposition resulted in contaminated feed. What would be the bioassay results, and the estimated doses to the public? </a:t>
            </a:r>
          </a:p>
          <a:p>
            <a:r>
              <a:rPr lang="en-US" dirty="0"/>
              <a:t>Chronic vs Acute </a:t>
            </a:r>
          </a:p>
          <a:p>
            <a:pPr lvl="1"/>
            <a:r>
              <a:rPr lang="en-US" dirty="0"/>
              <a:t>(living vs visiting)</a:t>
            </a:r>
          </a:p>
          <a:p>
            <a:r>
              <a:rPr lang="en-US" dirty="0"/>
              <a:t>300 pCi/L in milk</a:t>
            </a:r>
          </a:p>
          <a:p>
            <a:r>
              <a:rPr lang="en-US" dirty="0"/>
              <a:t>Assuming 1 L consumed per day (conservative for drinking, cheese, butter,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Assume single Celebration/Visit ingestion of 0.03 </a:t>
            </a:r>
            <a:r>
              <a:rPr lang="el-GR" dirty="0"/>
              <a:t>μ</a:t>
            </a:r>
            <a:r>
              <a:rPr lang="en-US" dirty="0"/>
              <a:t>Ci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7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00AE35-CECC-CE74-CF84-CB06456329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010A73-B540-3173-6CF1-AFE66967D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020" y="1099812"/>
            <a:ext cx="6677957" cy="46583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8E9BBE-4E9E-570E-9639-E7FE440A1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365" y="5904847"/>
            <a:ext cx="3353268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927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8BB236-7F17-5C17-D057-BC0F76EB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BBC477-2DF8-EC64-B345-8B6DE94BC8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363" y="18574"/>
            <a:ext cx="7697274" cy="682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322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9DA4D7-8BFD-FE1E-1B2B-F25D2883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5/12/2025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FCD942-ACDC-EBA2-9906-CC6960179E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65" y="423716"/>
            <a:ext cx="6658554" cy="565944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597DD73-79E1-5524-2F9C-C3F40FB450E1}"/>
              </a:ext>
            </a:extLst>
          </p:cNvPr>
          <p:cNvSpPr txBox="1">
            <a:spLocks/>
          </p:cNvSpPr>
          <p:nvPr/>
        </p:nvSpPr>
        <p:spPr>
          <a:xfrm>
            <a:off x="7315199" y="1241659"/>
            <a:ext cx="4679535" cy="48415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966"/>
                </a:solidFill>
                <a:latin typeface="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Select Radionuclide</a:t>
            </a:r>
          </a:p>
          <a:p>
            <a:r>
              <a:rPr lang="en-US" dirty="0"/>
              <a:t>Select chronic intake of 1 year</a:t>
            </a:r>
          </a:p>
          <a:p>
            <a:r>
              <a:rPr lang="en-US" dirty="0"/>
              <a:t>Ingestion Route</a:t>
            </a:r>
          </a:p>
          <a:p>
            <a:r>
              <a:rPr lang="en-US" dirty="0"/>
              <a:t>Intake regime 1 is 30 pCi/d</a:t>
            </a:r>
          </a:p>
          <a:p>
            <a:r>
              <a:rPr lang="en-US" dirty="0"/>
              <a:t>ICRP Defaults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522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0F20C-4625-AA02-7298-BFBC1278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70" y="136525"/>
            <a:ext cx="10515600" cy="1009651"/>
          </a:xfrm>
        </p:spPr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E614C-3BD1-5D48-C3A9-E96E82748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42" y="1157613"/>
            <a:ext cx="12023316" cy="495674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514350" indent="-514350">
              <a:lnSpc>
                <a:spcPct val="120000"/>
              </a:lnSpc>
              <a:spcAft>
                <a:spcPts val="600"/>
              </a:spcAft>
              <a:buAutoNum type="alphaUcPeriod"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Bioassay Calculations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Predictions based on hypothetical intake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Intake -&gt; Bioassay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Tritium Occupational Exposure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Cesium Contaminated milk in population</a:t>
            </a:r>
          </a:p>
          <a:p>
            <a:pPr marL="971550" lvl="1" indent="-514350">
              <a:lnSpc>
                <a:spcPct val="120000"/>
              </a:lnSpc>
              <a:spcAft>
                <a:spcPts val="600"/>
              </a:spcAft>
              <a:buAutoNum type="arabicPeriod"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Estimations from Bioassay Data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Bioassay -&gt; Intake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125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I Inhalation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baseline="30000" dirty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Co Unknown Route</a:t>
            </a:r>
          </a:p>
          <a:p>
            <a:pPr lvl="2">
              <a:lnSpc>
                <a:spcPct val="120000"/>
              </a:lnSpc>
              <a:spcAft>
                <a:spcPts val="600"/>
              </a:spcAft>
            </a:pPr>
            <a:r>
              <a:rPr lang="en-US" sz="2500" dirty="0">
                <a:latin typeface="Arial" panose="020B0604020202020204" pitchFamily="34" charset="0"/>
                <a:cs typeface="Arial" panose="020B0604020202020204" pitchFamily="34" charset="0"/>
              </a:rPr>
              <a:t>Historical Continuous Uranium Inhalation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None/>
            </a:pPr>
            <a:r>
              <a:rPr lang="en-US" sz="3300" dirty="0">
                <a:latin typeface="Arial" panose="020B0604020202020204" pitchFamily="34" charset="0"/>
                <a:cs typeface="Arial" panose="020B0604020202020204" pitchFamily="34" charset="0"/>
              </a:rPr>
              <a:t>B. Questions</a:t>
            </a:r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15E9-DCE9-6684-F44D-7F87AC226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5/12/2025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662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8B5F3-F2ED-CA3F-B84B-90B504833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363037-5407-D56F-4F3D-9DB392107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65" y="1239032"/>
            <a:ext cx="3914960" cy="4596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D2A1C-2344-919C-3DB2-455BF696A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290" y="5908852"/>
            <a:ext cx="9916909" cy="371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ADA9FA-47E0-3D50-8F2F-D1B31B77ED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6580" y="1239032"/>
            <a:ext cx="3922196" cy="459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21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B052B-8D8B-A3BC-C0C1-DAE81886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2AF872-36D1-132A-C065-F519A8678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40" y="529389"/>
            <a:ext cx="6869308" cy="51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73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E7C02F-51D5-C8AD-005A-794C5B1F6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74DC84-A23B-7DB9-21B0-DD855A0E9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7212" y="5016001"/>
            <a:ext cx="2309861" cy="11853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DDA4E4F-A908-0938-A0AE-C170A5970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731" y="326923"/>
            <a:ext cx="5621490" cy="5621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A93044-0DD5-E4AB-D777-329989801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426" y="1069564"/>
            <a:ext cx="5344893" cy="381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54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9DE18C-00AD-7784-691A-3510FFD63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2696BC-5362-9F3B-784D-580E18E982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3" y="529389"/>
            <a:ext cx="6784253" cy="51013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9048BC-A2B4-A853-0B20-3167C7AA9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586" y="1051779"/>
            <a:ext cx="4774491" cy="34143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A46B2A-79C3-A03F-9FCF-BD05DEDA9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188" y="4885449"/>
            <a:ext cx="2325725" cy="121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91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BD1D1-047C-0AD0-ACF5-F7B1E8FB9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662" y="3101107"/>
            <a:ext cx="10515600" cy="1009651"/>
          </a:xfrm>
        </p:spPr>
        <p:txBody>
          <a:bodyPr/>
          <a:lstStyle/>
          <a:p>
            <a:r>
              <a:rPr lang="en-US" dirty="0"/>
              <a:t>BIOASSAY PREDICTIONS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3912C-562F-FF41-8028-90AADAFD6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0E80-49EE-6F44-A3A7-38DB96525A2F}" type="datetime1">
              <a:rPr lang="en-US" smtClean="0"/>
              <a:t>5/12/2025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21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B323-EB27-BD49-C323-6ECB703E8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Bioassay Predictions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CEC44-C695-CEC5-82AC-FA9AF3C2D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predicted exposure, will provide the user with an estimate of bioassay results for any of the bioassay types.</a:t>
            </a:r>
          </a:p>
          <a:p>
            <a:r>
              <a:rPr lang="en-US" dirty="0"/>
              <a:t>Single Intake or multiple intakes/continuous intake</a:t>
            </a:r>
          </a:p>
          <a:p>
            <a:r>
              <a:rPr lang="en-US" dirty="0"/>
              <a:t>Single or multiple bioassay measurements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EAA4E-7F6C-7E25-AE31-32ACB5FA0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5/12/2025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045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2284F2-7FAB-539A-962E-D7A3D07BC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A566E-397E-BF43-BCBD-1E8FE2439686}" type="datetime1">
              <a:rPr lang="en-US" smtClean="0"/>
              <a:t>5/12/2025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662AF-48ED-3348-6616-994ECD0A2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89" y="136525"/>
            <a:ext cx="6925642" cy="44583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B78722-9324-F268-AEA9-69792B187A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2446" y="2920401"/>
            <a:ext cx="7687748" cy="307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9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3E1E2-009D-BC10-E4BF-F8DDF990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39952-3F40-F6B8-68BF-DF7852F66E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First, recall finding an EDE with the dose calculator in IMBA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A249-17FD-9D3E-4EC7-7ED088911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5/12/2025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71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ED32D-604D-DEF7-9374-2D4804873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528" y="932613"/>
            <a:ext cx="10515600" cy="1009651"/>
          </a:xfrm>
        </p:spPr>
        <p:txBody>
          <a:bodyPr>
            <a:normAutofit/>
          </a:bodyPr>
          <a:lstStyle/>
          <a:p>
            <a:r>
              <a:rPr lang="en-US" sz="3200" b="0" dirty="0"/>
              <a:t>Examples for organic &amp; inorganic tritium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78912A-FC39-57E3-BDFE-4E630DBEC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571" y="2268619"/>
            <a:ext cx="5582429" cy="3372321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8CC37F8-E19C-6770-1D2D-200FC4777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48" y="2268619"/>
            <a:ext cx="5601482" cy="3391373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AE94A3-AE56-6AA4-100D-AB5C99FDD309}"/>
              </a:ext>
            </a:extLst>
          </p:cNvPr>
          <p:cNvCxnSpPr>
            <a:cxnSpLocks/>
          </p:cNvCxnSpPr>
          <p:nvPr/>
        </p:nvCxnSpPr>
        <p:spPr>
          <a:xfrm flipH="1">
            <a:off x="3022899" y="1688951"/>
            <a:ext cx="1446797" cy="1280159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2F3E2C-301D-736B-0AC0-1E6D6ED56806}"/>
              </a:ext>
            </a:extLst>
          </p:cNvPr>
          <p:cNvCxnSpPr>
            <a:cxnSpLocks/>
          </p:cNvCxnSpPr>
          <p:nvPr/>
        </p:nvCxnSpPr>
        <p:spPr>
          <a:xfrm>
            <a:off x="7176987" y="1688951"/>
            <a:ext cx="591659" cy="1398494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D5A59EB6-A98A-B484-1D87-229D9FB836CA}"/>
              </a:ext>
            </a:extLst>
          </p:cNvPr>
          <p:cNvSpPr txBox="1">
            <a:spLocks/>
          </p:cNvSpPr>
          <p:nvPr/>
        </p:nvSpPr>
        <p:spPr>
          <a:xfrm>
            <a:off x="300271" y="176274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600" dirty="0"/>
              <a:t>Committed effective dose calculation</a:t>
            </a:r>
          </a:p>
        </p:txBody>
      </p:sp>
    </p:spTree>
    <p:extLst>
      <p:ext uri="{BB962C8B-B14F-4D97-AF65-F5344CB8AC3E}">
        <p14:creationId xmlns:p14="http://schemas.microsoft.com/office/powerpoint/2010/main" val="1771346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1FA49-A26D-4BEB-A99A-F6F195F72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328" y="772985"/>
            <a:ext cx="4897066" cy="581833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/>
              <a:t>Organically bound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45380C-2EB9-F5D6-C4BC-D0E9D6955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28" y="1427212"/>
            <a:ext cx="4897066" cy="95679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5851820-9DAA-CF2D-3EEA-ED7DF55580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29" y="2565400"/>
            <a:ext cx="4897065" cy="3597459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D55FEE-DE98-8237-FE5E-D5D49C05F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4764" y="2566479"/>
            <a:ext cx="4891579" cy="3596380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18E81C1-CB1C-B9C0-F198-D96E69F76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7049" y="1456432"/>
            <a:ext cx="4889294" cy="927578"/>
          </a:xfrm>
          <a:prstGeom prst="rect">
            <a:avLst/>
          </a:prstGeom>
          <a:ln w="38100">
            <a:solidFill>
              <a:schemeClr val="accent4"/>
            </a:solidFill>
          </a:ln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8701917B-9347-6A96-53C9-FED655EE6E6D}"/>
              </a:ext>
            </a:extLst>
          </p:cNvPr>
          <p:cNvSpPr txBox="1">
            <a:spLocks/>
          </p:cNvSpPr>
          <p:nvPr/>
        </p:nvSpPr>
        <p:spPr>
          <a:xfrm>
            <a:off x="135428" y="210597"/>
            <a:ext cx="8195772" cy="58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r>
              <a:rPr lang="en-US" sz="3600" dirty="0"/>
              <a:t>Committed effective doses from tritium ingestion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8668229-BE8B-29FB-39A5-5F0380D252E5}"/>
              </a:ext>
            </a:extLst>
          </p:cNvPr>
          <p:cNvSpPr txBox="1">
            <a:spLocks/>
          </p:cNvSpPr>
          <p:nvPr/>
        </p:nvSpPr>
        <p:spPr>
          <a:xfrm>
            <a:off x="5459277" y="792430"/>
            <a:ext cx="4897066" cy="5818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 algn="ctr"/>
            <a:r>
              <a:rPr lang="en-US" sz="2400" b="0" dirty="0"/>
              <a:t>Tritiated water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34894E1-94F1-AF04-4702-F59A77A024AE}"/>
              </a:ext>
            </a:extLst>
          </p:cNvPr>
          <p:cNvSpPr/>
          <p:nvPr/>
        </p:nvSpPr>
        <p:spPr>
          <a:xfrm>
            <a:off x="3485852" y="4147822"/>
            <a:ext cx="769156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44204A6-A590-2B95-487D-BD2FE004EF9C}"/>
              </a:ext>
            </a:extLst>
          </p:cNvPr>
          <p:cNvCxnSpPr>
            <a:cxnSpLocks/>
          </p:cNvCxnSpPr>
          <p:nvPr/>
        </p:nvCxnSpPr>
        <p:spPr>
          <a:xfrm>
            <a:off x="683343" y="2904082"/>
            <a:ext cx="292017" cy="672144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D1843B-F776-3951-E6F3-DC39FB5BED0D}"/>
              </a:ext>
            </a:extLst>
          </p:cNvPr>
          <p:cNvSpPr/>
          <p:nvPr/>
        </p:nvSpPr>
        <p:spPr>
          <a:xfrm>
            <a:off x="8722316" y="4147822"/>
            <a:ext cx="769156" cy="497330"/>
          </a:xfrm>
          <a:prstGeom prst="round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0610BD1-2D34-9340-3BBC-C09542639328}"/>
              </a:ext>
            </a:extLst>
          </p:cNvPr>
          <p:cNvSpPr txBox="1">
            <a:spLocks/>
          </p:cNvSpPr>
          <p:nvPr/>
        </p:nvSpPr>
        <p:spPr>
          <a:xfrm>
            <a:off x="5603228" y="3386836"/>
            <a:ext cx="177826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dirty="0"/>
              <a:t>Result for unit activity intake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5ECB10-2616-8AC1-68AA-C78BB3E84728}"/>
              </a:ext>
            </a:extLst>
          </p:cNvPr>
          <p:cNvSpPr txBox="1">
            <a:spLocks/>
          </p:cNvSpPr>
          <p:nvPr/>
        </p:nvSpPr>
        <p:spPr>
          <a:xfrm>
            <a:off x="359365" y="3467406"/>
            <a:ext cx="1778267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2966"/>
                </a:solidFill>
                <a:latin typeface="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1800" dirty="0"/>
              <a:t>Result for unit activity intake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CC988678-E436-2D23-9901-A0249E89BA4D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2050332" y="4140928"/>
            <a:ext cx="1435520" cy="255559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32E5AF-A284-2C1B-6DEE-0F13902C66E6}"/>
              </a:ext>
            </a:extLst>
          </p:cNvPr>
          <p:cNvCxnSpPr>
            <a:cxnSpLocks/>
          </p:cNvCxnSpPr>
          <p:nvPr/>
        </p:nvCxnSpPr>
        <p:spPr>
          <a:xfrm>
            <a:off x="5949991" y="2904082"/>
            <a:ext cx="292017" cy="672144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BFFF09F-41F6-89E7-FE6D-3BDF26CEE04C}"/>
              </a:ext>
            </a:extLst>
          </p:cNvPr>
          <p:cNvCxnSpPr>
            <a:cxnSpLocks/>
          </p:cNvCxnSpPr>
          <p:nvPr/>
        </p:nvCxnSpPr>
        <p:spPr>
          <a:xfrm>
            <a:off x="7256316" y="4108570"/>
            <a:ext cx="1435520" cy="255559"/>
          </a:xfrm>
          <a:prstGeom prst="straightConnector1">
            <a:avLst/>
          </a:prstGeom>
          <a:ln w="38100">
            <a:solidFill>
              <a:schemeClr val="accent4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843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8B34-DA60-81A2-2925-49BEEE70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Tritium (water) Ingestion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3CB6B-859E-7039-9997-03B77AE336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EDE for tritiated water </a:t>
                </a:r>
              </a:p>
              <a:p>
                <a:pPr lvl="1"/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1.8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𝑆𝑣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𝐵𝑞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Regulatory limit of 0.05 Sv/year (USNRC and CNSC) </a:t>
                </a:r>
              </a:p>
              <a:p>
                <a:pPr lvl="1"/>
                <a:r>
                  <a:rPr lang="en-US" dirty="0"/>
                  <a:t>ALI is 3 GBq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F03CB6B-859E-7039-9997-03B77AE336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4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959AF-465B-8A02-3C97-93F41475B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A93F2-1463-6646-9AB5-3E59D066B5F9}" type="datetime1">
              <a:rPr lang="en-US" smtClean="0"/>
              <a:t>5/12/2025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680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2966"/>
      </a:accent1>
      <a:accent2>
        <a:srgbClr val="DC4405"/>
      </a:accent2>
      <a:accent3>
        <a:srgbClr val="4B9CD3"/>
      </a:accent3>
      <a:accent4>
        <a:srgbClr val="FFC000"/>
      </a:accent4>
      <a:accent5>
        <a:srgbClr val="92D050"/>
      </a:accent5>
      <a:accent6>
        <a:srgbClr val="7030A0"/>
      </a:accent6>
      <a:hlink>
        <a:srgbClr val="4B9CD3"/>
      </a:hlink>
      <a:folHlink>
        <a:srgbClr val="DC440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CD Presentation Template 2024" id="{81097CCE-A60C-094F-8C7E-F137CEB4C6CE}" vid="{28BAA774-E5D1-B544-8674-0C689DEEF1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89bf431-880a-4b72-abca-ccf1bbc5d2b3" xsi:nil="true"/>
    <lcf76f155ced4ddcb4097134ff3c332f xmlns="aa9071de-f1d9-4b23-83dd-08b1335a1407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4D12BCFAC0240A20826305D23CE28" ma:contentTypeVersion="14" ma:contentTypeDescription="Create a new document." ma:contentTypeScope="" ma:versionID="6a410a70177dc963b049859032de4722">
  <xsd:schema xmlns:xsd="http://www.w3.org/2001/XMLSchema" xmlns:xs="http://www.w3.org/2001/XMLSchema" xmlns:p="http://schemas.microsoft.com/office/2006/metadata/properties" xmlns:ns2="aa9071de-f1d9-4b23-83dd-08b1335a1407" xmlns:ns3="389bf431-880a-4b72-abca-ccf1bbc5d2b3" targetNamespace="http://schemas.microsoft.com/office/2006/metadata/properties" ma:root="true" ma:fieldsID="27e031d7d14e29b70c896fdef788ae4d" ns2:_="" ns3:_="">
    <xsd:import namespace="aa9071de-f1d9-4b23-83dd-08b1335a1407"/>
    <xsd:import namespace="389bf431-880a-4b72-abca-ccf1bbc5d2b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9071de-f1d9-4b23-83dd-08b1335a1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36f26c1-4773-4e55-850a-517a34df12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bf431-880a-4b72-abca-ccf1bbc5d2b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c27e5a9-8856-4740-9166-a61a114cd949}" ma:internalName="TaxCatchAll" ma:showField="CatchAllData" ma:web="389bf431-880a-4b72-abca-ccf1bbc5d2b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889D0C3-9219-4D47-B9F3-2377CE70C431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967d6c68-631f-4c5f-a346-087e98380d78"/>
    <ds:schemaRef ds:uri="0f19d186-8a15-45fa-92c4-b043d88b87b1"/>
  </ds:schemaRefs>
</ds:datastoreItem>
</file>

<file path=customXml/itemProps2.xml><?xml version="1.0" encoding="utf-8"?>
<ds:datastoreItem xmlns:ds="http://schemas.openxmlformats.org/officeDocument/2006/customXml" ds:itemID="{E6945A35-6AF9-4AA8-A8B1-540F2AEFF3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0929B2-291A-41BE-B709-5F0EAA9DA704}"/>
</file>

<file path=customXml/itemProps4.xml><?xml version="1.0" encoding="utf-8"?>
<ds:datastoreItem xmlns:ds="http://schemas.openxmlformats.org/officeDocument/2006/customXml" ds:itemID="{658030F1-2079-44C3-A67D-7E6EC1346447}"/>
</file>

<file path=docProps/app.xml><?xml version="1.0" encoding="utf-8"?>
<Properties xmlns="http://schemas.openxmlformats.org/officeDocument/2006/extended-properties" xmlns:vt="http://schemas.openxmlformats.org/officeDocument/2006/docPropsVTypes">
  <Template>RCD Presentation</Template>
  <TotalTime>9688</TotalTime>
  <Words>502</Words>
  <Application>Microsoft Office PowerPoint</Application>
  <PresentationFormat>Widescreen</PresentationFormat>
  <Paragraphs>93</Paragraphs>
  <Slides>23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Cambria Math</vt:lpstr>
      <vt:lpstr>Symbol</vt:lpstr>
      <vt:lpstr>Custom Design</vt:lpstr>
      <vt:lpstr>IMBA Intermediate Training</vt:lpstr>
      <vt:lpstr>OUTLINE</vt:lpstr>
      <vt:lpstr>BIOASSAY PREDICTIONS</vt:lpstr>
      <vt:lpstr>Bioassay Predictions</vt:lpstr>
      <vt:lpstr>PowerPoint Presentation</vt:lpstr>
      <vt:lpstr>Example 1</vt:lpstr>
      <vt:lpstr>Examples for organic &amp; inorganic tritium</vt:lpstr>
      <vt:lpstr>Organically bound</vt:lpstr>
      <vt:lpstr>Tritium (water) Ingestion</vt:lpstr>
      <vt:lpstr>Tritiated water limits</vt:lpstr>
      <vt:lpstr>What bioassay results indicate that worker exposure and intakes must be reduced to avoid exceeding the regulatory limit?  </vt:lpstr>
      <vt:lpstr>PowerPoint Presentation</vt:lpstr>
      <vt:lpstr>IMBA invites user to accept ICRP modeling</vt:lpstr>
      <vt:lpstr>Example IMBA bioassay results</vt:lpstr>
      <vt:lpstr>PowerPoint Presentation</vt:lpstr>
      <vt:lpstr>Cesium Ingestion in Milk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Charlotte Rose</dc:creator>
  <cp:lastModifiedBy>Charlotte Rose</cp:lastModifiedBy>
  <cp:revision>5</cp:revision>
  <dcterms:created xsi:type="dcterms:W3CDTF">2024-08-12T19:42:55Z</dcterms:created>
  <dcterms:modified xsi:type="dcterms:W3CDTF">2025-05-12T17:37:49Z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0x0101004E34D12BCFAC0240A20826305D23CE28</vt:lpwstr>
  </property>
  <property fmtid="{D5CDD505-2E9C-101B-9397-08002B2CF9AE}" pid="3" name="MediaServiceImageTags">
    <vt:lpwstr/>
  </property>
  <property fmtid="{D5CDD505-2E9C-101B-9397-08002B2CF9AE}" pid="4" name="_dlc_DocIdItemGuid">
    <vt:lpwstr>175b868d-458e-4e59-8d3c-f81e3a9a6881</vt:lpwstr>
  </property>
</Properties>
</file>