
<file path=[Content_Types].xml><?xml version="1.0" encoding="utf-8"?>
<Types xmlns="http://schemas.openxmlformats.org/package/2006/content-types">
  <Default Extension="emf" ContentType="image/x-emf"/>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6" r:id="rId4"/>
  </p:sldMasterIdLst>
  <p:notesMasterIdLst>
    <p:notesMasterId r:id="rId33"/>
  </p:notesMasterIdLst>
  <p:handoutMasterIdLst>
    <p:handoutMasterId r:id="rId34"/>
  </p:handoutMasterIdLst>
  <p:sldIdLst>
    <p:sldId id="256" r:id="rId5"/>
    <p:sldId id="257" r:id="rId6"/>
    <p:sldId id="294" r:id="rId7"/>
    <p:sldId id="295" r:id="rId8"/>
    <p:sldId id="296" r:id="rId9"/>
    <p:sldId id="300" r:id="rId10"/>
    <p:sldId id="301" r:id="rId11"/>
    <p:sldId id="302" r:id="rId12"/>
    <p:sldId id="303" r:id="rId13"/>
    <p:sldId id="304" r:id="rId14"/>
    <p:sldId id="307" r:id="rId15"/>
    <p:sldId id="308" r:id="rId16"/>
    <p:sldId id="309" r:id="rId17"/>
    <p:sldId id="259" r:id="rId18"/>
    <p:sldId id="288" r:id="rId19"/>
    <p:sldId id="260" r:id="rId20"/>
    <p:sldId id="290" r:id="rId21"/>
    <p:sldId id="310" r:id="rId22"/>
    <p:sldId id="311" r:id="rId23"/>
    <p:sldId id="292" r:id="rId24"/>
    <p:sldId id="293" r:id="rId25"/>
    <p:sldId id="291" r:id="rId26"/>
    <p:sldId id="261" r:id="rId27"/>
    <p:sldId id="262" r:id="rId28"/>
    <p:sldId id="341" r:id="rId29"/>
    <p:sldId id="312" r:id="rId30"/>
    <p:sldId id="264" r:id="rId31"/>
    <p:sldId id="281"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B9CD3"/>
    <a:srgbClr val="002966"/>
    <a:srgbClr val="00264B"/>
    <a:srgbClr val="7BAFD4"/>
    <a:srgbClr val="E6F0F6"/>
    <a:srgbClr val="00000E"/>
    <a:srgbClr val="E5EFF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BC89EF96-8CEA-46FF-86C4-4CE0E760980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0444" autoAdjust="0"/>
  </p:normalViewPr>
  <p:slideViewPr>
    <p:cSldViewPr snapToGrid="0">
      <p:cViewPr varScale="1">
        <p:scale>
          <a:sx n="102" d="100"/>
          <a:sy n="102" d="100"/>
        </p:scale>
        <p:origin x="918" y="102"/>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6/11/relationships/changesInfo" Target="changesInfos/changesInfo1.xml"/><Relationship Id="rId21" Type="http://schemas.openxmlformats.org/officeDocument/2006/relationships/slide" Target="slides/slide17.xml"/><Relationship Id="rId34"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rlotte Rose" userId="464f4354-c4cc-4e41-95d7-a359691f5111" providerId="ADAL" clId="{453762E2-13D4-47A7-80B7-B2726C5F3773}"/>
    <pc:docChg chg="delSld">
      <pc:chgData name="Charlotte Rose" userId="464f4354-c4cc-4e41-95d7-a359691f5111" providerId="ADAL" clId="{453762E2-13D4-47A7-80B7-B2726C5F3773}" dt="2025-05-12T17:34:25.392" v="0" actId="2696"/>
      <pc:docMkLst>
        <pc:docMk/>
      </pc:docMkLst>
      <pc:sldChg chg="del">
        <pc:chgData name="Charlotte Rose" userId="464f4354-c4cc-4e41-95d7-a359691f5111" providerId="ADAL" clId="{453762E2-13D4-47A7-80B7-B2726C5F3773}" dt="2025-05-12T17:34:25.392" v="0" actId="2696"/>
        <pc:sldMkLst>
          <pc:docMk/>
          <pc:sldMk cId="946667307" sldId="265"/>
        </pc:sldMkLst>
      </pc:sldChg>
      <pc:sldChg chg="del">
        <pc:chgData name="Charlotte Rose" userId="464f4354-c4cc-4e41-95d7-a359691f5111" providerId="ADAL" clId="{453762E2-13D4-47A7-80B7-B2726C5F3773}" dt="2025-05-12T17:34:25.392" v="0" actId="2696"/>
        <pc:sldMkLst>
          <pc:docMk/>
          <pc:sldMk cId="2604535606" sldId="266"/>
        </pc:sldMkLst>
      </pc:sldChg>
      <pc:sldChg chg="del">
        <pc:chgData name="Charlotte Rose" userId="464f4354-c4cc-4e41-95d7-a359691f5111" providerId="ADAL" clId="{453762E2-13D4-47A7-80B7-B2726C5F3773}" dt="2025-05-12T17:34:25.392" v="0" actId="2696"/>
        <pc:sldMkLst>
          <pc:docMk/>
          <pc:sldMk cId="1603615189" sldId="267"/>
        </pc:sldMkLst>
      </pc:sldChg>
      <pc:sldChg chg="del">
        <pc:chgData name="Charlotte Rose" userId="464f4354-c4cc-4e41-95d7-a359691f5111" providerId="ADAL" clId="{453762E2-13D4-47A7-80B7-B2726C5F3773}" dt="2025-05-12T17:34:25.392" v="0" actId="2696"/>
        <pc:sldMkLst>
          <pc:docMk/>
          <pc:sldMk cId="3804143250" sldId="268"/>
        </pc:sldMkLst>
      </pc:sldChg>
      <pc:sldChg chg="del">
        <pc:chgData name="Charlotte Rose" userId="464f4354-c4cc-4e41-95d7-a359691f5111" providerId="ADAL" clId="{453762E2-13D4-47A7-80B7-B2726C5F3773}" dt="2025-05-12T17:34:25.392" v="0" actId="2696"/>
        <pc:sldMkLst>
          <pc:docMk/>
          <pc:sldMk cId="139019946" sldId="269"/>
        </pc:sldMkLst>
      </pc:sldChg>
      <pc:sldChg chg="del">
        <pc:chgData name="Charlotte Rose" userId="464f4354-c4cc-4e41-95d7-a359691f5111" providerId="ADAL" clId="{453762E2-13D4-47A7-80B7-B2726C5F3773}" dt="2025-05-12T17:34:25.392" v="0" actId="2696"/>
        <pc:sldMkLst>
          <pc:docMk/>
          <pc:sldMk cId="383591614" sldId="270"/>
        </pc:sldMkLst>
      </pc:sldChg>
      <pc:sldChg chg="del">
        <pc:chgData name="Charlotte Rose" userId="464f4354-c4cc-4e41-95d7-a359691f5111" providerId="ADAL" clId="{453762E2-13D4-47A7-80B7-B2726C5F3773}" dt="2025-05-12T17:34:25.392" v="0" actId="2696"/>
        <pc:sldMkLst>
          <pc:docMk/>
          <pc:sldMk cId="3909726694" sldId="271"/>
        </pc:sldMkLst>
      </pc:sldChg>
      <pc:sldChg chg="del">
        <pc:chgData name="Charlotte Rose" userId="464f4354-c4cc-4e41-95d7-a359691f5111" providerId="ADAL" clId="{453762E2-13D4-47A7-80B7-B2726C5F3773}" dt="2025-05-12T17:34:25.392" v="0" actId="2696"/>
        <pc:sldMkLst>
          <pc:docMk/>
          <pc:sldMk cId="1393969643" sldId="272"/>
        </pc:sldMkLst>
      </pc:sldChg>
      <pc:sldChg chg="del">
        <pc:chgData name="Charlotte Rose" userId="464f4354-c4cc-4e41-95d7-a359691f5111" providerId="ADAL" clId="{453762E2-13D4-47A7-80B7-B2726C5F3773}" dt="2025-05-12T17:34:25.392" v="0" actId="2696"/>
        <pc:sldMkLst>
          <pc:docMk/>
          <pc:sldMk cId="1979729153" sldId="273"/>
        </pc:sldMkLst>
      </pc:sldChg>
      <pc:sldChg chg="del">
        <pc:chgData name="Charlotte Rose" userId="464f4354-c4cc-4e41-95d7-a359691f5111" providerId="ADAL" clId="{453762E2-13D4-47A7-80B7-B2726C5F3773}" dt="2025-05-12T17:34:25.392" v="0" actId="2696"/>
        <pc:sldMkLst>
          <pc:docMk/>
          <pc:sldMk cId="1740336739" sldId="274"/>
        </pc:sldMkLst>
      </pc:sldChg>
      <pc:sldChg chg="del">
        <pc:chgData name="Charlotte Rose" userId="464f4354-c4cc-4e41-95d7-a359691f5111" providerId="ADAL" clId="{453762E2-13D4-47A7-80B7-B2726C5F3773}" dt="2025-05-12T17:34:25.392" v="0" actId="2696"/>
        <pc:sldMkLst>
          <pc:docMk/>
          <pc:sldMk cId="2011616612" sldId="275"/>
        </pc:sldMkLst>
      </pc:sldChg>
      <pc:sldChg chg="del">
        <pc:chgData name="Charlotte Rose" userId="464f4354-c4cc-4e41-95d7-a359691f5111" providerId="ADAL" clId="{453762E2-13D4-47A7-80B7-B2726C5F3773}" dt="2025-05-12T17:34:25.392" v="0" actId="2696"/>
        <pc:sldMkLst>
          <pc:docMk/>
          <pc:sldMk cId="104327769" sldId="276"/>
        </pc:sldMkLst>
      </pc:sldChg>
      <pc:sldChg chg="del">
        <pc:chgData name="Charlotte Rose" userId="464f4354-c4cc-4e41-95d7-a359691f5111" providerId="ADAL" clId="{453762E2-13D4-47A7-80B7-B2726C5F3773}" dt="2025-05-12T17:34:25.392" v="0" actId="2696"/>
        <pc:sldMkLst>
          <pc:docMk/>
          <pc:sldMk cId="4171945650" sldId="279"/>
        </pc:sldMkLst>
      </pc:sldChg>
      <pc:sldChg chg="del">
        <pc:chgData name="Charlotte Rose" userId="464f4354-c4cc-4e41-95d7-a359691f5111" providerId="ADAL" clId="{453762E2-13D4-47A7-80B7-B2726C5F3773}" dt="2025-05-12T17:34:25.392" v="0" actId="2696"/>
        <pc:sldMkLst>
          <pc:docMk/>
          <pc:sldMk cId="2618510138" sldId="280"/>
        </pc:sldMkLst>
      </pc:sldChg>
      <pc:sldChg chg="del">
        <pc:chgData name="Charlotte Rose" userId="464f4354-c4cc-4e41-95d7-a359691f5111" providerId="ADAL" clId="{453762E2-13D4-47A7-80B7-B2726C5F3773}" dt="2025-05-12T17:34:25.392" v="0" actId="2696"/>
        <pc:sldMkLst>
          <pc:docMk/>
          <pc:sldMk cId="1870654672" sldId="282"/>
        </pc:sldMkLst>
      </pc:sldChg>
      <pc:sldChg chg="del">
        <pc:chgData name="Charlotte Rose" userId="464f4354-c4cc-4e41-95d7-a359691f5111" providerId="ADAL" clId="{453762E2-13D4-47A7-80B7-B2726C5F3773}" dt="2025-05-12T17:34:25.392" v="0" actId="2696"/>
        <pc:sldMkLst>
          <pc:docMk/>
          <pc:sldMk cId="1174836676" sldId="283"/>
        </pc:sldMkLst>
      </pc:sldChg>
      <pc:sldChg chg="del">
        <pc:chgData name="Charlotte Rose" userId="464f4354-c4cc-4e41-95d7-a359691f5111" providerId="ADAL" clId="{453762E2-13D4-47A7-80B7-B2726C5F3773}" dt="2025-05-12T17:34:25.392" v="0" actId="2696"/>
        <pc:sldMkLst>
          <pc:docMk/>
          <pc:sldMk cId="2610927976" sldId="285"/>
        </pc:sldMkLst>
      </pc:sldChg>
      <pc:sldChg chg="del">
        <pc:chgData name="Charlotte Rose" userId="464f4354-c4cc-4e41-95d7-a359691f5111" providerId="ADAL" clId="{453762E2-13D4-47A7-80B7-B2726C5F3773}" dt="2025-05-12T17:34:25.392" v="0" actId="2696"/>
        <pc:sldMkLst>
          <pc:docMk/>
          <pc:sldMk cId="797261289" sldId="286"/>
        </pc:sldMkLst>
      </pc:sldChg>
      <pc:sldChg chg="del">
        <pc:chgData name="Charlotte Rose" userId="464f4354-c4cc-4e41-95d7-a359691f5111" providerId="ADAL" clId="{453762E2-13D4-47A7-80B7-B2726C5F3773}" dt="2025-05-12T17:34:25.392" v="0" actId="2696"/>
        <pc:sldMkLst>
          <pc:docMk/>
          <pc:sldMk cId="2314799187" sldId="287"/>
        </pc:sldMkLst>
      </pc:sldChg>
      <pc:sldChg chg="del">
        <pc:chgData name="Charlotte Rose" userId="464f4354-c4cc-4e41-95d7-a359691f5111" providerId="ADAL" clId="{453762E2-13D4-47A7-80B7-B2726C5F3773}" dt="2025-05-12T17:34:25.392" v="0" actId="2696"/>
        <pc:sldMkLst>
          <pc:docMk/>
          <pc:sldMk cId="981678770" sldId="297"/>
        </pc:sldMkLst>
      </pc:sldChg>
      <pc:sldChg chg="del">
        <pc:chgData name="Charlotte Rose" userId="464f4354-c4cc-4e41-95d7-a359691f5111" providerId="ADAL" clId="{453762E2-13D4-47A7-80B7-B2726C5F3773}" dt="2025-05-12T17:34:25.392" v="0" actId="2696"/>
        <pc:sldMkLst>
          <pc:docMk/>
          <pc:sldMk cId="2394991027" sldId="298"/>
        </pc:sldMkLst>
      </pc:sldChg>
      <pc:sldChg chg="del">
        <pc:chgData name="Charlotte Rose" userId="464f4354-c4cc-4e41-95d7-a359691f5111" providerId="ADAL" clId="{453762E2-13D4-47A7-80B7-B2726C5F3773}" dt="2025-05-12T17:34:25.392" v="0" actId="2696"/>
        <pc:sldMkLst>
          <pc:docMk/>
          <pc:sldMk cId="3164531894" sldId="299"/>
        </pc:sldMkLst>
      </pc:sldChg>
      <pc:sldChg chg="del">
        <pc:chgData name="Charlotte Rose" userId="464f4354-c4cc-4e41-95d7-a359691f5111" providerId="ADAL" clId="{453762E2-13D4-47A7-80B7-B2726C5F3773}" dt="2025-05-12T17:34:25.392" v="0" actId="2696"/>
        <pc:sldMkLst>
          <pc:docMk/>
          <pc:sldMk cId="1235829551" sldId="313"/>
        </pc:sldMkLst>
      </pc:sldChg>
      <pc:sldChg chg="del">
        <pc:chgData name="Charlotte Rose" userId="464f4354-c4cc-4e41-95d7-a359691f5111" providerId="ADAL" clId="{453762E2-13D4-47A7-80B7-B2726C5F3773}" dt="2025-05-12T17:34:25.392" v="0" actId="2696"/>
        <pc:sldMkLst>
          <pc:docMk/>
          <pc:sldMk cId="406269124" sldId="314"/>
        </pc:sldMkLst>
      </pc:sldChg>
      <pc:sldChg chg="del">
        <pc:chgData name="Charlotte Rose" userId="464f4354-c4cc-4e41-95d7-a359691f5111" providerId="ADAL" clId="{453762E2-13D4-47A7-80B7-B2726C5F3773}" dt="2025-05-12T17:34:25.392" v="0" actId="2696"/>
        <pc:sldMkLst>
          <pc:docMk/>
          <pc:sldMk cId="2873497739" sldId="315"/>
        </pc:sldMkLst>
      </pc:sldChg>
      <pc:sldChg chg="del">
        <pc:chgData name="Charlotte Rose" userId="464f4354-c4cc-4e41-95d7-a359691f5111" providerId="ADAL" clId="{453762E2-13D4-47A7-80B7-B2726C5F3773}" dt="2025-05-12T17:34:25.392" v="0" actId="2696"/>
        <pc:sldMkLst>
          <pc:docMk/>
          <pc:sldMk cId="628608855" sldId="316"/>
        </pc:sldMkLst>
      </pc:sldChg>
      <pc:sldChg chg="del">
        <pc:chgData name="Charlotte Rose" userId="464f4354-c4cc-4e41-95d7-a359691f5111" providerId="ADAL" clId="{453762E2-13D4-47A7-80B7-B2726C5F3773}" dt="2025-05-12T17:34:25.392" v="0" actId="2696"/>
        <pc:sldMkLst>
          <pc:docMk/>
          <pc:sldMk cId="1171917434" sldId="317"/>
        </pc:sldMkLst>
      </pc:sldChg>
      <pc:sldChg chg="del">
        <pc:chgData name="Charlotte Rose" userId="464f4354-c4cc-4e41-95d7-a359691f5111" providerId="ADAL" clId="{453762E2-13D4-47A7-80B7-B2726C5F3773}" dt="2025-05-12T17:34:25.392" v="0" actId="2696"/>
        <pc:sldMkLst>
          <pc:docMk/>
          <pc:sldMk cId="3185793896" sldId="318"/>
        </pc:sldMkLst>
      </pc:sldChg>
      <pc:sldChg chg="del">
        <pc:chgData name="Charlotte Rose" userId="464f4354-c4cc-4e41-95d7-a359691f5111" providerId="ADAL" clId="{453762E2-13D4-47A7-80B7-B2726C5F3773}" dt="2025-05-12T17:34:25.392" v="0" actId="2696"/>
        <pc:sldMkLst>
          <pc:docMk/>
          <pc:sldMk cId="3078583942" sldId="320"/>
        </pc:sldMkLst>
      </pc:sldChg>
      <pc:sldChg chg="del">
        <pc:chgData name="Charlotte Rose" userId="464f4354-c4cc-4e41-95d7-a359691f5111" providerId="ADAL" clId="{453762E2-13D4-47A7-80B7-B2726C5F3773}" dt="2025-05-12T17:34:25.392" v="0" actId="2696"/>
        <pc:sldMkLst>
          <pc:docMk/>
          <pc:sldMk cId="752391728" sldId="321"/>
        </pc:sldMkLst>
      </pc:sldChg>
      <pc:sldChg chg="del">
        <pc:chgData name="Charlotte Rose" userId="464f4354-c4cc-4e41-95d7-a359691f5111" providerId="ADAL" clId="{453762E2-13D4-47A7-80B7-B2726C5F3773}" dt="2025-05-12T17:34:25.392" v="0" actId="2696"/>
        <pc:sldMkLst>
          <pc:docMk/>
          <pc:sldMk cId="1329247002" sldId="322"/>
        </pc:sldMkLst>
      </pc:sldChg>
      <pc:sldChg chg="del">
        <pc:chgData name="Charlotte Rose" userId="464f4354-c4cc-4e41-95d7-a359691f5111" providerId="ADAL" clId="{453762E2-13D4-47A7-80B7-B2726C5F3773}" dt="2025-05-12T17:34:25.392" v="0" actId="2696"/>
        <pc:sldMkLst>
          <pc:docMk/>
          <pc:sldMk cId="321204239" sldId="324"/>
        </pc:sldMkLst>
      </pc:sldChg>
      <pc:sldChg chg="del">
        <pc:chgData name="Charlotte Rose" userId="464f4354-c4cc-4e41-95d7-a359691f5111" providerId="ADAL" clId="{453762E2-13D4-47A7-80B7-B2726C5F3773}" dt="2025-05-12T17:34:25.392" v="0" actId="2696"/>
        <pc:sldMkLst>
          <pc:docMk/>
          <pc:sldMk cId="171886796" sldId="325"/>
        </pc:sldMkLst>
      </pc:sldChg>
      <pc:sldChg chg="del">
        <pc:chgData name="Charlotte Rose" userId="464f4354-c4cc-4e41-95d7-a359691f5111" providerId="ADAL" clId="{453762E2-13D4-47A7-80B7-B2726C5F3773}" dt="2025-05-12T17:34:25.392" v="0" actId="2696"/>
        <pc:sldMkLst>
          <pc:docMk/>
          <pc:sldMk cId="858752692" sldId="337"/>
        </pc:sldMkLst>
      </pc:sldChg>
      <pc:sldChg chg="del">
        <pc:chgData name="Charlotte Rose" userId="464f4354-c4cc-4e41-95d7-a359691f5111" providerId="ADAL" clId="{453762E2-13D4-47A7-80B7-B2726C5F3773}" dt="2025-05-12T17:34:25.392" v="0" actId="2696"/>
        <pc:sldMkLst>
          <pc:docMk/>
          <pc:sldMk cId="163831703" sldId="338"/>
        </pc:sldMkLst>
      </pc:sldChg>
      <pc:sldChg chg="del">
        <pc:chgData name="Charlotte Rose" userId="464f4354-c4cc-4e41-95d7-a359691f5111" providerId="ADAL" clId="{453762E2-13D4-47A7-80B7-B2726C5F3773}" dt="2025-05-12T17:34:25.392" v="0" actId="2696"/>
        <pc:sldMkLst>
          <pc:docMk/>
          <pc:sldMk cId="4138676581" sldId="339"/>
        </pc:sldMkLst>
      </pc:sldChg>
      <pc:sldChg chg="del">
        <pc:chgData name="Charlotte Rose" userId="464f4354-c4cc-4e41-95d7-a359691f5111" providerId="ADAL" clId="{453762E2-13D4-47A7-80B7-B2726C5F3773}" dt="2025-05-12T17:34:25.392" v="0" actId="2696"/>
        <pc:sldMkLst>
          <pc:docMk/>
          <pc:sldMk cId="2595606020" sldId="340"/>
        </pc:sldMkLst>
      </pc:sldChg>
      <pc:sldChg chg="del">
        <pc:chgData name="Charlotte Rose" userId="464f4354-c4cc-4e41-95d7-a359691f5111" providerId="ADAL" clId="{453762E2-13D4-47A7-80B7-B2726C5F3773}" dt="2025-05-12T17:34:25.392" v="0" actId="2696"/>
        <pc:sldMkLst>
          <pc:docMk/>
          <pc:sldMk cId="3997196124" sldId="342"/>
        </pc:sldMkLst>
      </pc:sldChg>
      <pc:sldChg chg="del">
        <pc:chgData name="Charlotte Rose" userId="464f4354-c4cc-4e41-95d7-a359691f5111" providerId="ADAL" clId="{453762E2-13D4-47A7-80B7-B2726C5F3773}" dt="2025-05-12T17:34:25.392" v="0" actId="2696"/>
        <pc:sldMkLst>
          <pc:docMk/>
          <pc:sldMk cId="3526113400" sldId="343"/>
        </pc:sldMkLst>
      </pc:sldChg>
      <pc:sldChg chg="del">
        <pc:chgData name="Charlotte Rose" userId="464f4354-c4cc-4e41-95d7-a359691f5111" providerId="ADAL" clId="{453762E2-13D4-47A7-80B7-B2726C5F3773}" dt="2025-05-12T17:34:25.392" v="0" actId="2696"/>
        <pc:sldMkLst>
          <pc:docMk/>
          <pc:sldMk cId="832770546" sldId="344"/>
        </pc:sldMkLst>
      </pc:sldChg>
      <pc:sldChg chg="del">
        <pc:chgData name="Charlotte Rose" userId="464f4354-c4cc-4e41-95d7-a359691f5111" providerId="ADAL" clId="{453762E2-13D4-47A7-80B7-B2726C5F3773}" dt="2025-05-12T17:34:25.392" v="0" actId="2696"/>
        <pc:sldMkLst>
          <pc:docMk/>
          <pc:sldMk cId="562515697" sldId="345"/>
        </pc:sldMkLst>
      </pc:sldChg>
      <pc:sldChg chg="del">
        <pc:chgData name="Charlotte Rose" userId="464f4354-c4cc-4e41-95d7-a359691f5111" providerId="ADAL" clId="{453762E2-13D4-47A7-80B7-B2726C5F3773}" dt="2025-05-12T17:34:25.392" v="0" actId="2696"/>
        <pc:sldMkLst>
          <pc:docMk/>
          <pc:sldMk cId="1938309412" sldId="346"/>
        </pc:sldMkLst>
      </pc:sldChg>
      <pc:sldChg chg="del">
        <pc:chgData name="Charlotte Rose" userId="464f4354-c4cc-4e41-95d7-a359691f5111" providerId="ADAL" clId="{453762E2-13D4-47A7-80B7-B2726C5F3773}" dt="2025-05-12T17:34:25.392" v="0" actId="2696"/>
        <pc:sldMkLst>
          <pc:docMk/>
          <pc:sldMk cId="1858222449" sldId="347"/>
        </pc:sldMkLst>
      </pc:sldChg>
      <pc:sldChg chg="del">
        <pc:chgData name="Charlotte Rose" userId="464f4354-c4cc-4e41-95d7-a359691f5111" providerId="ADAL" clId="{453762E2-13D4-47A7-80B7-B2726C5F3773}" dt="2025-05-12T17:34:25.392" v="0" actId="2696"/>
        <pc:sldMkLst>
          <pc:docMk/>
          <pc:sldMk cId="4209113680" sldId="348"/>
        </pc:sldMkLst>
      </pc:sldChg>
      <pc:sldChg chg="del">
        <pc:chgData name="Charlotte Rose" userId="464f4354-c4cc-4e41-95d7-a359691f5111" providerId="ADAL" clId="{453762E2-13D4-47A7-80B7-B2726C5F3773}" dt="2025-05-12T17:34:25.392" v="0" actId="2696"/>
        <pc:sldMkLst>
          <pc:docMk/>
          <pc:sldMk cId="2725114684" sldId="349"/>
        </pc:sldMkLst>
      </pc:sldChg>
      <pc:sldChg chg="del">
        <pc:chgData name="Charlotte Rose" userId="464f4354-c4cc-4e41-95d7-a359691f5111" providerId="ADAL" clId="{453762E2-13D4-47A7-80B7-B2726C5F3773}" dt="2025-05-12T17:34:25.392" v="0" actId="2696"/>
        <pc:sldMkLst>
          <pc:docMk/>
          <pc:sldMk cId="3914507951" sldId="350"/>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455E704-BC83-0A69-61D6-1C2510659C9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3CBEECB-1421-49E1-445D-2F8EAC3878B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C264FA7-C914-3C4E-ADB8-527621054AE0}" type="datetimeFigureOut">
              <a:rPr lang="en-US" smtClean="0"/>
              <a:t>5/12/2025</a:t>
            </a:fld>
            <a:endParaRPr lang="en-US"/>
          </a:p>
        </p:txBody>
      </p:sp>
      <p:sp>
        <p:nvSpPr>
          <p:cNvPr id="4" name="Footer Placeholder 3">
            <a:extLst>
              <a:ext uri="{FF2B5EF4-FFF2-40B4-BE49-F238E27FC236}">
                <a16:creationId xmlns:a16="http://schemas.microsoft.com/office/drawing/2014/main" id="{0222FD75-833E-3EF7-A53A-90A9500232C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A83335E-2F41-DC89-1888-92496D2FA86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473A8B4-1E65-A34A-821B-DCC7684C4C59}" type="slidenum">
              <a:rPr lang="en-US" smtClean="0"/>
              <a:t>‹#›</a:t>
            </a:fld>
            <a:endParaRPr lang="en-US"/>
          </a:p>
        </p:txBody>
      </p:sp>
    </p:spTree>
    <p:extLst>
      <p:ext uri="{BB962C8B-B14F-4D97-AF65-F5344CB8AC3E}">
        <p14:creationId xmlns:p14="http://schemas.microsoft.com/office/powerpoint/2010/main" val="38383897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4775CA-7537-4AB6-BF6C-96910041BBC3}" type="datetimeFigureOut">
              <a:rPr lang="en-US" smtClean="0"/>
              <a:t>5/12/2025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CC9A8B-6423-4DD8-A52A-D5F1BE331976}" type="slidenum">
              <a:rPr lang="en-US" smtClean="0"/>
              <a:t>‹#›</a:t>
            </a:fld>
            <a:endParaRPr lang="en-US"/>
          </a:p>
        </p:txBody>
      </p:sp>
    </p:spTree>
    <p:extLst>
      <p:ext uri="{BB962C8B-B14F-4D97-AF65-F5344CB8AC3E}">
        <p14:creationId xmlns:p14="http://schemas.microsoft.com/office/powerpoint/2010/main" val="31177889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ICRP 26/30, ICRP 60/68 and 10CFR 835. 10 CFR 835 is based on ICRP 26/30, but offers more organs to be available to calculate remainder doses. Put in a slide that has specifications for this.</a:t>
            </a:r>
          </a:p>
        </p:txBody>
      </p:sp>
      <p:sp>
        <p:nvSpPr>
          <p:cNvPr id="4" name="Slide Number Placeholder 3"/>
          <p:cNvSpPr>
            <a:spLocks noGrp="1"/>
          </p:cNvSpPr>
          <p:nvPr>
            <p:ph type="sldNum" sz="quarter" idx="5"/>
          </p:nvPr>
        </p:nvSpPr>
        <p:spPr/>
        <p:txBody>
          <a:bodyPr/>
          <a:lstStyle/>
          <a:p>
            <a:fld id="{FBCC9A8B-6423-4DD8-A52A-D5F1BE331976}" type="slidenum">
              <a:rPr lang="en-US" smtClean="0"/>
              <a:t>4</a:t>
            </a:fld>
            <a:endParaRPr lang="en-US"/>
          </a:p>
        </p:txBody>
      </p:sp>
    </p:spTree>
    <p:extLst>
      <p:ext uri="{BB962C8B-B14F-4D97-AF65-F5344CB8AC3E}">
        <p14:creationId xmlns:p14="http://schemas.microsoft.com/office/powerpoint/2010/main" val="17669806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means that any of the buttons also have corresponding file menu selections. This includes “file” “edit”, “model parameters” and “calculations” </a:t>
            </a:r>
          </a:p>
        </p:txBody>
      </p:sp>
      <p:sp>
        <p:nvSpPr>
          <p:cNvPr id="4" name="Slide Number Placeholder 3"/>
          <p:cNvSpPr>
            <a:spLocks noGrp="1"/>
          </p:cNvSpPr>
          <p:nvPr>
            <p:ph type="sldNum" sz="quarter" idx="5"/>
          </p:nvPr>
        </p:nvSpPr>
        <p:spPr/>
        <p:txBody>
          <a:bodyPr/>
          <a:lstStyle/>
          <a:p>
            <a:fld id="{FBCC9A8B-6423-4DD8-A52A-D5F1BE331976}" type="slidenum">
              <a:rPr lang="en-US" smtClean="0"/>
              <a:t>15</a:t>
            </a:fld>
            <a:endParaRPr lang="en-US"/>
          </a:p>
        </p:txBody>
      </p:sp>
    </p:spTree>
    <p:extLst>
      <p:ext uri="{BB962C8B-B14F-4D97-AF65-F5344CB8AC3E}">
        <p14:creationId xmlns:p14="http://schemas.microsoft.com/office/powerpoint/2010/main" val="22428765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Each of these file menu items (with only a few exceptions) are also buttons on the GUI -  a bit of redundancy for you to choose the way that you best interact with IMBA. You can do so with keyboard shortcuts if that is your preference, or with a mouse and entrance. Using help mode deactivates most of the buttons, so you can still use this mode with the file menu if you are just beginning. Tools gives a quick way to access likely apps, like your your computer’s calculator and text editor as well as the menu option for setting ICRP and CRF defaults. </a:t>
            </a:r>
          </a:p>
        </p:txBody>
      </p:sp>
      <p:sp>
        <p:nvSpPr>
          <p:cNvPr id="4" name="Slide Number Placeholder 3"/>
          <p:cNvSpPr>
            <a:spLocks noGrp="1"/>
          </p:cNvSpPr>
          <p:nvPr>
            <p:ph type="sldNum" sz="quarter" idx="5"/>
          </p:nvPr>
        </p:nvSpPr>
        <p:spPr/>
        <p:txBody>
          <a:bodyPr/>
          <a:lstStyle/>
          <a:p>
            <a:fld id="{FBCC9A8B-6423-4DD8-A52A-D5F1BE331976}" type="slidenum">
              <a:rPr lang="en-US" smtClean="0"/>
              <a:t>16</a:t>
            </a:fld>
            <a:endParaRPr lang="en-US"/>
          </a:p>
        </p:txBody>
      </p:sp>
    </p:spTree>
    <p:extLst>
      <p:ext uri="{BB962C8B-B14F-4D97-AF65-F5344CB8AC3E}">
        <p14:creationId xmlns:p14="http://schemas.microsoft.com/office/powerpoint/2010/main" val="27986277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DOS preview is not as useful for quick calculations, but when there is a lot of computation it can sometimes be difficult to know if the program has crashed/frozen or if it is taking some time on a calculation. This mode can allow you to see which one of these events is occurring. </a:t>
            </a:r>
          </a:p>
          <a:p>
            <a:endParaRPr lang="en-US" dirty="0"/>
          </a:p>
          <a:p>
            <a:r>
              <a:rPr lang="en-US" dirty="0"/>
              <a:t>“Disk operating system” kind of like operating in terminal mode. </a:t>
            </a:r>
          </a:p>
        </p:txBody>
      </p:sp>
      <p:sp>
        <p:nvSpPr>
          <p:cNvPr id="4" name="Slide Number Placeholder 3"/>
          <p:cNvSpPr>
            <a:spLocks noGrp="1"/>
          </p:cNvSpPr>
          <p:nvPr>
            <p:ph type="sldNum" sz="quarter" idx="5"/>
          </p:nvPr>
        </p:nvSpPr>
        <p:spPr/>
        <p:txBody>
          <a:bodyPr/>
          <a:lstStyle/>
          <a:p>
            <a:fld id="{FBCC9A8B-6423-4DD8-A52A-D5F1BE331976}" type="slidenum">
              <a:rPr lang="en-US" smtClean="0"/>
              <a:t>20</a:t>
            </a:fld>
            <a:endParaRPr lang="en-US"/>
          </a:p>
        </p:txBody>
      </p:sp>
    </p:spTree>
    <p:extLst>
      <p:ext uri="{BB962C8B-B14F-4D97-AF65-F5344CB8AC3E}">
        <p14:creationId xmlns:p14="http://schemas.microsoft.com/office/powerpoint/2010/main" val="30283004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Same calculation with no DOS preview.</a:t>
            </a:r>
          </a:p>
        </p:txBody>
      </p:sp>
      <p:sp>
        <p:nvSpPr>
          <p:cNvPr id="4" name="Slide Number Placeholder 3"/>
          <p:cNvSpPr>
            <a:spLocks noGrp="1"/>
          </p:cNvSpPr>
          <p:nvPr>
            <p:ph type="sldNum" sz="quarter" idx="5"/>
          </p:nvPr>
        </p:nvSpPr>
        <p:spPr/>
        <p:txBody>
          <a:bodyPr/>
          <a:lstStyle/>
          <a:p>
            <a:fld id="{FBCC9A8B-6423-4DD8-A52A-D5F1BE331976}" type="slidenum">
              <a:rPr lang="en-US" smtClean="0"/>
              <a:t>21</a:t>
            </a:fld>
            <a:endParaRPr lang="en-US"/>
          </a:p>
        </p:txBody>
      </p:sp>
    </p:spTree>
    <p:extLst>
      <p:ext uri="{BB962C8B-B14F-4D97-AF65-F5344CB8AC3E}">
        <p14:creationId xmlns:p14="http://schemas.microsoft.com/office/powerpoint/2010/main" val="27328839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is save different from quick save?</a:t>
            </a:r>
          </a:p>
        </p:txBody>
      </p:sp>
      <p:sp>
        <p:nvSpPr>
          <p:cNvPr id="4" name="Slide Number Placeholder 3"/>
          <p:cNvSpPr>
            <a:spLocks noGrp="1"/>
          </p:cNvSpPr>
          <p:nvPr>
            <p:ph type="sldNum" sz="quarter" idx="5"/>
          </p:nvPr>
        </p:nvSpPr>
        <p:spPr/>
        <p:txBody>
          <a:bodyPr/>
          <a:lstStyle/>
          <a:p>
            <a:fld id="{FBCC9A8B-6423-4DD8-A52A-D5F1BE331976}" type="slidenum">
              <a:rPr lang="en-US" smtClean="0"/>
              <a:t>23</a:t>
            </a:fld>
            <a:endParaRPr lang="en-US"/>
          </a:p>
        </p:txBody>
      </p:sp>
    </p:spTree>
    <p:extLst>
      <p:ext uri="{BB962C8B-B14F-4D97-AF65-F5344CB8AC3E}">
        <p14:creationId xmlns:p14="http://schemas.microsoft.com/office/powerpoint/2010/main" val="35826247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what happens when you put it in help mode.</a:t>
            </a:r>
          </a:p>
        </p:txBody>
      </p:sp>
      <p:sp>
        <p:nvSpPr>
          <p:cNvPr id="4" name="Slide Number Placeholder 3"/>
          <p:cNvSpPr>
            <a:spLocks noGrp="1"/>
          </p:cNvSpPr>
          <p:nvPr>
            <p:ph type="sldNum" sz="quarter" idx="5"/>
          </p:nvPr>
        </p:nvSpPr>
        <p:spPr/>
        <p:txBody>
          <a:bodyPr/>
          <a:lstStyle/>
          <a:p>
            <a:fld id="{FBCC9A8B-6423-4DD8-A52A-D5F1BE331976}" type="slidenum">
              <a:rPr lang="en-US" smtClean="0"/>
              <a:t>25</a:t>
            </a:fld>
            <a:endParaRPr lang="en-US"/>
          </a:p>
        </p:txBody>
      </p:sp>
    </p:spTree>
    <p:extLst>
      <p:ext uri="{BB962C8B-B14F-4D97-AF65-F5344CB8AC3E}">
        <p14:creationId xmlns:p14="http://schemas.microsoft.com/office/powerpoint/2010/main" val="3799768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BCC9A8B-6423-4DD8-A52A-D5F1BE331976}" type="slidenum">
              <a:rPr lang="en-US" smtClean="0"/>
              <a:t>26</a:t>
            </a:fld>
            <a:endParaRPr lang="en-US"/>
          </a:p>
        </p:txBody>
      </p:sp>
    </p:spTree>
    <p:extLst>
      <p:ext uri="{BB962C8B-B14F-4D97-AF65-F5344CB8AC3E}">
        <p14:creationId xmlns:p14="http://schemas.microsoft.com/office/powerpoint/2010/main" val="10047490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 select a radionuclide, a small periodic table will pop up where you can choose the element, and then a drop down menu will appear allowing you to select a specific nuclide. Once you have a nuclide selected, you can either hit “ok” to load that nuclide, or you can seek out some information. Clicking on decay will bring up the decay chain of that nuclide. Here, Mo99 is a small decay chain, but some like uranium will fill  the whole page. You can change the units of half life from hours, to days to years and you will see the numbers under the nuclide square change. When you are hovering over one of the nuclides, it will give you the option to see the nuclide properties or decay products. Properties shows you information like half life, yields, atomic information decay modes, if there is none you will get this error. Decay products gives you information on the energy of decay and the yields. </a:t>
            </a:r>
          </a:p>
        </p:txBody>
      </p:sp>
      <p:sp>
        <p:nvSpPr>
          <p:cNvPr id="4" name="Slide Number Placeholder 3"/>
          <p:cNvSpPr>
            <a:spLocks noGrp="1"/>
          </p:cNvSpPr>
          <p:nvPr>
            <p:ph type="sldNum" sz="quarter" idx="5"/>
          </p:nvPr>
        </p:nvSpPr>
        <p:spPr/>
        <p:txBody>
          <a:bodyPr/>
          <a:lstStyle/>
          <a:p>
            <a:fld id="{FBCC9A8B-6423-4DD8-A52A-D5F1BE331976}" type="slidenum">
              <a:rPr lang="en-US" smtClean="0"/>
              <a:t>28</a:t>
            </a:fld>
            <a:endParaRPr lang="en-US"/>
          </a:p>
        </p:txBody>
      </p:sp>
    </p:spTree>
    <p:extLst>
      <p:ext uri="{BB962C8B-B14F-4D97-AF65-F5344CB8AC3E}">
        <p14:creationId xmlns:p14="http://schemas.microsoft.com/office/powerpoint/2010/main" val="212995974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46CBB6-E2AC-4BA1-A748-02338F623A5D}"/>
              </a:ext>
            </a:extLst>
          </p:cNvPr>
          <p:cNvSpPr>
            <a:spLocks noGrp="1"/>
          </p:cNvSpPr>
          <p:nvPr>
            <p:ph type="ctrTitle" hasCustomPrompt="1"/>
          </p:nvPr>
        </p:nvSpPr>
        <p:spPr>
          <a:xfrm>
            <a:off x="6095907" y="1214422"/>
            <a:ext cx="4543514" cy="2633031"/>
          </a:xfrm>
        </p:spPr>
        <p:txBody>
          <a:bodyPr anchor="t"/>
          <a:lstStyle>
            <a:lvl1pPr algn="l">
              <a:defRPr sz="6000">
                <a:solidFill>
                  <a:srgbClr val="002966"/>
                </a:solidFill>
                <a:latin typeface=""/>
              </a:defRPr>
            </a:lvl1pPr>
          </a:lstStyle>
          <a:p>
            <a:r>
              <a:rPr lang="en-US"/>
              <a:t>[Title]</a:t>
            </a:r>
          </a:p>
        </p:txBody>
      </p:sp>
      <p:sp>
        <p:nvSpPr>
          <p:cNvPr id="4" name="Date Placeholder 3">
            <a:extLst>
              <a:ext uri="{FF2B5EF4-FFF2-40B4-BE49-F238E27FC236}">
                <a16:creationId xmlns:a16="http://schemas.microsoft.com/office/drawing/2014/main" id="{AE26AF13-3D65-480A-9BB7-96002FAFF6AB}"/>
              </a:ext>
            </a:extLst>
          </p:cNvPr>
          <p:cNvSpPr>
            <a:spLocks noGrp="1"/>
          </p:cNvSpPr>
          <p:nvPr>
            <p:ph type="dt" sz="half" idx="10"/>
          </p:nvPr>
        </p:nvSpPr>
        <p:spPr/>
        <p:txBody>
          <a:bodyPr/>
          <a:lstStyle/>
          <a:p>
            <a:fld id="{B01CD57E-E96B-3C48-82EB-40C314DD289C}" type="datetime1">
              <a:rPr lang="en-US" smtClean="0"/>
              <a:t>5/12/2025</a:t>
            </a:fld>
            <a:endParaRPr lang="en-US"/>
          </a:p>
        </p:txBody>
      </p:sp>
      <p:sp>
        <p:nvSpPr>
          <p:cNvPr id="18" name="Text Placeholder 17">
            <a:extLst>
              <a:ext uri="{FF2B5EF4-FFF2-40B4-BE49-F238E27FC236}">
                <a16:creationId xmlns:a16="http://schemas.microsoft.com/office/drawing/2014/main" id="{F021135F-A987-B0BA-C598-1EF6F9B74F7C}"/>
              </a:ext>
            </a:extLst>
          </p:cNvPr>
          <p:cNvSpPr>
            <a:spLocks noGrp="1"/>
          </p:cNvSpPr>
          <p:nvPr>
            <p:ph type="body" sz="quarter" idx="11" hasCustomPrompt="1"/>
          </p:nvPr>
        </p:nvSpPr>
        <p:spPr>
          <a:xfrm>
            <a:off x="6095997" y="4094484"/>
            <a:ext cx="4543425" cy="319088"/>
          </a:xfrm>
        </p:spPr>
        <p:txBody>
          <a:bodyPr>
            <a:noAutofit/>
          </a:bodyPr>
          <a:lstStyle>
            <a:lvl1pPr marL="0" indent="0">
              <a:buNone/>
              <a:defRPr sz="2400">
                <a:solidFill>
                  <a:srgbClr val="002966"/>
                </a:solidFill>
              </a:defRPr>
            </a:lvl1pPr>
          </a:lstStyle>
          <a:p>
            <a:pPr lvl="0"/>
            <a:r>
              <a:rPr lang="en-US"/>
              <a:t>[Name]</a:t>
            </a:r>
          </a:p>
        </p:txBody>
      </p:sp>
      <p:sp>
        <p:nvSpPr>
          <p:cNvPr id="20" name="Text Placeholder 17">
            <a:extLst>
              <a:ext uri="{FF2B5EF4-FFF2-40B4-BE49-F238E27FC236}">
                <a16:creationId xmlns:a16="http://schemas.microsoft.com/office/drawing/2014/main" id="{0558961B-3D44-0BE7-8796-58BABA3E554C}"/>
              </a:ext>
            </a:extLst>
          </p:cNvPr>
          <p:cNvSpPr>
            <a:spLocks noGrp="1"/>
          </p:cNvSpPr>
          <p:nvPr>
            <p:ph type="body" sz="quarter" idx="12" hasCustomPrompt="1"/>
          </p:nvPr>
        </p:nvSpPr>
        <p:spPr>
          <a:xfrm>
            <a:off x="6095996" y="4512939"/>
            <a:ext cx="4543425" cy="319088"/>
          </a:xfrm>
        </p:spPr>
        <p:txBody>
          <a:bodyPr>
            <a:noAutofit/>
          </a:bodyPr>
          <a:lstStyle>
            <a:lvl1pPr marL="0" indent="0">
              <a:buNone/>
              <a:defRPr sz="1800">
                <a:solidFill>
                  <a:srgbClr val="002966"/>
                </a:solidFill>
              </a:defRPr>
            </a:lvl1pPr>
          </a:lstStyle>
          <a:p>
            <a:pPr lvl="0"/>
            <a:r>
              <a:rPr lang="en-US"/>
              <a:t>[Job Title]</a:t>
            </a:r>
          </a:p>
        </p:txBody>
      </p:sp>
      <p:sp>
        <p:nvSpPr>
          <p:cNvPr id="21" name="Text Placeholder 17">
            <a:extLst>
              <a:ext uri="{FF2B5EF4-FFF2-40B4-BE49-F238E27FC236}">
                <a16:creationId xmlns:a16="http://schemas.microsoft.com/office/drawing/2014/main" id="{6F202704-E1B8-FD1C-E508-1496FE239F36}"/>
              </a:ext>
            </a:extLst>
          </p:cNvPr>
          <p:cNvSpPr>
            <a:spLocks noGrp="1"/>
          </p:cNvSpPr>
          <p:nvPr>
            <p:ph type="body" sz="quarter" idx="13" hasCustomPrompt="1"/>
          </p:nvPr>
        </p:nvSpPr>
        <p:spPr>
          <a:xfrm>
            <a:off x="6095998" y="5079057"/>
            <a:ext cx="4543425" cy="319088"/>
          </a:xfrm>
        </p:spPr>
        <p:txBody>
          <a:bodyPr>
            <a:noAutofit/>
          </a:bodyPr>
          <a:lstStyle>
            <a:lvl1pPr marL="0" indent="0">
              <a:buNone/>
              <a:defRPr sz="1800">
                <a:solidFill>
                  <a:srgbClr val="002966"/>
                </a:solidFill>
              </a:defRPr>
            </a:lvl1pPr>
          </a:lstStyle>
          <a:p>
            <a:pPr lvl="0"/>
            <a:r>
              <a:rPr lang="en-US"/>
              <a:t>[Corvallis, OR]</a:t>
            </a:r>
          </a:p>
        </p:txBody>
      </p:sp>
      <p:sp>
        <p:nvSpPr>
          <p:cNvPr id="23" name="Text Placeholder 17">
            <a:extLst>
              <a:ext uri="{FF2B5EF4-FFF2-40B4-BE49-F238E27FC236}">
                <a16:creationId xmlns:a16="http://schemas.microsoft.com/office/drawing/2014/main" id="{036EB041-5E1D-84C6-DBE4-1921EFE2C88F}"/>
              </a:ext>
            </a:extLst>
          </p:cNvPr>
          <p:cNvSpPr>
            <a:spLocks noGrp="1"/>
          </p:cNvSpPr>
          <p:nvPr>
            <p:ph type="body" sz="quarter" idx="15" hasCustomPrompt="1"/>
          </p:nvPr>
        </p:nvSpPr>
        <p:spPr>
          <a:xfrm>
            <a:off x="6095999" y="5497512"/>
            <a:ext cx="4543425" cy="319088"/>
          </a:xfrm>
        </p:spPr>
        <p:txBody>
          <a:bodyPr>
            <a:noAutofit/>
          </a:bodyPr>
          <a:lstStyle>
            <a:lvl1pPr marL="0" indent="0">
              <a:buNone/>
              <a:defRPr sz="1800">
                <a:solidFill>
                  <a:srgbClr val="002966"/>
                </a:solidFill>
              </a:defRPr>
            </a:lvl1pPr>
          </a:lstStyle>
          <a:p>
            <a:pPr lvl="0"/>
            <a:r>
              <a:rPr lang="en-US"/>
              <a:t>[</a:t>
            </a:r>
            <a:r>
              <a:rPr lang="en-US" err="1"/>
              <a:t>First.last@rcdsoftware.com</a:t>
            </a:r>
            <a:r>
              <a:rPr lang="en-US"/>
              <a:t>]</a:t>
            </a:r>
          </a:p>
        </p:txBody>
      </p:sp>
      <p:sp>
        <p:nvSpPr>
          <p:cNvPr id="24" name="Rectangle 23">
            <a:extLst>
              <a:ext uri="{FF2B5EF4-FFF2-40B4-BE49-F238E27FC236}">
                <a16:creationId xmlns:a16="http://schemas.microsoft.com/office/drawing/2014/main" id="{E4159C34-2395-F5EC-4DA0-C9CAFB19E8D2}"/>
              </a:ext>
            </a:extLst>
          </p:cNvPr>
          <p:cNvSpPr/>
          <p:nvPr userDrawn="1"/>
        </p:nvSpPr>
        <p:spPr>
          <a:xfrm>
            <a:off x="8028122" y="139485"/>
            <a:ext cx="3533614" cy="901915"/>
          </a:xfrm>
          <a:prstGeom prst="rect">
            <a:avLst/>
          </a:prstGeom>
          <a:solidFill>
            <a:srgbClr val="E6F0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84C6B6D1-CFD0-8E0A-DE2E-9E6C8185B1A6}"/>
              </a:ext>
            </a:extLst>
          </p:cNvPr>
          <p:cNvSpPr/>
          <p:nvPr userDrawn="1"/>
        </p:nvSpPr>
        <p:spPr>
          <a:xfrm>
            <a:off x="0" y="6453119"/>
            <a:ext cx="2913681" cy="365125"/>
          </a:xfrm>
          <a:prstGeom prst="rect">
            <a:avLst/>
          </a:prstGeom>
          <a:solidFill>
            <a:srgbClr val="E6F0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DB4C75B6-06C2-885E-B7A6-150ECB98FAA6}"/>
              </a:ext>
            </a:extLst>
          </p:cNvPr>
          <p:cNvPicPr>
            <a:picLocks noChangeAspect="1"/>
          </p:cNvPicPr>
          <p:nvPr userDrawn="1"/>
        </p:nvPicPr>
        <p:blipFill>
          <a:blip r:embed="rId2"/>
          <a:stretch>
            <a:fillRect/>
          </a:stretch>
        </p:blipFill>
        <p:spPr>
          <a:xfrm>
            <a:off x="1022765" y="913457"/>
            <a:ext cx="3835400" cy="4165600"/>
          </a:xfrm>
          <a:prstGeom prst="rect">
            <a:avLst/>
          </a:prstGeom>
        </p:spPr>
      </p:pic>
    </p:spTree>
    <p:extLst>
      <p:ext uri="{BB962C8B-B14F-4D97-AF65-F5344CB8AC3E}">
        <p14:creationId xmlns:p14="http://schemas.microsoft.com/office/powerpoint/2010/main" val="41637323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07022-D910-4198-A60D-ABF4BC4239FD}"/>
              </a:ext>
            </a:extLst>
          </p:cNvPr>
          <p:cNvSpPr>
            <a:spLocks noGrp="1"/>
          </p:cNvSpPr>
          <p:nvPr>
            <p:ph type="title"/>
          </p:nvPr>
        </p:nvSpPr>
        <p:spPr/>
        <p:txBody>
          <a:bodyPr/>
          <a:lstStyle>
            <a:lvl1pPr>
              <a:defRPr>
                <a:solidFill>
                  <a:srgbClr val="002966"/>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F2390F54-76D7-4772-A83B-21B084F3AAAE}"/>
              </a:ext>
            </a:extLst>
          </p:cNvPr>
          <p:cNvSpPr>
            <a:spLocks noGrp="1"/>
          </p:cNvSpPr>
          <p:nvPr>
            <p:ph idx="1"/>
          </p:nvPr>
        </p:nvSpPr>
        <p:spPr/>
        <p:txBody>
          <a:bodyPr/>
          <a:lstStyle>
            <a:lvl1pPr>
              <a:defRPr>
                <a:solidFill>
                  <a:srgbClr val="002966"/>
                </a:solidFill>
              </a:defRPr>
            </a:lvl1pPr>
            <a:lvl2pPr>
              <a:defRPr>
                <a:solidFill>
                  <a:srgbClr val="002966"/>
                </a:solidFill>
              </a:defRPr>
            </a:lvl2pPr>
            <a:lvl3pPr>
              <a:defRPr>
                <a:solidFill>
                  <a:srgbClr val="002966"/>
                </a:solidFill>
              </a:defRPr>
            </a:lvl3pPr>
            <a:lvl4pPr>
              <a:defRPr>
                <a:solidFill>
                  <a:srgbClr val="002966"/>
                </a:solidFill>
              </a:defRPr>
            </a:lvl4pPr>
            <a:lvl5pPr>
              <a:defRPr>
                <a:solidFill>
                  <a:srgbClr val="00296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7E621C-A1CD-4CAB-B1DA-D6CBC444473F}"/>
              </a:ext>
            </a:extLst>
          </p:cNvPr>
          <p:cNvSpPr>
            <a:spLocks noGrp="1"/>
          </p:cNvSpPr>
          <p:nvPr>
            <p:ph type="dt" sz="half" idx="10"/>
          </p:nvPr>
        </p:nvSpPr>
        <p:spPr/>
        <p:txBody>
          <a:bodyPr/>
          <a:lstStyle/>
          <a:p>
            <a:fld id="{0F8A93F2-1463-6646-9AB5-3E59D066B5F9}" type="datetime1">
              <a:rPr lang="en-US" smtClean="0"/>
              <a:t>5/12/2025</a:t>
            </a:fld>
            <a:endParaRPr lang="en-US"/>
          </a:p>
        </p:txBody>
      </p:sp>
      <p:sp>
        <p:nvSpPr>
          <p:cNvPr id="6" name="Slide Number Placeholder 5">
            <a:extLst>
              <a:ext uri="{FF2B5EF4-FFF2-40B4-BE49-F238E27FC236}">
                <a16:creationId xmlns:a16="http://schemas.microsoft.com/office/drawing/2014/main" id="{44027C27-7AF3-4530-913C-415476B04CC6}"/>
              </a:ext>
            </a:extLst>
          </p:cNvPr>
          <p:cNvSpPr>
            <a:spLocks noGrp="1"/>
          </p:cNvSpPr>
          <p:nvPr>
            <p:ph type="sldNum" sz="quarter" idx="12"/>
          </p:nvPr>
        </p:nvSpPr>
        <p:spPr/>
        <p:txBody>
          <a:bodyPr/>
          <a:lstStyle/>
          <a:p>
            <a:fld id="{677F7B41-FD57-4489-AAB8-D17CF179067D}" type="slidenum">
              <a:rPr lang="en-US" smtClean="0"/>
              <a:t>‹#›</a:t>
            </a:fld>
            <a:endParaRPr lang="en-US"/>
          </a:p>
        </p:txBody>
      </p:sp>
    </p:spTree>
    <p:extLst>
      <p:ext uri="{BB962C8B-B14F-4D97-AF65-F5344CB8AC3E}">
        <p14:creationId xmlns:p14="http://schemas.microsoft.com/office/powerpoint/2010/main" val="774623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E461F8-6677-4BA5-94A3-442F180D3A0C}"/>
              </a:ext>
            </a:extLst>
          </p:cNvPr>
          <p:cNvSpPr>
            <a:spLocks noGrp="1"/>
          </p:cNvSpPr>
          <p:nvPr>
            <p:ph type="title"/>
          </p:nvPr>
        </p:nvSpPr>
        <p:spPr/>
        <p:txBody>
          <a:bodyPr/>
          <a:lstStyle>
            <a:lvl1pPr>
              <a:defRPr>
                <a:solidFill>
                  <a:srgbClr val="002966"/>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75A3C587-1087-4473-B614-D6E1D60CE1AD}"/>
              </a:ext>
            </a:extLst>
          </p:cNvPr>
          <p:cNvSpPr>
            <a:spLocks noGrp="1"/>
          </p:cNvSpPr>
          <p:nvPr>
            <p:ph sz="half" idx="1"/>
          </p:nvPr>
        </p:nvSpPr>
        <p:spPr>
          <a:xfrm>
            <a:off x="838200" y="1825625"/>
            <a:ext cx="5181600" cy="4351338"/>
          </a:xfrm>
        </p:spPr>
        <p:txBody>
          <a:bodyPr/>
          <a:lstStyle>
            <a:lvl1pPr>
              <a:defRPr>
                <a:solidFill>
                  <a:srgbClr val="002966"/>
                </a:solidFill>
              </a:defRPr>
            </a:lvl1pPr>
            <a:lvl2pPr>
              <a:defRPr>
                <a:solidFill>
                  <a:srgbClr val="002966"/>
                </a:solidFill>
              </a:defRPr>
            </a:lvl2pPr>
            <a:lvl3pPr>
              <a:defRPr>
                <a:solidFill>
                  <a:srgbClr val="002966"/>
                </a:solidFill>
              </a:defRPr>
            </a:lvl3pPr>
            <a:lvl4pPr>
              <a:defRPr>
                <a:solidFill>
                  <a:srgbClr val="002966"/>
                </a:solidFill>
              </a:defRPr>
            </a:lvl4pPr>
            <a:lvl5pPr>
              <a:defRPr>
                <a:solidFill>
                  <a:srgbClr val="00296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6A0DD6F-350E-463A-827F-B76CA443726C}"/>
              </a:ext>
            </a:extLst>
          </p:cNvPr>
          <p:cNvSpPr>
            <a:spLocks noGrp="1"/>
          </p:cNvSpPr>
          <p:nvPr>
            <p:ph sz="half" idx="2"/>
          </p:nvPr>
        </p:nvSpPr>
        <p:spPr>
          <a:xfrm>
            <a:off x="6172200" y="1825625"/>
            <a:ext cx="5181600" cy="4351338"/>
          </a:xfrm>
        </p:spPr>
        <p:txBody>
          <a:bodyPr/>
          <a:lstStyle>
            <a:lvl1pPr>
              <a:defRPr>
                <a:solidFill>
                  <a:srgbClr val="002966"/>
                </a:solidFill>
              </a:defRPr>
            </a:lvl1pPr>
            <a:lvl2pPr>
              <a:defRPr>
                <a:solidFill>
                  <a:srgbClr val="002966"/>
                </a:solidFill>
              </a:defRPr>
            </a:lvl2pPr>
            <a:lvl3pPr>
              <a:defRPr>
                <a:solidFill>
                  <a:srgbClr val="002966"/>
                </a:solidFill>
              </a:defRPr>
            </a:lvl3pPr>
            <a:lvl4pPr>
              <a:defRPr>
                <a:solidFill>
                  <a:srgbClr val="002966"/>
                </a:solidFill>
              </a:defRPr>
            </a:lvl4pPr>
            <a:lvl5pPr>
              <a:defRPr>
                <a:solidFill>
                  <a:srgbClr val="00296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2D9A641-0094-4F45-BEA6-1217550AD3E2}"/>
              </a:ext>
            </a:extLst>
          </p:cNvPr>
          <p:cNvSpPr>
            <a:spLocks noGrp="1"/>
          </p:cNvSpPr>
          <p:nvPr>
            <p:ph type="dt" sz="half" idx="10"/>
          </p:nvPr>
        </p:nvSpPr>
        <p:spPr/>
        <p:txBody>
          <a:bodyPr/>
          <a:lstStyle/>
          <a:p>
            <a:fld id="{3D68ED99-8F33-754B-92DD-D76FC360A5F5}" type="datetime1">
              <a:rPr lang="en-US" smtClean="0"/>
              <a:t>5/12/2025</a:t>
            </a:fld>
            <a:endParaRPr lang="en-US"/>
          </a:p>
        </p:txBody>
      </p:sp>
      <p:sp>
        <p:nvSpPr>
          <p:cNvPr id="7" name="Slide Number Placeholder 6">
            <a:extLst>
              <a:ext uri="{FF2B5EF4-FFF2-40B4-BE49-F238E27FC236}">
                <a16:creationId xmlns:a16="http://schemas.microsoft.com/office/drawing/2014/main" id="{40635D95-9861-4033-9473-1A73451D0DB7}"/>
              </a:ext>
            </a:extLst>
          </p:cNvPr>
          <p:cNvSpPr>
            <a:spLocks noGrp="1"/>
          </p:cNvSpPr>
          <p:nvPr>
            <p:ph type="sldNum" sz="quarter" idx="12"/>
          </p:nvPr>
        </p:nvSpPr>
        <p:spPr/>
        <p:txBody>
          <a:bodyPr/>
          <a:lstStyle/>
          <a:p>
            <a:fld id="{677F7B41-FD57-4489-AAB8-D17CF179067D}" type="slidenum">
              <a:rPr lang="en-US" smtClean="0"/>
              <a:t>‹#›</a:t>
            </a:fld>
            <a:endParaRPr lang="en-US"/>
          </a:p>
        </p:txBody>
      </p:sp>
    </p:spTree>
    <p:extLst>
      <p:ext uri="{BB962C8B-B14F-4D97-AF65-F5344CB8AC3E}">
        <p14:creationId xmlns:p14="http://schemas.microsoft.com/office/powerpoint/2010/main" val="26733932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DC1C1-1ABD-48A3-9FF2-96D4B9058DB2}"/>
              </a:ext>
            </a:extLst>
          </p:cNvPr>
          <p:cNvSpPr>
            <a:spLocks noGrp="1"/>
          </p:cNvSpPr>
          <p:nvPr>
            <p:ph type="title"/>
          </p:nvPr>
        </p:nvSpPr>
        <p:spPr>
          <a:xfrm>
            <a:off x="839788" y="668337"/>
            <a:ext cx="10515600" cy="1022351"/>
          </a:xfrm>
        </p:spPr>
        <p:txBody>
          <a:bodyPr/>
          <a:lstStyle>
            <a:lvl1pPr>
              <a:defRPr>
                <a:solidFill>
                  <a:srgbClr val="002966"/>
                </a:solidFill>
              </a:defRPr>
            </a:lvl1pPr>
          </a:lstStyle>
          <a:p>
            <a:r>
              <a:rPr lang="en-US"/>
              <a:t>Click to edit Master title style</a:t>
            </a:r>
          </a:p>
        </p:txBody>
      </p:sp>
      <p:sp>
        <p:nvSpPr>
          <p:cNvPr id="3" name="Text Placeholder 2">
            <a:extLst>
              <a:ext uri="{FF2B5EF4-FFF2-40B4-BE49-F238E27FC236}">
                <a16:creationId xmlns:a16="http://schemas.microsoft.com/office/drawing/2014/main" id="{16D6A71F-26A6-4E85-88AF-40404AE52398}"/>
              </a:ext>
            </a:extLst>
          </p:cNvPr>
          <p:cNvSpPr>
            <a:spLocks noGrp="1"/>
          </p:cNvSpPr>
          <p:nvPr>
            <p:ph type="body" idx="1"/>
          </p:nvPr>
        </p:nvSpPr>
        <p:spPr>
          <a:xfrm>
            <a:off x="839788" y="1681163"/>
            <a:ext cx="5157787" cy="823912"/>
          </a:xfrm>
        </p:spPr>
        <p:txBody>
          <a:bodyPr anchor="b"/>
          <a:lstStyle>
            <a:lvl1pPr marL="0" indent="0">
              <a:buNone/>
              <a:defRPr sz="2400" b="1">
                <a:solidFill>
                  <a:srgbClr val="00296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7154632-FA7D-40D1-BDF1-D6907A9FB42E}"/>
              </a:ext>
            </a:extLst>
          </p:cNvPr>
          <p:cNvSpPr>
            <a:spLocks noGrp="1"/>
          </p:cNvSpPr>
          <p:nvPr>
            <p:ph sz="half" idx="2"/>
          </p:nvPr>
        </p:nvSpPr>
        <p:spPr>
          <a:xfrm>
            <a:off x="839788" y="2505075"/>
            <a:ext cx="5157787" cy="3684588"/>
          </a:xfrm>
        </p:spPr>
        <p:txBody>
          <a:bodyPr/>
          <a:lstStyle>
            <a:lvl1pPr>
              <a:defRPr>
                <a:solidFill>
                  <a:srgbClr val="002966"/>
                </a:solidFill>
              </a:defRPr>
            </a:lvl1pPr>
            <a:lvl2pPr>
              <a:defRPr>
                <a:solidFill>
                  <a:srgbClr val="002966"/>
                </a:solidFill>
              </a:defRPr>
            </a:lvl2pPr>
            <a:lvl3pPr>
              <a:defRPr>
                <a:solidFill>
                  <a:srgbClr val="002966"/>
                </a:solidFill>
              </a:defRPr>
            </a:lvl3pPr>
            <a:lvl4pPr>
              <a:defRPr>
                <a:solidFill>
                  <a:srgbClr val="002966"/>
                </a:solidFill>
              </a:defRPr>
            </a:lvl4pPr>
            <a:lvl5pPr>
              <a:defRPr>
                <a:solidFill>
                  <a:srgbClr val="00296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8E1FA92-91B5-4C63-BFEE-566A559A46DB}"/>
              </a:ext>
            </a:extLst>
          </p:cNvPr>
          <p:cNvSpPr>
            <a:spLocks noGrp="1"/>
          </p:cNvSpPr>
          <p:nvPr>
            <p:ph type="body" sz="quarter" idx="3"/>
          </p:nvPr>
        </p:nvSpPr>
        <p:spPr>
          <a:xfrm>
            <a:off x="6172200" y="1681163"/>
            <a:ext cx="5183188" cy="823912"/>
          </a:xfrm>
        </p:spPr>
        <p:txBody>
          <a:bodyPr anchor="b"/>
          <a:lstStyle>
            <a:lvl1pPr marL="0" indent="0">
              <a:buNone/>
              <a:defRPr sz="2400" b="1">
                <a:solidFill>
                  <a:srgbClr val="00296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8E01C8F-5DB8-4C61-AAFC-6C787E78DDCF}"/>
              </a:ext>
            </a:extLst>
          </p:cNvPr>
          <p:cNvSpPr>
            <a:spLocks noGrp="1"/>
          </p:cNvSpPr>
          <p:nvPr>
            <p:ph sz="quarter" idx="4"/>
          </p:nvPr>
        </p:nvSpPr>
        <p:spPr>
          <a:xfrm>
            <a:off x="6172200" y="2505075"/>
            <a:ext cx="5183188" cy="3684588"/>
          </a:xfrm>
        </p:spPr>
        <p:txBody>
          <a:bodyPr/>
          <a:lstStyle>
            <a:lvl1pPr>
              <a:defRPr>
                <a:solidFill>
                  <a:srgbClr val="002966"/>
                </a:solidFill>
              </a:defRPr>
            </a:lvl1pPr>
            <a:lvl2pPr>
              <a:defRPr>
                <a:solidFill>
                  <a:srgbClr val="002966"/>
                </a:solidFill>
              </a:defRPr>
            </a:lvl2pPr>
            <a:lvl3pPr>
              <a:defRPr>
                <a:solidFill>
                  <a:srgbClr val="002966"/>
                </a:solidFill>
              </a:defRPr>
            </a:lvl3pPr>
            <a:lvl4pPr>
              <a:defRPr>
                <a:solidFill>
                  <a:srgbClr val="002966"/>
                </a:solidFill>
              </a:defRPr>
            </a:lvl4pPr>
            <a:lvl5pPr>
              <a:defRPr>
                <a:solidFill>
                  <a:srgbClr val="00296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12645B-EF4D-46AE-98F9-EBCE87122555}"/>
              </a:ext>
            </a:extLst>
          </p:cNvPr>
          <p:cNvSpPr>
            <a:spLocks noGrp="1"/>
          </p:cNvSpPr>
          <p:nvPr>
            <p:ph type="dt" sz="half" idx="10"/>
          </p:nvPr>
        </p:nvSpPr>
        <p:spPr/>
        <p:txBody>
          <a:bodyPr/>
          <a:lstStyle/>
          <a:p>
            <a:fld id="{2710CF1D-4222-BC41-BDB5-896A3B1C8583}" type="datetime1">
              <a:rPr lang="en-US" smtClean="0"/>
              <a:t>5/12/2025</a:t>
            </a:fld>
            <a:endParaRPr lang="en-US"/>
          </a:p>
        </p:txBody>
      </p:sp>
      <p:sp>
        <p:nvSpPr>
          <p:cNvPr id="9" name="Slide Number Placeholder 8">
            <a:extLst>
              <a:ext uri="{FF2B5EF4-FFF2-40B4-BE49-F238E27FC236}">
                <a16:creationId xmlns:a16="http://schemas.microsoft.com/office/drawing/2014/main" id="{462E3652-E5BB-4050-B95D-35607D9AD9B7}"/>
              </a:ext>
            </a:extLst>
          </p:cNvPr>
          <p:cNvSpPr>
            <a:spLocks noGrp="1"/>
          </p:cNvSpPr>
          <p:nvPr>
            <p:ph type="sldNum" sz="quarter" idx="12"/>
          </p:nvPr>
        </p:nvSpPr>
        <p:spPr/>
        <p:txBody>
          <a:bodyPr/>
          <a:lstStyle/>
          <a:p>
            <a:fld id="{677F7B41-FD57-4489-AAB8-D17CF179067D}" type="slidenum">
              <a:rPr lang="en-US" smtClean="0"/>
              <a:t>‹#›</a:t>
            </a:fld>
            <a:endParaRPr lang="en-US"/>
          </a:p>
        </p:txBody>
      </p:sp>
    </p:spTree>
    <p:extLst>
      <p:ext uri="{BB962C8B-B14F-4D97-AF65-F5344CB8AC3E}">
        <p14:creationId xmlns:p14="http://schemas.microsoft.com/office/powerpoint/2010/main" val="33799291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C4C16-8AAD-44E5-A854-D187E3B87BF4}"/>
              </a:ext>
            </a:extLst>
          </p:cNvPr>
          <p:cNvSpPr>
            <a:spLocks noGrp="1"/>
          </p:cNvSpPr>
          <p:nvPr>
            <p:ph type="title"/>
          </p:nvPr>
        </p:nvSpPr>
        <p:spPr/>
        <p:txBody>
          <a:bodyPr/>
          <a:lstStyle>
            <a:lvl1pPr>
              <a:defRPr>
                <a:solidFill>
                  <a:srgbClr val="00264B"/>
                </a:solidFill>
              </a:defRPr>
            </a:lvl1pPr>
          </a:lstStyle>
          <a:p>
            <a:r>
              <a:rPr lang="en-US"/>
              <a:t>Click to edit Master title style</a:t>
            </a:r>
          </a:p>
        </p:txBody>
      </p:sp>
      <p:sp>
        <p:nvSpPr>
          <p:cNvPr id="3" name="Date Placeholder 2">
            <a:extLst>
              <a:ext uri="{FF2B5EF4-FFF2-40B4-BE49-F238E27FC236}">
                <a16:creationId xmlns:a16="http://schemas.microsoft.com/office/drawing/2014/main" id="{71C2C64F-CDEC-4A8A-ACAF-39004380F685}"/>
              </a:ext>
            </a:extLst>
          </p:cNvPr>
          <p:cNvSpPr>
            <a:spLocks noGrp="1"/>
          </p:cNvSpPr>
          <p:nvPr>
            <p:ph type="dt" sz="half" idx="10"/>
          </p:nvPr>
        </p:nvSpPr>
        <p:spPr/>
        <p:txBody>
          <a:bodyPr/>
          <a:lstStyle/>
          <a:p>
            <a:fld id="{3D5E0E80-49EE-6F44-A3A7-38DB96525A2F}" type="datetime1">
              <a:rPr lang="en-US" smtClean="0"/>
              <a:t>5/12/2025</a:t>
            </a:fld>
            <a:endParaRPr lang="en-US"/>
          </a:p>
        </p:txBody>
      </p:sp>
      <p:sp>
        <p:nvSpPr>
          <p:cNvPr id="5" name="Slide Number Placeholder 4">
            <a:extLst>
              <a:ext uri="{FF2B5EF4-FFF2-40B4-BE49-F238E27FC236}">
                <a16:creationId xmlns:a16="http://schemas.microsoft.com/office/drawing/2014/main" id="{EAD61A9A-B442-4C57-A22D-A4CE933032C1}"/>
              </a:ext>
            </a:extLst>
          </p:cNvPr>
          <p:cNvSpPr>
            <a:spLocks noGrp="1"/>
          </p:cNvSpPr>
          <p:nvPr>
            <p:ph type="sldNum" sz="quarter" idx="12"/>
          </p:nvPr>
        </p:nvSpPr>
        <p:spPr/>
        <p:txBody>
          <a:bodyPr/>
          <a:lstStyle/>
          <a:p>
            <a:fld id="{677F7B41-FD57-4489-AAB8-D17CF179067D}" type="slidenum">
              <a:rPr lang="en-US" smtClean="0"/>
              <a:t>‹#›</a:t>
            </a:fld>
            <a:endParaRPr lang="en-US"/>
          </a:p>
        </p:txBody>
      </p:sp>
    </p:spTree>
    <p:extLst>
      <p:ext uri="{BB962C8B-B14F-4D97-AF65-F5344CB8AC3E}">
        <p14:creationId xmlns:p14="http://schemas.microsoft.com/office/powerpoint/2010/main" val="39083776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5075834-0297-447C-9FF1-306882C731C6}"/>
              </a:ext>
            </a:extLst>
          </p:cNvPr>
          <p:cNvSpPr>
            <a:spLocks noGrp="1"/>
          </p:cNvSpPr>
          <p:nvPr>
            <p:ph type="dt" sz="half" idx="10"/>
          </p:nvPr>
        </p:nvSpPr>
        <p:spPr/>
        <p:txBody>
          <a:bodyPr/>
          <a:lstStyle/>
          <a:p>
            <a:fld id="{737A566E-397E-BF43-BCBD-1E8FE2439686}" type="datetime1">
              <a:rPr lang="en-US" smtClean="0"/>
              <a:t>5/12/2025</a:t>
            </a:fld>
            <a:endParaRPr lang="en-US"/>
          </a:p>
        </p:txBody>
      </p:sp>
      <p:sp>
        <p:nvSpPr>
          <p:cNvPr id="4" name="Slide Number Placeholder 3">
            <a:extLst>
              <a:ext uri="{FF2B5EF4-FFF2-40B4-BE49-F238E27FC236}">
                <a16:creationId xmlns:a16="http://schemas.microsoft.com/office/drawing/2014/main" id="{4709EBD8-E740-4CE5-97FA-0A8FEC3E1767}"/>
              </a:ext>
            </a:extLst>
          </p:cNvPr>
          <p:cNvSpPr>
            <a:spLocks noGrp="1"/>
          </p:cNvSpPr>
          <p:nvPr>
            <p:ph type="sldNum" sz="quarter" idx="12"/>
          </p:nvPr>
        </p:nvSpPr>
        <p:spPr/>
        <p:txBody>
          <a:bodyPr/>
          <a:lstStyle/>
          <a:p>
            <a:fld id="{677F7B41-FD57-4489-AAB8-D17CF179067D}" type="slidenum">
              <a:rPr lang="en-US" smtClean="0"/>
              <a:t>‹#›</a:t>
            </a:fld>
            <a:endParaRPr lang="en-US"/>
          </a:p>
        </p:txBody>
      </p:sp>
    </p:spTree>
    <p:extLst>
      <p:ext uri="{BB962C8B-B14F-4D97-AF65-F5344CB8AC3E}">
        <p14:creationId xmlns:p14="http://schemas.microsoft.com/office/powerpoint/2010/main" val="41521679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E5EFF6"/>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D563D1F-B01B-4906-A680-BC0AF076CEF5}"/>
              </a:ext>
            </a:extLst>
          </p:cNvPr>
          <p:cNvSpPr>
            <a:spLocks noGrp="1"/>
          </p:cNvSpPr>
          <p:nvPr>
            <p:ph type="title"/>
          </p:nvPr>
        </p:nvSpPr>
        <p:spPr>
          <a:xfrm>
            <a:off x="838200" y="873722"/>
            <a:ext cx="10515600" cy="1009651"/>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00F76C8-5540-434D-8EE4-D9BF526213A1}"/>
              </a:ext>
            </a:extLst>
          </p:cNvPr>
          <p:cNvSpPr>
            <a:spLocks noGrp="1"/>
          </p:cNvSpPr>
          <p:nvPr>
            <p:ph type="body" idx="1"/>
          </p:nvPr>
        </p:nvSpPr>
        <p:spPr>
          <a:xfrm>
            <a:off x="838200" y="1999715"/>
            <a:ext cx="10515600" cy="417724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5B9DD1-EA31-42D4-82BC-E425E8521909}"/>
              </a:ext>
            </a:extLst>
          </p:cNvPr>
          <p:cNvSpPr>
            <a:spLocks noGrp="1"/>
          </p:cNvSpPr>
          <p:nvPr>
            <p:ph type="dt" sz="half" idx="2"/>
          </p:nvPr>
        </p:nvSpPr>
        <p:spPr>
          <a:xfrm>
            <a:off x="197265" y="6356350"/>
            <a:ext cx="2743200" cy="365125"/>
          </a:xfrm>
          <a:prstGeom prst="rect">
            <a:avLst/>
          </a:prstGeom>
        </p:spPr>
        <p:txBody>
          <a:bodyPr vert="horz" lIns="91440" tIns="45720" rIns="91440" bIns="45720" rtlCol="0" anchor="ctr"/>
          <a:lstStyle>
            <a:lvl1pPr algn="l">
              <a:defRPr sz="1200">
                <a:solidFill>
                  <a:srgbClr val="4B9CD3"/>
                </a:solidFill>
                <a:latin typeface=""/>
              </a:defRPr>
            </a:lvl1pPr>
          </a:lstStyle>
          <a:p>
            <a:fld id="{D6B35621-9683-1E43-841D-6C66BFC29B99}" type="datetime1">
              <a:rPr lang="en-US" smtClean="0"/>
              <a:pPr/>
              <a:t>5/12/2025</a:t>
            </a:fld>
            <a:endParaRPr lang="en-US"/>
          </a:p>
        </p:txBody>
      </p:sp>
      <p:sp>
        <p:nvSpPr>
          <p:cNvPr id="6" name="Slide Number Placeholder 5">
            <a:extLst>
              <a:ext uri="{FF2B5EF4-FFF2-40B4-BE49-F238E27FC236}">
                <a16:creationId xmlns:a16="http://schemas.microsoft.com/office/drawing/2014/main" id="{BC15C743-AF0C-4D2C-841E-4E8564BD1CC5}"/>
              </a:ext>
            </a:extLst>
          </p:cNvPr>
          <p:cNvSpPr>
            <a:spLocks noGrp="1"/>
          </p:cNvSpPr>
          <p:nvPr>
            <p:ph type="sldNum" sz="quarter" idx="4"/>
          </p:nvPr>
        </p:nvSpPr>
        <p:spPr>
          <a:xfrm>
            <a:off x="9251535" y="6371721"/>
            <a:ext cx="2743200" cy="365125"/>
          </a:xfrm>
          <a:prstGeom prst="rect">
            <a:avLst/>
          </a:prstGeom>
        </p:spPr>
        <p:txBody>
          <a:bodyPr vert="horz" lIns="91440" tIns="45720" rIns="91440" bIns="45720" rtlCol="0" anchor="ctr"/>
          <a:lstStyle>
            <a:lvl1pPr algn="r">
              <a:defRPr sz="1200">
                <a:solidFill>
                  <a:srgbClr val="4B9CD3"/>
                </a:solidFill>
                <a:latin typeface=""/>
              </a:defRPr>
            </a:lvl1pPr>
          </a:lstStyle>
          <a:p>
            <a:fld id="{677F7B41-FD57-4489-AAB8-D17CF179067D}" type="slidenum">
              <a:rPr lang="en-US" smtClean="0"/>
              <a:pPr/>
              <a:t>‹#›</a:t>
            </a:fld>
            <a:endParaRPr lang="en-US"/>
          </a:p>
        </p:txBody>
      </p:sp>
      <p:pic>
        <p:nvPicPr>
          <p:cNvPr id="5" name="Picture 4">
            <a:extLst>
              <a:ext uri="{FF2B5EF4-FFF2-40B4-BE49-F238E27FC236}">
                <a16:creationId xmlns:a16="http://schemas.microsoft.com/office/drawing/2014/main" id="{41B8DB0B-80B4-96DB-360C-D509A6E88F7A}"/>
              </a:ext>
            </a:extLst>
          </p:cNvPr>
          <p:cNvPicPr>
            <a:picLocks noChangeAspect="1"/>
          </p:cNvPicPr>
          <p:nvPr userDrawn="1"/>
        </p:nvPicPr>
        <p:blipFill>
          <a:blip r:embed="rId8"/>
          <a:stretch>
            <a:fillRect/>
          </a:stretch>
        </p:blipFill>
        <p:spPr>
          <a:xfrm>
            <a:off x="9251203" y="192301"/>
            <a:ext cx="2102597" cy="792049"/>
          </a:xfrm>
          <a:prstGeom prst="rect">
            <a:avLst/>
          </a:prstGeom>
        </p:spPr>
      </p:pic>
      <p:pic>
        <p:nvPicPr>
          <p:cNvPr id="7" name="Picture 6">
            <a:extLst>
              <a:ext uri="{FF2B5EF4-FFF2-40B4-BE49-F238E27FC236}">
                <a16:creationId xmlns:a16="http://schemas.microsoft.com/office/drawing/2014/main" id="{63ADFFD7-7CF8-1D26-A31F-D8BEF0CA91BC}"/>
              </a:ext>
            </a:extLst>
          </p:cNvPr>
          <p:cNvPicPr>
            <a:picLocks noChangeAspect="1"/>
          </p:cNvPicPr>
          <p:nvPr userDrawn="1"/>
        </p:nvPicPr>
        <p:blipFill>
          <a:blip r:embed="rId9"/>
          <a:stretch>
            <a:fillRect/>
          </a:stretch>
        </p:blipFill>
        <p:spPr>
          <a:xfrm>
            <a:off x="2209800" y="6295521"/>
            <a:ext cx="7772400" cy="76200"/>
          </a:xfrm>
          <a:prstGeom prst="rect">
            <a:avLst/>
          </a:prstGeom>
        </p:spPr>
      </p:pic>
    </p:spTree>
    <p:extLst>
      <p:ext uri="{BB962C8B-B14F-4D97-AF65-F5344CB8AC3E}">
        <p14:creationId xmlns:p14="http://schemas.microsoft.com/office/powerpoint/2010/main" val="283286635"/>
      </p:ext>
    </p:extLst>
  </p:cSld>
  <p:clrMap bg1="lt1" tx1="dk1" bg2="lt2" tx2="dk2" accent1="accent1" accent2="accent2" accent3="accent3" accent4="accent4" accent5="accent5" accent6="accent6" hlink="hlink" folHlink="folHlink"/>
  <p:sldLayoutIdLst>
    <p:sldLayoutId id="2147483657" r:id="rId1"/>
    <p:sldLayoutId id="2147483658" r:id="rId2"/>
    <p:sldLayoutId id="2147483660" r:id="rId3"/>
    <p:sldLayoutId id="2147483661" r:id="rId4"/>
    <p:sldLayoutId id="2147483662" r:id="rId5"/>
    <p:sldLayoutId id="2147483663" r:id="rId6"/>
  </p:sldLayoutIdLst>
  <p:hf sldNum="0" hdr="0" ftr="0"/>
  <p:txStyles>
    <p:titleStyle>
      <a:lvl1pPr algn="l" defTabSz="914400" rtl="0" eaLnBrk="1" latinLnBrk="0" hangingPunct="1">
        <a:lnSpc>
          <a:spcPct val="90000"/>
        </a:lnSpc>
        <a:spcBef>
          <a:spcPct val="0"/>
        </a:spcBef>
        <a:buNone/>
        <a:defRPr sz="4400" b="1" kern="1200">
          <a:solidFill>
            <a:srgbClr val="002966"/>
          </a:solidFill>
          <a:latin typeface=""/>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966"/>
          </a:solidFill>
          <a:latin typeface=""/>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966"/>
          </a:solidFill>
          <a:latin typeface=""/>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966"/>
          </a:solidFill>
          <a:latin typeface=""/>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966"/>
          </a:solidFill>
          <a:latin typeface=""/>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966"/>
          </a:solidFill>
          <a:latin typeface=""/>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6.png"/><Relationship Id="rId4" Type="http://schemas.openxmlformats.org/officeDocument/2006/relationships/notesSlide" Target="../notesSlides/notesSlide4.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7.png"/><Relationship Id="rId4" Type="http://schemas.openxmlformats.org/officeDocument/2006/relationships/notesSlide" Target="../notesSlides/notesSlide5.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9.png"/><Relationship Id="rId4" Type="http://schemas.openxmlformats.org/officeDocument/2006/relationships/notesSlide" Target="../notesSlides/notesSlide7.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20.png"/><Relationship Id="rId4" Type="http://schemas.openxmlformats.org/officeDocument/2006/relationships/notesSlide" Target="../notesSlides/notesSlide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21.png"/><Relationship Id="rId4" Type="http://schemas.openxmlformats.org/officeDocument/2006/relationships/notesSlide" Target="../notesSlides/notesSlide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26543-95BE-F5A9-7A07-64F8609E1CD2}"/>
              </a:ext>
            </a:extLst>
          </p:cNvPr>
          <p:cNvSpPr>
            <a:spLocks noGrp="1"/>
          </p:cNvSpPr>
          <p:nvPr>
            <p:ph type="ctrTitle"/>
          </p:nvPr>
        </p:nvSpPr>
        <p:spPr/>
        <p:txBody>
          <a:bodyPr>
            <a:normAutofit/>
          </a:bodyPr>
          <a:lstStyle/>
          <a:p>
            <a:r>
              <a:rPr lang="en-US" dirty="0"/>
              <a:t>IMBA Beginner</a:t>
            </a:r>
            <a:br>
              <a:rPr lang="en-US" dirty="0"/>
            </a:br>
            <a:r>
              <a:rPr lang="en-US" dirty="0"/>
              <a:t>Training</a:t>
            </a:r>
          </a:p>
        </p:txBody>
      </p:sp>
      <p:sp>
        <p:nvSpPr>
          <p:cNvPr id="3" name="Date Placeholder 2">
            <a:extLst>
              <a:ext uri="{FF2B5EF4-FFF2-40B4-BE49-F238E27FC236}">
                <a16:creationId xmlns:a16="http://schemas.microsoft.com/office/drawing/2014/main" id="{E0E011E8-B08C-2426-7B2E-1D4BBDE7CBBD}"/>
              </a:ext>
            </a:extLst>
          </p:cNvPr>
          <p:cNvSpPr>
            <a:spLocks noGrp="1"/>
          </p:cNvSpPr>
          <p:nvPr>
            <p:ph type="dt" sz="half" idx="10"/>
          </p:nvPr>
        </p:nvSpPr>
        <p:spPr/>
        <p:txBody>
          <a:bodyPr/>
          <a:lstStyle/>
          <a:p>
            <a:fld id="{B01CD57E-E96B-3C48-82EB-40C314DD289C}" type="datetime1">
              <a:rPr lang="en-US" smtClean="0"/>
              <a:t>5/12/2025</a:t>
            </a:fld>
            <a:endParaRPr lang="en-US"/>
          </a:p>
        </p:txBody>
      </p:sp>
      <p:sp>
        <p:nvSpPr>
          <p:cNvPr id="4" name="Text Placeholder 3">
            <a:extLst>
              <a:ext uri="{FF2B5EF4-FFF2-40B4-BE49-F238E27FC236}">
                <a16:creationId xmlns:a16="http://schemas.microsoft.com/office/drawing/2014/main" id="{4E049168-65D6-4FBE-DB76-63A4928A3258}"/>
              </a:ext>
            </a:extLst>
          </p:cNvPr>
          <p:cNvSpPr>
            <a:spLocks noGrp="1"/>
          </p:cNvSpPr>
          <p:nvPr>
            <p:ph type="body" sz="quarter" idx="11"/>
          </p:nvPr>
        </p:nvSpPr>
        <p:spPr/>
        <p:txBody>
          <a:bodyPr/>
          <a:lstStyle/>
          <a:p>
            <a:r>
              <a:rPr lang="en-US"/>
              <a:t>Charlotte Rose</a:t>
            </a:r>
          </a:p>
        </p:txBody>
      </p:sp>
      <p:sp>
        <p:nvSpPr>
          <p:cNvPr id="5" name="Text Placeholder 4">
            <a:extLst>
              <a:ext uri="{FF2B5EF4-FFF2-40B4-BE49-F238E27FC236}">
                <a16:creationId xmlns:a16="http://schemas.microsoft.com/office/drawing/2014/main" id="{6ACD4868-E15B-EE05-5319-95A0A5BE119E}"/>
              </a:ext>
            </a:extLst>
          </p:cNvPr>
          <p:cNvSpPr>
            <a:spLocks noGrp="1"/>
          </p:cNvSpPr>
          <p:nvPr>
            <p:ph type="body" sz="quarter" idx="12"/>
          </p:nvPr>
        </p:nvSpPr>
        <p:spPr/>
        <p:txBody>
          <a:bodyPr/>
          <a:lstStyle/>
          <a:p>
            <a:r>
              <a:rPr lang="en-US"/>
              <a:t>Research Scientist</a:t>
            </a:r>
          </a:p>
        </p:txBody>
      </p:sp>
      <p:sp>
        <p:nvSpPr>
          <p:cNvPr id="6" name="Text Placeholder 5">
            <a:extLst>
              <a:ext uri="{FF2B5EF4-FFF2-40B4-BE49-F238E27FC236}">
                <a16:creationId xmlns:a16="http://schemas.microsoft.com/office/drawing/2014/main" id="{76010654-B887-E331-F1F4-5A5C6D84A994}"/>
              </a:ext>
            </a:extLst>
          </p:cNvPr>
          <p:cNvSpPr>
            <a:spLocks noGrp="1"/>
          </p:cNvSpPr>
          <p:nvPr>
            <p:ph type="body" sz="quarter" idx="13"/>
          </p:nvPr>
        </p:nvSpPr>
        <p:spPr/>
        <p:txBody>
          <a:bodyPr/>
          <a:lstStyle/>
          <a:p>
            <a:r>
              <a:rPr lang="en-US"/>
              <a:t>Corvallis OR</a:t>
            </a:r>
          </a:p>
        </p:txBody>
      </p:sp>
      <p:sp>
        <p:nvSpPr>
          <p:cNvPr id="7" name="Text Placeholder 6">
            <a:extLst>
              <a:ext uri="{FF2B5EF4-FFF2-40B4-BE49-F238E27FC236}">
                <a16:creationId xmlns:a16="http://schemas.microsoft.com/office/drawing/2014/main" id="{CD7F03C8-E66D-22A2-43FB-F86FF78A10AF}"/>
              </a:ext>
            </a:extLst>
          </p:cNvPr>
          <p:cNvSpPr>
            <a:spLocks noGrp="1"/>
          </p:cNvSpPr>
          <p:nvPr>
            <p:ph type="body" sz="quarter" idx="15"/>
          </p:nvPr>
        </p:nvSpPr>
        <p:spPr/>
        <p:txBody>
          <a:bodyPr/>
          <a:lstStyle/>
          <a:p>
            <a:r>
              <a:rPr lang="en-US"/>
              <a:t>charlotte.rose@rcdsoftware.com</a:t>
            </a:r>
          </a:p>
        </p:txBody>
      </p:sp>
    </p:spTree>
    <p:extLst>
      <p:ext uri="{BB962C8B-B14F-4D97-AF65-F5344CB8AC3E}">
        <p14:creationId xmlns:p14="http://schemas.microsoft.com/office/powerpoint/2010/main" val="5990456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8CA56-24A5-81AE-184E-72C6AA722ED2}"/>
              </a:ext>
            </a:extLst>
          </p:cNvPr>
          <p:cNvSpPr>
            <a:spLocks noGrp="1"/>
          </p:cNvSpPr>
          <p:nvPr>
            <p:ph type="title"/>
          </p:nvPr>
        </p:nvSpPr>
        <p:spPr/>
        <p:txBody>
          <a:bodyPr/>
          <a:lstStyle/>
          <a:p>
            <a:r>
              <a:rPr lang="en-US" dirty="0"/>
              <a:t>Multiple Bioassay Types (#2)</a:t>
            </a:r>
          </a:p>
        </p:txBody>
      </p:sp>
      <p:sp>
        <p:nvSpPr>
          <p:cNvPr id="3" name="Content Placeholder 2">
            <a:extLst>
              <a:ext uri="{FF2B5EF4-FFF2-40B4-BE49-F238E27FC236}">
                <a16:creationId xmlns:a16="http://schemas.microsoft.com/office/drawing/2014/main" id="{F8EE61ED-297F-82F2-FA9A-A939A62CF95C}"/>
              </a:ext>
            </a:extLst>
          </p:cNvPr>
          <p:cNvSpPr>
            <a:spLocks noGrp="1"/>
          </p:cNvSpPr>
          <p:nvPr>
            <p:ph idx="1"/>
          </p:nvPr>
        </p:nvSpPr>
        <p:spPr>
          <a:xfrm>
            <a:off x="838200" y="1999715"/>
            <a:ext cx="3541295" cy="4177247"/>
          </a:xfrm>
        </p:spPr>
        <p:txBody>
          <a:bodyPr>
            <a:normAutofit fontScale="92500" lnSpcReduction="20000"/>
          </a:bodyPr>
          <a:lstStyle/>
          <a:p>
            <a:r>
              <a:rPr lang="en-US" dirty="0"/>
              <a:t>8 different bioassay quantities</a:t>
            </a:r>
          </a:p>
          <a:p>
            <a:r>
              <a:rPr lang="en-US" dirty="0"/>
              <a:t>This allows user to fit the intake to different bioassay types simultaneously</a:t>
            </a:r>
          </a:p>
          <a:p>
            <a:r>
              <a:rPr lang="en-US" dirty="0"/>
              <a:t>This Add-On also works with Add-On 1 to enable multiple intakes to be fitted to multiple bioassay data types simultaneously</a:t>
            </a:r>
          </a:p>
        </p:txBody>
      </p:sp>
      <p:sp>
        <p:nvSpPr>
          <p:cNvPr id="4" name="Slide Number Placeholder 3">
            <a:extLst>
              <a:ext uri="{FF2B5EF4-FFF2-40B4-BE49-F238E27FC236}">
                <a16:creationId xmlns:a16="http://schemas.microsoft.com/office/drawing/2014/main" id="{5816653F-F1BD-9411-F526-114B3C507C70}"/>
              </a:ext>
            </a:extLst>
          </p:cNvPr>
          <p:cNvSpPr>
            <a:spLocks noGrp="1"/>
          </p:cNvSpPr>
          <p:nvPr>
            <p:ph type="sldNum" sz="quarter" idx="12"/>
          </p:nvPr>
        </p:nvSpPr>
        <p:spPr/>
        <p:txBody>
          <a:bodyPr/>
          <a:lstStyle/>
          <a:p>
            <a:fld id="{677F7B41-FD57-4489-AAB8-D17CF179067D}" type="slidenum">
              <a:rPr lang="en-US" smtClean="0"/>
              <a:t>10</a:t>
            </a:fld>
            <a:endParaRPr lang="en-US"/>
          </a:p>
        </p:txBody>
      </p:sp>
      <p:pic>
        <p:nvPicPr>
          <p:cNvPr id="6" name="Picture 5">
            <a:extLst>
              <a:ext uri="{FF2B5EF4-FFF2-40B4-BE49-F238E27FC236}">
                <a16:creationId xmlns:a16="http://schemas.microsoft.com/office/drawing/2014/main" id="{339590D0-3308-928C-5E3F-E83C2654341F}"/>
              </a:ext>
            </a:extLst>
          </p:cNvPr>
          <p:cNvPicPr>
            <a:picLocks noChangeAspect="1"/>
          </p:cNvPicPr>
          <p:nvPr/>
        </p:nvPicPr>
        <p:blipFill>
          <a:blip r:embed="rId2"/>
          <a:stretch>
            <a:fillRect/>
          </a:stretch>
        </p:blipFill>
        <p:spPr>
          <a:xfrm>
            <a:off x="4379495" y="1999715"/>
            <a:ext cx="7683501" cy="3902815"/>
          </a:xfrm>
          <a:prstGeom prst="rect">
            <a:avLst/>
          </a:prstGeom>
          <a:ln>
            <a:solidFill>
              <a:schemeClr val="tx1"/>
            </a:solidFill>
          </a:ln>
        </p:spPr>
      </p:pic>
      <p:pic>
        <p:nvPicPr>
          <p:cNvPr id="7" name="Picture 6">
            <a:extLst>
              <a:ext uri="{FF2B5EF4-FFF2-40B4-BE49-F238E27FC236}">
                <a16:creationId xmlns:a16="http://schemas.microsoft.com/office/drawing/2014/main" id="{4469C5C2-9EEA-1AA0-EFB6-62D823D37E70}"/>
              </a:ext>
            </a:extLst>
          </p:cNvPr>
          <p:cNvPicPr>
            <a:picLocks noChangeAspect="1"/>
          </p:cNvPicPr>
          <p:nvPr/>
        </p:nvPicPr>
        <p:blipFill>
          <a:blip r:embed="rId3"/>
          <a:stretch>
            <a:fillRect/>
          </a:stretch>
        </p:blipFill>
        <p:spPr>
          <a:xfrm>
            <a:off x="9060626" y="1154229"/>
            <a:ext cx="2934109" cy="2934109"/>
          </a:xfrm>
          <a:prstGeom prst="rect">
            <a:avLst/>
          </a:prstGeom>
        </p:spPr>
      </p:pic>
    </p:spTree>
    <p:extLst>
      <p:ext uri="{BB962C8B-B14F-4D97-AF65-F5344CB8AC3E}">
        <p14:creationId xmlns:p14="http://schemas.microsoft.com/office/powerpoint/2010/main" val="704711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8CA56-24A5-81AE-184E-72C6AA722ED2}"/>
              </a:ext>
            </a:extLst>
          </p:cNvPr>
          <p:cNvSpPr>
            <a:spLocks noGrp="1"/>
          </p:cNvSpPr>
          <p:nvPr>
            <p:ph type="title"/>
          </p:nvPr>
        </p:nvSpPr>
        <p:spPr>
          <a:xfrm>
            <a:off x="677779" y="367466"/>
            <a:ext cx="10515600" cy="1009651"/>
          </a:xfrm>
        </p:spPr>
        <p:txBody>
          <a:bodyPr/>
          <a:lstStyle/>
          <a:p>
            <a:r>
              <a:rPr lang="en-US" dirty="0"/>
              <a:t>Uptake from a Wound (#5)</a:t>
            </a:r>
          </a:p>
        </p:txBody>
      </p:sp>
      <p:sp>
        <p:nvSpPr>
          <p:cNvPr id="3" name="Content Placeholder 2">
            <a:extLst>
              <a:ext uri="{FF2B5EF4-FFF2-40B4-BE49-F238E27FC236}">
                <a16:creationId xmlns:a16="http://schemas.microsoft.com/office/drawing/2014/main" id="{F8EE61ED-297F-82F2-FA9A-A939A62CF95C}"/>
              </a:ext>
            </a:extLst>
          </p:cNvPr>
          <p:cNvSpPr>
            <a:spLocks noGrp="1"/>
          </p:cNvSpPr>
          <p:nvPr>
            <p:ph idx="1"/>
          </p:nvPr>
        </p:nvSpPr>
        <p:spPr>
          <a:xfrm>
            <a:off x="838200" y="2038923"/>
            <a:ext cx="5418221" cy="4177247"/>
          </a:xfrm>
        </p:spPr>
        <p:txBody>
          <a:bodyPr>
            <a:normAutofit fontScale="92500" lnSpcReduction="20000"/>
          </a:bodyPr>
          <a:lstStyle/>
          <a:p>
            <a:r>
              <a:rPr lang="en-US" dirty="0"/>
              <a:t>Enables the user to specify how the activity reaches the blood following a wound contamination                                                                                                                                                           </a:t>
            </a:r>
          </a:p>
          <a:p>
            <a:r>
              <a:rPr lang="en-US" dirty="0"/>
              <a:t>Implements NCRP No. 156 wound model</a:t>
            </a:r>
          </a:p>
          <a:p>
            <a:r>
              <a:rPr lang="en-US" dirty="0"/>
              <a:t>Choose one of the "NCRP Defaults" wound categories: Soluble, Colloid, Particle or Fragment.</a:t>
            </a:r>
          </a:p>
          <a:p>
            <a:r>
              <a:rPr lang="en-US" dirty="0"/>
              <a:t>Users may enter their own values for the retention function as a sum of exponentials (User Defined Mode) </a:t>
            </a:r>
          </a:p>
        </p:txBody>
      </p:sp>
      <p:sp>
        <p:nvSpPr>
          <p:cNvPr id="4" name="Slide Number Placeholder 3">
            <a:extLst>
              <a:ext uri="{FF2B5EF4-FFF2-40B4-BE49-F238E27FC236}">
                <a16:creationId xmlns:a16="http://schemas.microsoft.com/office/drawing/2014/main" id="{5816653F-F1BD-9411-F526-114B3C507C70}"/>
              </a:ext>
            </a:extLst>
          </p:cNvPr>
          <p:cNvSpPr>
            <a:spLocks noGrp="1"/>
          </p:cNvSpPr>
          <p:nvPr>
            <p:ph type="sldNum" sz="quarter" idx="12"/>
          </p:nvPr>
        </p:nvSpPr>
        <p:spPr/>
        <p:txBody>
          <a:bodyPr/>
          <a:lstStyle/>
          <a:p>
            <a:fld id="{677F7B41-FD57-4489-AAB8-D17CF179067D}" type="slidenum">
              <a:rPr lang="en-US" smtClean="0"/>
              <a:t>11</a:t>
            </a:fld>
            <a:endParaRPr lang="en-US"/>
          </a:p>
        </p:txBody>
      </p:sp>
      <p:pic>
        <p:nvPicPr>
          <p:cNvPr id="6" name="Picture 5">
            <a:extLst>
              <a:ext uri="{FF2B5EF4-FFF2-40B4-BE49-F238E27FC236}">
                <a16:creationId xmlns:a16="http://schemas.microsoft.com/office/drawing/2014/main" id="{7A51200A-2B82-FDD4-BD23-A3F916F9F792}"/>
              </a:ext>
            </a:extLst>
          </p:cNvPr>
          <p:cNvPicPr>
            <a:picLocks noChangeAspect="1"/>
          </p:cNvPicPr>
          <p:nvPr/>
        </p:nvPicPr>
        <p:blipFill>
          <a:blip r:embed="rId2"/>
          <a:stretch>
            <a:fillRect/>
          </a:stretch>
        </p:blipFill>
        <p:spPr>
          <a:xfrm>
            <a:off x="7276078" y="1205995"/>
            <a:ext cx="4238143" cy="5010175"/>
          </a:xfrm>
          <a:prstGeom prst="rect">
            <a:avLst/>
          </a:prstGeom>
          <a:ln>
            <a:solidFill>
              <a:schemeClr val="tx1"/>
            </a:solidFill>
          </a:ln>
        </p:spPr>
      </p:pic>
    </p:spTree>
    <p:extLst>
      <p:ext uri="{BB962C8B-B14F-4D97-AF65-F5344CB8AC3E}">
        <p14:creationId xmlns:p14="http://schemas.microsoft.com/office/powerpoint/2010/main" val="39903283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3CF65-146E-7AF3-88C0-50F65920CD85}"/>
              </a:ext>
            </a:extLst>
          </p:cNvPr>
          <p:cNvSpPr>
            <a:spLocks noGrp="1"/>
          </p:cNvSpPr>
          <p:nvPr>
            <p:ph type="title"/>
          </p:nvPr>
        </p:nvSpPr>
        <p:spPr/>
        <p:txBody>
          <a:bodyPr/>
          <a:lstStyle/>
          <a:p>
            <a:r>
              <a:rPr lang="en-US" dirty="0"/>
              <a:t>IMBA Pro</a:t>
            </a:r>
          </a:p>
        </p:txBody>
      </p:sp>
      <p:sp>
        <p:nvSpPr>
          <p:cNvPr id="3" name="Content Placeholder 2">
            <a:extLst>
              <a:ext uri="{FF2B5EF4-FFF2-40B4-BE49-F238E27FC236}">
                <a16:creationId xmlns:a16="http://schemas.microsoft.com/office/drawing/2014/main" id="{E67BA1DE-183F-A646-F43C-2C045C543C2D}"/>
              </a:ext>
            </a:extLst>
          </p:cNvPr>
          <p:cNvSpPr>
            <a:spLocks noGrp="1"/>
          </p:cNvSpPr>
          <p:nvPr>
            <p:ph idx="1"/>
          </p:nvPr>
        </p:nvSpPr>
        <p:spPr/>
        <p:txBody>
          <a:bodyPr/>
          <a:lstStyle/>
          <a:p>
            <a:r>
              <a:rPr lang="en-US" u="sng" dirty="0"/>
              <a:t>All IMBA Plus functionality</a:t>
            </a:r>
          </a:p>
          <a:p>
            <a:r>
              <a:rPr lang="en-US" dirty="0"/>
              <a:t>(6) Errors on Intake</a:t>
            </a:r>
          </a:p>
          <a:p>
            <a:r>
              <a:rPr lang="en-US" dirty="0"/>
              <a:t>(7) Bayes Implementation</a:t>
            </a:r>
          </a:p>
          <a:p>
            <a:r>
              <a:rPr lang="en-US" dirty="0"/>
              <a:t>(8) Tritium Tool</a:t>
            </a:r>
          </a:p>
          <a:p>
            <a:r>
              <a:rPr lang="en-US" dirty="0"/>
              <a:t>(9) Compensation Type Calculations</a:t>
            </a:r>
          </a:p>
          <a:p>
            <a:r>
              <a:rPr lang="en-US" dirty="0"/>
              <a:t>(10) Ingrowth of Americium</a:t>
            </a:r>
          </a:p>
          <a:p>
            <a:r>
              <a:rPr lang="en-US" b="1" dirty="0"/>
              <a:t>(11) Statistics Package</a:t>
            </a:r>
          </a:p>
        </p:txBody>
      </p:sp>
      <p:sp>
        <p:nvSpPr>
          <p:cNvPr id="4" name="Slide Number Placeholder 3">
            <a:extLst>
              <a:ext uri="{FF2B5EF4-FFF2-40B4-BE49-F238E27FC236}">
                <a16:creationId xmlns:a16="http://schemas.microsoft.com/office/drawing/2014/main" id="{FE1F62DE-21BD-86E1-404C-91A851D8115D}"/>
              </a:ext>
            </a:extLst>
          </p:cNvPr>
          <p:cNvSpPr>
            <a:spLocks noGrp="1"/>
          </p:cNvSpPr>
          <p:nvPr>
            <p:ph type="sldNum" sz="quarter" idx="12"/>
          </p:nvPr>
        </p:nvSpPr>
        <p:spPr/>
        <p:txBody>
          <a:bodyPr/>
          <a:lstStyle/>
          <a:p>
            <a:fld id="{677F7B41-FD57-4489-AAB8-D17CF179067D}" type="slidenum">
              <a:rPr lang="en-US" smtClean="0"/>
              <a:t>12</a:t>
            </a:fld>
            <a:endParaRPr lang="en-US"/>
          </a:p>
        </p:txBody>
      </p:sp>
    </p:spTree>
    <p:extLst>
      <p:ext uri="{BB962C8B-B14F-4D97-AF65-F5344CB8AC3E}">
        <p14:creationId xmlns:p14="http://schemas.microsoft.com/office/powerpoint/2010/main" val="6332098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3E6C1-7AD0-33A8-4DF0-4782BB1BAA8C}"/>
              </a:ext>
            </a:extLst>
          </p:cNvPr>
          <p:cNvSpPr>
            <a:spLocks noGrp="1"/>
          </p:cNvSpPr>
          <p:nvPr>
            <p:ph type="title"/>
          </p:nvPr>
        </p:nvSpPr>
        <p:spPr/>
        <p:txBody>
          <a:bodyPr/>
          <a:lstStyle/>
          <a:p>
            <a:r>
              <a:rPr lang="en-US" dirty="0"/>
              <a:t>Statistics Package (#11)</a:t>
            </a:r>
          </a:p>
        </p:txBody>
      </p:sp>
      <p:sp>
        <p:nvSpPr>
          <p:cNvPr id="3" name="Content Placeholder 2">
            <a:extLst>
              <a:ext uri="{FF2B5EF4-FFF2-40B4-BE49-F238E27FC236}">
                <a16:creationId xmlns:a16="http://schemas.microsoft.com/office/drawing/2014/main" id="{36F188FC-CA07-887C-FDB9-75DBAD3DBD99}"/>
              </a:ext>
            </a:extLst>
          </p:cNvPr>
          <p:cNvSpPr>
            <a:spLocks noGrp="1"/>
          </p:cNvSpPr>
          <p:nvPr>
            <p:ph idx="1"/>
          </p:nvPr>
        </p:nvSpPr>
        <p:spPr>
          <a:xfrm>
            <a:off x="838200" y="1999715"/>
            <a:ext cx="3204411" cy="4177247"/>
          </a:xfrm>
        </p:spPr>
        <p:txBody>
          <a:bodyPr>
            <a:normAutofit/>
          </a:bodyPr>
          <a:lstStyle/>
          <a:p>
            <a:r>
              <a:rPr lang="en-US" dirty="0"/>
              <a:t>Allows the user to examine useful statistical information immediately after fitting intakes to measurement data</a:t>
            </a:r>
          </a:p>
        </p:txBody>
      </p:sp>
      <p:sp>
        <p:nvSpPr>
          <p:cNvPr id="4" name="Slide Number Placeholder 3">
            <a:extLst>
              <a:ext uri="{FF2B5EF4-FFF2-40B4-BE49-F238E27FC236}">
                <a16:creationId xmlns:a16="http://schemas.microsoft.com/office/drawing/2014/main" id="{DFE36CBE-ED12-25F6-49E4-064C2017D927}"/>
              </a:ext>
            </a:extLst>
          </p:cNvPr>
          <p:cNvSpPr>
            <a:spLocks noGrp="1"/>
          </p:cNvSpPr>
          <p:nvPr>
            <p:ph type="sldNum" sz="quarter" idx="12"/>
          </p:nvPr>
        </p:nvSpPr>
        <p:spPr/>
        <p:txBody>
          <a:bodyPr/>
          <a:lstStyle/>
          <a:p>
            <a:fld id="{677F7B41-FD57-4489-AAB8-D17CF179067D}" type="slidenum">
              <a:rPr lang="en-US" smtClean="0"/>
              <a:t>13</a:t>
            </a:fld>
            <a:endParaRPr lang="en-US"/>
          </a:p>
        </p:txBody>
      </p:sp>
      <p:pic>
        <p:nvPicPr>
          <p:cNvPr id="5" name="Picture 4">
            <a:extLst>
              <a:ext uri="{FF2B5EF4-FFF2-40B4-BE49-F238E27FC236}">
                <a16:creationId xmlns:a16="http://schemas.microsoft.com/office/drawing/2014/main" id="{FC067C90-C643-F262-2A7B-98F299FBA7BB}"/>
              </a:ext>
            </a:extLst>
          </p:cNvPr>
          <p:cNvPicPr>
            <a:picLocks noChangeAspect="1"/>
          </p:cNvPicPr>
          <p:nvPr/>
        </p:nvPicPr>
        <p:blipFill>
          <a:blip r:embed="rId2"/>
          <a:stretch>
            <a:fillRect/>
          </a:stretch>
        </p:blipFill>
        <p:spPr>
          <a:xfrm>
            <a:off x="4301004" y="1860025"/>
            <a:ext cx="3589991" cy="3657600"/>
          </a:xfrm>
          <a:prstGeom prst="rect">
            <a:avLst/>
          </a:prstGeom>
          <a:ln>
            <a:solidFill>
              <a:schemeClr val="tx1"/>
            </a:solidFill>
          </a:ln>
        </p:spPr>
      </p:pic>
      <p:pic>
        <p:nvPicPr>
          <p:cNvPr id="6" name="Picture 5">
            <a:extLst>
              <a:ext uri="{FF2B5EF4-FFF2-40B4-BE49-F238E27FC236}">
                <a16:creationId xmlns:a16="http://schemas.microsoft.com/office/drawing/2014/main" id="{A916A301-6A98-4A25-FA95-97816F558A10}"/>
              </a:ext>
            </a:extLst>
          </p:cNvPr>
          <p:cNvPicPr>
            <a:picLocks noChangeAspect="1"/>
          </p:cNvPicPr>
          <p:nvPr/>
        </p:nvPicPr>
        <p:blipFill>
          <a:blip r:embed="rId3"/>
          <a:stretch>
            <a:fillRect/>
          </a:stretch>
        </p:blipFill>
        <p:spPr>
          <a:xfrm>
            <a:off x="8066141" y="1860025"/>
            <a:ext cx="3603109" cy="3657600"/>
          </a:xfrm>
          <a:prstGeom prst="rect">
            <a:avLst/>
          </a:prstGeom>
          <a:ln>
            <a:solidFill>
              <a:schemeClr val="tx1"/>
            </a:solidFill>
          </a:ln>
        </p:spPr>
      </p:pic>
    </p:spTree>
    <p:extLst>
      <p:ext uri="{BB962C8B-B14F-4D97-AF65-F5344CB8AC3E}">
        <p14:creationId xmlns:p14="http://schemas.microsoft.com/office/powerpoint/2010/main" val="18338264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F5B3A-5489-6760-0BC9-18E9CD3F8131}"/>
              </a:ext>
            </a:extLst>
          </p:cNvPr>
          <p:cNvSpPr>
            <a:spLocks noGrp="1"/>
          </p:cNvSpPr>
          <p:nvPr>
            <p:ph type="title"/>
          </p:nvPr>
        </p:nvSpPr>
        <p:spPr/>
        <p:txBody>
          <a:bodyPr/>
          <a:lstStyle/>
          <a:p>
            <a:r>
              <a:rPr lang="en-US"/>
              <a:t>Welcome to IMBA</a:t>
            </a:r>
          </a:p>
        </p:txBody>
      </p:sp>
      <p:sp>
        <p:nvSpPr>
          <p:cNvPr id="3" name="Content Placeholder 2">
            <a:extLst>
              <a:ext uri="{FF2B5EF4-FFF2-40B4-BE49-F238E27FC236}">
                <a16:creationId xmlns:a16="http://schemas.microsoft.com/office/drawing/2014/main" id="{65DD642C-66DA-1AFF-BA3A-E0DECE02C8AD}"/>
              </a:ext>
            </a:extLst>
          </p:cNvPr>
          <p:cNvSpPr>
            <a:spLocks noGrp="1"/>
          </p:cNvSpPr>
          <p:nvPr>
            <p:ph idx="1"/>
          </p:nvPr>
        </p:nvSpPr>
        <p:spPr>
          <a:xfrm>
            <a:off x="838200" y="1999715"/>
            <a:ext cx="3477126" cy="4177247"/>
          </a:xfrm>
        </p:spPr>
        <p:txBody>
          <a:bodyPr/>
          <a:lstStyle/>
          <a:p>
            <a:r>
              <a:rPr lang="en-US" dirty="0"/>
              <a:t>Much like many applications, the main screen contains: </a:t>
            </a:r>
          </a:p>
          <a:p>
            <a:pPr lvl="1"/>
            <a:r>
              <a:rPr lang="en-US" dirty="0"/>
              <a:t>File menu</a:t>
            </a:r>
          </a:p>
          <a:p>
            <a:pPr lvl="1"/>
            <a:r>
              <a:rPr lang="en-US" dirty="0"/>
              <a:t>Tool buttons</a:t>
            </a:r>
          </a:p>
          <a:p>
            <a:pPr lvl="1"/>
            <a:r>
              <a:rPr lang="en-US" dirty="0"/>
              <a:t>Graphical user interface/ main screen</a:t>
            </a:r>
          </a:p>
          <a:p>
            <a:pPr lvl="1"/>
            <a:endParaRPr lang="en-US" dirty="0"/>
          </a:p>
        </p:txBody>
      </p:sp>
      <p:sp>
        <p:nvSpPr>
          <p:cNvPr id="4" name="Date Placeholder 3">
            <a:extLst>
              <a:ext uri="{FF2B5EF4-FFF2-40B4-BE49-F238E27FC236}">
                <a16:creationId xmlns:a16="http://schemas.microsoft.com/office/drawing/2014/main" id="{7895B283-A28F-2795-6B34-681C55935160}"/>
              </a:ext>
            </a:extLst>
          </p:cNvPr>
          <p:cNvSpPr>
            <a:spLocks noGrp="1"/>
          </p:cNvSpPr>
          <p:nvPr>
            <p:ph type="dt" sz="half" idx="10"/>
          </p:nvPr>
        </p:nvSpPr>
        <p:spPr/>
        <p:txBody>
          <a:bodyPr/>
          <a:lstStyle/>
          <a:p>
            <a:fld id="{0F8A93F2-1463-6646-9AB5-3E59D066B5F9}" type="datetime1">
              <a:rPr lang="en-US" smtClean="0"/>
              <a:t>5/12/2025</a:t>
            </a:fld>
            <a:endParaRPr lang="en-US"/>
          </a:p>
        </p:txBody>
      </p:sp>
      <p:pic>
        <p:nvPicPr>
          <p:cNvPr id="6" name="Picture 5">
            <a:extLst>
              <a:ext uri="{FF2B5EF4-FFF2-40B4-BE49-F238E27FC236}">
                <a16:creationId xmlns:a16="http://schemas.microsoft.com/office/drawing/2014/main" id="{86314520-5C2D-D631-D7CF-DBF236928BBD}"/>
              </a:ext>
            </a:extLst>
          </p:cNvPr>
          <p:cNvPicPr>
            <a:picLocks noChangeAspect="1"/>
          </p:cNvPicPr>
          <p:nvPr/>
        </p:nvPicPr>
        <p:blipFill>
          <a:blip r:embed="rId2"/>
          <a:stretch>
            <a:fillRect/>
          </a:stretch>
        </p:blipFill>
        <p:spPr>
          <a:xfrm>
            <a:off x="6096000" y="1377962"/>
            <a:ext cx="4820402" cy="4606316"/>
          </a:xfrm>
          <a:prstGeom prst="rect">
            <a:avLst/>
          </a:prstGeom>
        </p:spPr>
      </p:pic>
    </p:spTree>
    <p:extLst>
      <p:ext uri="{BB962C8B-B14F-4D97-AF65-F5344CB8AC3E}">
        <p14:creationId xmlns:p14="http://schemas.microsoft.com/office/powerpoint/2010/main" val="6219442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6B262F3-3612-CAF2-6FAD-7FA73A970437}"/>
              </a:ext>
            </a:extLst>
          </p:cNvPr>
          <p:cNvPicPr>
            <a:picLocks noChangeAspect="1"/>
          </p:cNvPicPr>
          <p:nvPr/>
        </p:nvPicPr>
        <p:blipFill>
          <a:blip r:embed="rId3"/>
          <a:stretch>
            <a:fillRect/>
          </a:stretch>
        </p:blipFill>
        <p:spPr>
          <a:xfrm>
            <a:off x="5084528" y="1090864"/>
            <a:ext cx="6038589" cy="5134854"/>
          </a:xfrm>
          <a:prstGeom prst="rect">
            <a:avLst/>
          </a:prstGeom>
          <a:solidFill>
            <a:srgbClr val="C00000"/>
          </a:solidFill>
        </p:spPr>
      </p:pic>
      <p:sp>
        <p:nvSpPr>
          <p:cNvPr id="2" name="Title 1">
            <a:extLst>
              <a:ext uri="{FF2B5EF4-FFF2-40B4-BE49-F238E27FC236}">
                <a16:creationId xmlns:a16="http://schemas.microsoft.com/office/drawing/2014/main" id="{AFA145B4-1AFD-6914-F8F2-4F404E2A43ED}"/>
              </a:ext>
            </a:extLst>
          </p:cNvPr>
          <p:cNvSpPr>
            <a:spLocks noGrp="1"/>
          </p:cNvSpPr>
          <p:nvPr>
            <p:ph type="title"/>
          </p:nvPr>
        </p:nvSpPr>
        <p:spPr/>
        <p:txBody>
          <a:bodyPr/>
          <a:lstStyle/>
          <a:p>
            <a:r>
              <a:rPr lang="en-US" dirty="0"/>
              <a:t>Main Screen</a:t>
            </a:r>
          </a:p>
        </p:txBody>
      </p:sp>
      <p:sp>
        <p:nvSpPr>
          <p:cNvPr id="3" name="Content Placeholder 2">
            <a:extLst>
              <a:ext uri="{FF2B5EF4-FFF2-40B4-BE49-F238E27FC236}">
                <a16:creationId xmlns:a16="http://schemas.microsoft.com/office/drawing/2014/main" id="{5BB81000-FA3C-A8B5-258D-1E7B81AA119F}"/>
              </a:ext>
            </a:extLst>
          </p:cNvPr>
          <p:cNvSpPr>
            <a:spLocks noGrp="1"/>
          </p:cNvSpPr>
          <p:nvPr>
            <p:ph idx="1"/>
          </p:nvPr>
        </p:nvSpPr>
        <p:spPr>
          <a:xfrm>
            <a:off x="590656" y="4421934"/>
            <a:ext cx="4263189" cy="1429285"/>
          </a:xfrm>
        </p:spPr>
        <p:txBody>
          <a:bodyPr>
            <a:normAutofit/>
          </a:bodyPr>
          <a:lstStyle/>
          <a:p>
            <a:r>
              <a:rPr lang="en-US" dirty="0"/>
              <a:t>Almost all file menu items are also buttons except intake scenario</a:t>
            </a:r>
          </a:p>
          <a:p>
            <a:endParaRPr lang="en-US" dirty="0"/>
          </a:p>
        </p:txBody>
      </p:sp>
      <p:sp>
        <p:nvSpPr>
          <p:cNvPr id="4" name="Date Placeholder 3">
            <a:extLst>
              <a:ext uri="{FF2B5EF4-FFF2-40B4-BE49-F238E27FC236}">
                <a16:creationId xmlns:a16="http://schemas.microsoft.com/office/drawing/2014/main" id="{D1309E25-5B07-F02D-0317-62399B8B3915}"/>
              </a:ext>
            </a:extLst>
          </p:cNvPr>
          <p:cNvSpPr>
            <a:spLocks noGrp="1"/>
          </p:cNvSpPr>
          <p:nvPr>
            <p:ph type="dt" sz="half" idx="10"/>
          </p:nvPr>
        </p:nvSpPr>
        <p:spPr/>
        <p:txBody>
          <a:bodyPr/>
          <a:lstStyle/>
          <a:p>
            <a:fld id="{0F8A93F2-1463-6646-9AB5-3E59D066B5F9}" type="datetime1">
              <a:rPr lang="en-US" smtClean="0"/>
              <a:t>5/12/2025</a:t>
            </a:fld>
            <a:endParaRPr lang="en-US"/>
          </a:p>
        </p:txBody>
      </p:sp>
      <p:pic>
        <p:nvPicPr>
          <p:cNvPr id="12" name="Picture 11">
            <a:extLst>
              <a:ext uri="{FF2B5EF4-FFF2-40B4-BE49-F238E27FC236}">
                <a16:creationId xmlns:a16="http://schemas.microsoft.com/office/drawing/2014/main" id="{8B8E083C-3BB2-3C8A-3861-13A9E3A3B243}"/>
              </a:ext>
            </a:extLst>
          </p:cNvPr>
          <p:cNvPicPr>
            <a:picLocks noChangeAspect="1"/>
          </p:cNvPicPr>
          <p:nvPr/>
        </p:nvPicPr>
        <p:blipFill>
          <a:blip r:embed="rId4"/>
          <a:stretch>
            <a:fillRect/>
          </a:stretch>
        </p:blipFill>
        <p:spPr>
          <a:xfrm>
            <a:off x="774191" y="2907153"/>
            <a:ext cx="10348926" cy="1009651"/>
          </a:xfrm>
          <a:prstGeom prst="rect">
            <a:avLst/>
          </a:prstGeom>
        </p:spPr>
      </p:pic>
      <p:cxnSp>
        <p:nvCxnSpPr>
          <p:cNvPr id="8" name="Straight Arrow Connector 7">
            <a:extLst>
              <a:ext uri="{FF2B5EF4-FFF2-40B4-BE49-F238E27FC236}">
                <a16:creationId xmlns:a16="http://schemas.microsoft.com/office/drawing/2014/main" id="{F53A4CCF-3EF4-175B-D163-E48D2A8F8201}"/>
              </a:ext>
            </a:extLst>
          </p:cNvPr>
          <p:cNvCxnSpPr>
            <a:cxnSpLocks/>
          </p:cNvCxnSpPr>
          <p:nvPr/>
        </p:nvCxnSpPr>
        <p:spPr>
          <a:xfrm flipH="1">
            <a:off x="1568865" y="1585710"/>
            <a:ext cx="3773156" cy="1622711"/>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325ED812-10DB-FDBD-1D4D-A657A46DCFB7}"/>
              </a:ext>
            </a:extLst>
          </p:cNvPr>
          <p:cNvCxnSpPr>
            <a:cxnSpLocks/>
          </p:cNvCxnSpPr>
          <p:nvPr/>
        </p:nvCxnSpPr>
        <p:spPr>
          <a:xfrm>
            <a:off x="8103822" y="1585710"/>
            <a:ext cx="2050831" cy="1622711"/>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81745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7BE896-4BA1-3759-7CED-8DA2525B25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AE89A06-67BC-3DD1-6A99-1CA99730B540}"/>
              </a:ext>
            </a:extLst>
          </p:cNvPr>
          <p:cNvSpPr>
            <a:spLocks noGrp="1"/>
          </p:cNvSpPr>
          <p:nvPr>
            <p:ph type="title"/>
          </p:nvPr>
        </p:nvSpPr>
        <p:spPr/>
        <p:txBody>
          <a:bodyPr/>
          <a:lstStyle/>
          <a:p>
            <a:r>
              <a:rPr lang="en-US"/>
              <a:t>File Menu	Ribbon</a:t>
            </a:r>
          </a:p>
        </p:txBody>
      </p:sp>
      <p:sp>
        <p:nvSpPr>
          <p:cNvPr id="3" name="Content Placeholder 2">
            <a:extLst>
              <a:ext uri="{FF2B5EF4-FFF2-40B4-BE49-F238E27FC236}">
                <a16:creationId xmlns:a16="http://schemas.microsoft.com/office/drawing/2014/main" id="{4344851A-E9D1-31EF-031F-EF2424560A02}"/>
              </a:ext>
            </a:extLst>
          </p:cNvPr>
          <p:cNvSpPr>
            <a:spLocks noGrp="1"/>
          </p:cNvSpPr>
          <p:nvPr>
            <p:ph idx="1"/>
          </p:nvPr>
        </p:nvSpPr>
        <p:spPr>
          <a:xfrm>
            <a:off x="838200" y="1999715"/>
            <a:ext cx="2562726" cy="4177247"/>
          </a:xfrm>
        </p:spPr>
        <p:txBody>
          <a:bodyPr/>
          <a:lstStyle/>
          <a:p>
            <a:r>
              <a:rPr lang="en-US" dirty="0"/>
              <a:t>File</a:t>
            </a:r>
          </a:p>
          <a:p>
            <a:r>
              <a:rPr lang="en-US" dirty="0"/>
              <a:t>Edit</a:t>
            </a:r>
          </a:p>
          <a:p>
            <a:r>
              <a:rPr lang="en-US" dirty="0"/>
              <a:t>Parameters</a:t>
            </a:r>
          </a:p>
          <a:p>
            <a:r>
              <a:rPr lang="en-US" dirty="0"/>
              <a:t>Calculations</a:t>
            </a:r>
          </a:p>
          <a:p>
            <a:r>
              <a:rPr lang="en-US" b="1" i="1" dirty="0"/>
              <a:t>Tools</a:t>
            </a:r>
          </a:p>
          <a:p>
            <a:r>
              <a:rPr lang="en-US" b="1" i="1" dirty="0"/>
              <a:t>Advanced</a:t>
            </a:r>
          </a:p>
          <a:p>
            <a:r>
              <a:rPr lang="en-US" dirty="0"/>
              <a:t>Help</a:t>
            </a:r>
          </a:p>
        </p:txBody>
      </p:sp>
      <p:sp>
        <p:nvSpPr>
          <p:cNvPr id="4" name="Date Placeholder 3">
            <a:extLst>
              <a:ext uri="{FF2B5EF4-FFF2-40B4-BE49-F238E27FC236}">
                <a16:creationId xmlns:a16="http://schemas.microsoft.com/office/drawing/2014/main" id="{48CAEF6F-ACD6-9C40-9F03-DA6ED46E16E9}"/>
              </a:ext>
            </a:extLst>
          </p:cNvPr>
          <p:cNvSpPr>
            <a:spLocks noGrp="1"/>
          </p:cNvSpPr>
          <p:nvPr>
            <p:ph type="dt" sz="half" idx="10"/>
          </p:nvPr>
        </p:nvSpPr>
        <p:spPr/>
        <p:txBody>
          <a:bodyPr/>
          <a:lstStyle/>
          <a:p>
            <a:fld id="{0F8A93F2-1463-6646-9AB5-3E59D066B5F9}" type="datetime1">
              <a:rPr lang="en-US" smtClean="0"/>
              <a:t>5/12/2025</a:t>
            </a:fld>
            <a:endParaRPr lang="en-US"/>
          </a:p>
        </p:txBody>
      </p:sp>
      <p:pic>
        <p:nvPicPr>
          <p:cNvPr id="5" name="Picture 4">
            <a:extLst>
              <a:ext uri="{FF2B5EF4-FFF2-40B4-BE49-F238E27FC236}">
                <a16:creationId xmlns:a16="http://schemas.microsoft.com/office/drawing/2014/main" id="{0DE69576-8893-8FFB-EE51-A0D8A2A0EFEC}"/>
              </a:ext>
            </a:extLst>
          </p:cNvPr>
          <p:cNvPicPr>
            <a:picLocks noChangeAspect="1"/>
          </p:cNvPicPr>
          <p:nvPr/>
        </p:nvPicPr>
        <p:blipFill>
          <a:blip r:embed="rId3"/>
          <a:stretch>
            <a:fillRect/>
          </a:stretch>
        </p:blipFill>
        <p:spPr>
          <a:xfrm>
            <a:off x="5403065" y="1883373"/>
            <a:ext cx="5268060" cy="1257475"/>
          </a:xfrm>
          <a:prstGeom prst="rect">
            <a:avLst/>
          </a:prstGeom>
        </p:spPr>
      </p:pic>
    </p:spTree>
    <p:extLst>
      <p:ext uri="{BB962C8B-B14F-4D97-AF65-F5344CB8AC3E}">
        <p14:creationId xmlns:p14="http://schemas.microsoft.com/office/powerpoint/2010/main" val="18487271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BD0AC-D4AD-9761-525D-BE4E31DE5B03}"/>
              </a:ext>
            </a:extLst>
          </p:cNvPr>
          <p:cNvSpPr>
            <a:spLocks noGrp="1"/>
          </p:cNvSpPr>
          <p:nvPr>
            <p:ph type="title"/>
          </p:nvPr>
        </p:nvSpPr>
        <p:spPr/>
        <p:txBody>
          <a:bodyPr/>
          <a:lstStyle/>
          <a:p>
            <a:r>
              <a:rPr lang="en-US" dirty="0"/>
              <a:t>Preferences</a:t>
            </a:r>
          </a:p>
        </p:txBody>
      </p:sp>
      <p:sp>
        <p:nvSpPr>
          <p:cNvPr id="3" name="Content Placeholder 2">
            <a:extLst>
              <a:ext uri="{FF2B5EF4-FFF2-40B4-BE49-F238E27FC236}">
                <a16:creationId xmlns:a16="http://schemas.microsoft.com/office/drawing/2014/main" id="{64D0E63C-D317-949A-A039-3DF040699D8B}"/>
              </a:ext>
            </a:extLst>
          </p:cNvPr>
          <p:cNvSpPr>
            <a:spLocks noGrp="1"/>
          </p:cNvSpPr>
          <p:nvPr>
            <p:ph idx="1"/>
          </p:nvPr>
        </p:nvSpPr>
        <p:spPr>
          <a:xfrm>
            <a:off x="838200" y="1999715"/>
            <a:ext cx="3477126" cy="4177247"/>
          </a:xfrm>
        </p:spPr>
        <p:txBody>
          <a:bodyPr/>
          <a:lstStyle/>
          <a:p>
            <a:r>
              <a:rPr lang="en-US" dirty="0"/>
              <a:t>Change the default working directory</a:t>
            </a:r>
          </a:p>
        </p:txBody>
      </p:sp>
      <p:sp>
        <p:nvSpPr>
          <p:cNvPr id="4" name="Date Placeholder 3">
            <a:extLst>
              <a:ext uri="{FF2B5EF4-FFF2-40B4-BE49-F238E27FC236}">
                <a16:creationId xmlns:a16="http://schemas.microsoft.com/office/drawing/2014/main" id="{CF35CB95-CBCE-A38E-D280-8B2A9D2C0D68}"/>
              </a:ext>
            </a:extLst>
          </p:cNvPr>
          <p:cNvSpPr>
            <a:spLocks noGrp="1"/>
          </p:cNvSpPr>
          <p:nvPr>
            <p:ph type="dt" sz="half" idx="10"/>
          </p:nvPr>
        </p:nvSpPr>
        <p:spPr/>
        <p:txBody>
          <a:bodyPr/>
          <a:lstStyle/>
          <a:p>
            <a:fld id="{0F8A93F2-1463-6646-9AB5-3E59D066B5F9}" type="datetime1">
              <a:rPr lang="en-US" smtClean="0"/>
              <a:t>5/12/2025</a:t>
            </a:fld>
            <a:endParaRPr lang="en-US"/>
          </a:p>
        </p:txBody>
      </p:sp>
      <p:pic>
        <p:nvPicPr>
          <p:cNvPr id="6" name="Picture 5">
            <a:extLst>
              <a:ext uri="{FF2B5EF4-FFF2-40B4-BE49-F238E27FC236}">
                <a16:creationId xmlns:a16="http://schemas.microsoft.com/office/drawing/2014/main" id="{D8675F44-C2BB-1D6E-3C52-A385A0ABC705}"/>
              </a:ext>
            </a:extLst>
          </p:cNvPr>
          <p:cNvPicPr>
            <a:picLocks noChangeAspect="1"/>
          </p:cNvPicPr>
          <p:nvPr/>
        </p:nvPicPr>
        <p:blipFill>
          <a:blip r:embed="rId2"/>
          <a:stretch>
            <a:fillRect/>
          </a:stretch>
        </p:blipFill>
        <p:spPr>
          <a:xfrm>
            <a:off x="7038373" y="1089902"/>
            <a:ext cx="4315427" cy="5087060"/>
          </a:xfrm>
          <a:prstGeom prst="rect">
            <a:avLst/>
          </a:prstGeom>
        </p:spPr>
      </p:pic>
    </p:spTree>
    <p:extLst>
      <p:ext uri="{BB962C8B-B14F-4D97-AF65-F5344CB8AC3E}">
        <p14:creationId xmlns:p14="http://schemas.microsoft.com/office/powerpoint/2010/main" val="41049528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C96336-E7DE-8897-BAAE-F091F6B3A6C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B3C0F9-1E06-47AE-8529-6675E5A90800}"/>
              </a:ext>
            </a:extLst>
          </p:cNvPr>
          <p:cNvSpPr>
            <a:spLocks noGrp="1"/>
          </p:cNvSpPr>
          <p:nvPr>
            <p:ph type="title"/>
          </p:nvPr>
        </p:nvSpPr>
        <p:spPr/>
        <p:txBody>
          <a:bodyPr/>
          <a:lstStyle/>
          <a:p>
            <a:r>
              <a:rPr lang="en-US" dirty="0"/>
              <a:t>Main Screen</a:t>
            </a:r>
          </a:p>
        </p:txBody>
      </p:sp>
      <p:sp>
        <p:nvSpPr>
          <p:cNvPr id="3" name="Content Placeholder 2">
            <a:extLst>
              <a:ext uri="{FF2B5EF4-FFF2-40B4-BE49-F238E27FC236}">
                <a16:creationId xmlns:a16="http://schemas.microsoft.com/office/drawing/2014/main" id="{798036ED-62CD-D983-80CF-A5253CC54529}"/>
              </a:ext>
            </a:extLst>
          </p:cNvPr>
          <p:cNvSpPr>
            <a:spLocks noGrp="1"/>
          </p:cNvSpPr>
          <p:nvPr>
            <p:ph idx="1"/>
          </p:nvPr>
        </p:nvSpPr>
        <p:spPr>
          <a:xfrm>
            <a:off x="405063" y="3031958"/>
            <a:ext cx="4263189" cy="1508709"/>
          </a:xfrm>
        </p:spPr>
        <p:txBody>
          <a:bodyPr>
            <a:normAutofit/>
          </a:bodyPr>
          <a:lstStyle/>
          <a:p>
            <a:r>
              <a:rPr lang="en-US" dirty="0"/>
              <a:t>Red fields indicate necessary inputs to proceed to calculations</a:t>
            </a:r>
          </a:p>
          <a:p>
            <a:endParaRPr lang="en-US" dirty="0"/>
          </a:p>
        </p:txBody>
      </p:sp>
      <p:sp>
        <p:nvSpPr>
          <p:cNvPr id="4" name="Date Placeholder 3">
            <a:extLst>
              <a:ext uri="{FF2B5EF4-FFF2-40B4-BE49-F238E27FC236}">
                <a16:creationId xmlns:a16="http://schemas.microsoft.com/office/drawing/2014/main" id="{DD268131-D11A-3345-77E8-5CC006457934}"/>
              </a:ext>
            </a:extLst>
          </p:cNvPr>
          <p:cNvSpPr>
            <a:spLocks noGrp="1"/>
          </p:cNvSpPr>
          <p:nvPr>
            <p:ph type="dt" sz="half" idx="10"/>
          </p:nvPr>
        </p:nvSpPr>
        <p:spPr/>
        <p:txBody>
          <a:bodyPr/>
          <a:lstStyle/>
          <a:p>
            <a:fld id="{0F8A93F2-1463-6646-9AB5-3E59D066B5F9}" type="datetime1">
              <a:rPr lang="en-US" smtClean="0"/>
              <a:t>5/12/2025</a:t>
            </a:fld>
            <a:endParaRPr lang="en-US"/>
          </a:p>
        </p:txBody>
      </p:sp>
      <p:pic>
        <p:nvPicPr>
          <p:cNvPr id="6" name="Picture 5">
            <a:extLst>
              <a:ext uri="{FF2B5EF4-FFF2-40B4-BE49-F238E27FC236}">
                <a16:creationId xmlns:a16="http://schemas.microsoft.com/office/drawing/2014/main" id="{9FF0930C-81E4-C790-C72A-BA7C4EE85042}"/>
              </a:ext>
            </a:extLst>
          </p:cNvPr>
          <p:cNvPicPr>
            <a:picLocks noChangeAspect="1"/>
          </p:cNvPicPr>
          <p:nvPr/>
        </p:nvPicPr>
        <p:blipFill>
          <a:blip r:embed="rId2"/>
          <a:stretch>
            <a:fillRect/>
          </a:stretch>
        </p:blipFill>
        <p:spPr>
          <a:xfrm>
            <a:off x="5069305" y="1025755"/>
            <a:ext cx="6134022" cy="5216005"/>
          </a:xfrm>
          <a:prstGeom prst="rect">
            <a:avLst/>
          </a:prstGeom>
        </p:spPr>
      </p:pic>
      <p:sp>
        <p:nvSpPr>
          <p:cNvPr id="5" name="Oval 4">
            <a:extLst>
              <a:ext uri="{FF2B5EF4-FFF2-40B4-BE49-F238E27FC236}">
                <a16:creationId xmlns:a16="http://schemas.microsoft.com/office/drawing/2014/main" id="{E1132A33-5C1C-4A5D-2145-04DFED4772AD}"/>
              </a:ext>
            </a:extLst>
          </p:cNvPr>
          <p:cNvSpPr/>
          <p:nvPr/>
        </p:nvSpPr>
        <p:spPr>
          <a:xfrm>
            <a:off x="8357936" y="2342147"/>
            <a:ext cx="1138989" cy="689811"/>
          </a:xfrm>
          <a:prstGeom prst="ellipse">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Oval 6">
            <a:extLst>
              <a:ext uri="{FF2B5EF4-FFF2-40B4-BE49-F238E27FC236}">
                <a16:creationId xmlns:a16="http://schemas.microsoft.com/office/drawing/2014/main" id="{5350B2C9-97D2-AC80-738E-A58DC61882CB}"/>
              </a:ext>
            </a:extLst>
          </p:cNvPr>
          <p:cNvSpPr/>
          <p:nvPr/>
        </p:nvSpPr>
        <p:spPr>
          <a:xfrm>
            <a:off x="5069305" y="4760639"/>
            <a:ext cx="2069432" cy="1223639"/>
          </a:xfrm>
          <a:prstGeom prst="ellipse">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9915435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F70AC2-FF7C-23B7-165A-BB95A80E510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42ADDD0-61D4-FCFC-B89F-962DDDDCE52C}"/>
              </a:ext>
            </a:extLst>
          </p:cNvPr>
          <p:cNvSpPr>
            <a:spLocks noGrp="1"/>
          </p:cNvSpPr>
          <p:nvPr>
            <p:ph type="title"/>
          </p:nvPr>
        </p:nvSpPr>
        <p:spPr/>
        <p:txBody>
          <a:bodyPr/>
          <a:lstStyle/>
          <a:p>
            <a:r>
              <a:rPr lang="en-US" dirty="0"/>
              <a:t>Main Screen</a:t>
            </a:r>
          </a:p>
        </p:txBody>
      </p:sp>
      <p:sp>
        <p:nvSpPr>
          <p:cNvPr id="3" name="Content Placeholder 2">
            <a:extLst>
              <a:ext uri="{FF2B5EF4-FFF2-40B4-BE49-F238E27FC236}">
                <a16:creationId xmlns:a16="http://schemas.microsoft.com/office/drawing/2014/main" id="{E2EA3D41-D5A8-84ED-3534-306CE21318BD}"/>
              </a:ext>
            </a:extLst>
          </p:cNvPr>
          <p:cNvSpPr>
            <a:spLocks noGrp="1"/>
          </p:cNvSpPr>
          <p:nvPr>
            <p:ph idx="1"/>
          </p:nvPr>
        </p:nvSpPr>
        <p:spPr>
          <a:xfrm>
            <a:off x="838200" y="1999715"/>
            <a:ext cx="4263189" cy="1706011"/>
          </a:xfrm>
        </p:spPr>
        <p:txBody>
          <a:bodyPr>
            <a:normAutofit/>
          </a:bodyPr>
          <a:lstStyle/>
          <a:p>
            <a:r>
              <a:rPr lang="en-US" dirty="0"/>
              <a:t>As you fill in parameters, they appear in the bottom ribbon</a:t>
            </a:r>
          </a:p>
          <a:p>
            <a:endParaRPr lang="en-US" dirty="0"/>
          </a:p>
        </p:txBody>
      </p:sp>
      <p:sp>
        <p:nvSpPr>
          <p:cNvPr id="4" name="Date Placeholder 3">
            <a:extLst>
              <a:ext uri="{FF2B5EF4-FFF2-40B4-BE49-F238E27FC236}">
                <a16:creationId xmlns:a16="http://schemas.microsoft.com/office/drawing/2014/main" id="{AE3AA841-03D1-2886-DD95-8428341192A7}"/>
              </a:ext>
            </a:extLst>
          </p:cNvPr>
          <p:cNvSpPr>
            <a:spLocks noGrp="1"/>
          </p:cNvSpPr>
          <p:nvPr>
            <p:ph type="dt" sz="half" idx="10"/>
          </p:nvPr>
        </p:nvSpPr>
        <p:spPr/>
        <p:txBody>
          <a:bodyPr/>
          <a:lstStyle/>
          <a:p>
            <a:fld id="{0F8A93F2-1463-6646-9AB5-3E59D066B5F9}" type="datetime1">
              <a:rPr lang="en-US" smtClean="0"/>
              <a:t>5/12/2025</a:t>
            </a:fld>
            <a:endParaRPr lang="en-US"/>
          </a:p>
        </p:txBody>
      </p:sp>
      <p:pic>
        <p:nvPicPr>
          <p:cNvPr id="6" name="Picture 5">
            <a:extLst>
              <a:ext uri="{FF2B5EF4-FFF2-40B4-BE49-F238E27FC236}">
                <a16:creationId xmlns:a16="http://schemas.microsoft.com/office/drawing/2014/main" id="{E6D78228-040C-D915-ECD6-F53A73FA7C4C}"/>
              </a:ext>
            </a:extLst>
          </p:cNvPr>
          <p:cNvPicPr>
            <a:picLocks noChangeAspect="1"/>
          </p:cNvPicPr>
          <p:nvPr/>
        </p:nvPicPr>
        <p:blipFill>
          <a:blip r:embed="rId2"/>
          <a:stretch>
            <a:fillRect/>
          </a:stretch>
        </p:blipFill>
        <p:spPr>
          <a:xfrm>
            <a:off x="5084528" y="1090864"/>
            <a:ext cx="6038589" cy="5134854"/>
          </a:xfrm>
          <a:prstGeom prst="rect">
            <a:avLst/>
          </a:prstGeom>
        </p:spPr>
      </p:pic>
      <p:pic>
        <p:nvPicPr>
          <p:cNvPr id="5" name="Picture 4">
            <a:extLst>
              <a:ext uri="{FF2B5EF4-FFF2-40B4-BE49-F238E27FC236}">
                <a16:creationId xmlns:a16="http://schemas.microsoft.com/office/drawing/2014/main" id="{0A872FBC-5010-8EB4-C2DA-95BA10DDBD84}"/>
              </a:ext>
            </a:extLst>
          </p:cNvPr>
          <p:cNvPicPr>
            <a:picLocks noChangeAspect="1"/>
          </p:cNvPicPr>
          <p:nvPr/>
        </p:nvPicPr>
        <p:blipFill>
          <a:blip r:embed="rId3"/>
          <a:stretch>
            <a:fillRect/>
          </a:stretch>
        </p:blipFill>
        <p:spPr>
          <a:xfrm>
            <a:off x="0" y="4533997"/>
            <a:ext cx="12191999" cy="758247"/>
          </a:xfrm>
          <a:prstGeom prst="rect">
            <a:avLst/>
          </a:prstGeom>
        </p:spPr>
      </p:pic>
      <p:cxnSp>
        <p:nvCxnSpPr>
          <p:cNvPr id="9" name="Straight Arrow Connector 8">
            <a:extLst>
              <a:ext uri="{FF2B5EF4-FFF2-40B4-BE49-F238E27FC236}">
                <a16:creationId xmlns:a16="http://schemas.microsoft.com/office/drawing/2014/main" id="{68E316C2-DCAD-568A-3640-6966FD9C2EC2}"/>
              </a:ext>
            </a:extLst>
          </p:cNvPr>
          <p:cNvCxnSpPr>
            <a:cxnSpLocks/>
          </p:cNvCxnSpPr>
          <p:nvPr/>
        </p:nvCxnSpPr>
        <p:spPr>
          <a:xfrm flipV="1">
            <a:off x="10859602" y="5101389"/>
            <a:ext cx="494198" cy="1016644"/>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7BAE3592-D3BB-139A-2EDD-57B01787C2FD}"/>
              </a:ext>
            </a:extLst>
          </p:cNvPr>
          <p:cNvCxnSpPr>
            <a:cxnSpLocks/>
          </p:cNvCxnSpPr>
          <p:nvPr/>
        </p:nvCxnSpPr>
        <p:spPr>
          <a:xfrm flipH="1" flipV="1">
            <a:off x="397007" y="5101389"/>
            <a:ext cx="4928972" cy="1016644"/>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61705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10F20C-4625-AA02-7298-BFBC127877FB}"/>
              </a:ext>
            </a:extLst>
          </p:cNvPr>
          <p:cNvSpPr>
            <a:spLocks noGrp="1"/>
          </p:cNvSpPr>
          <p:nvPr>
            <p:ph type="title"/>
          </p:nvPr>
        </p:nvSpPr>
        <p:spPr>
          <a:xfrm>
            <a:off x="100070" y="136525"/>
            <a:ext cx="10515600" cy="1009651"/>
          </a:xfrm>
        </p:spPr>
        <p:txBody>
          <a:bodyPr/>
          <a:lstStyle/>
          <a:p>
            <a:r>
              <a:rPr lang="en-US"/>
              <a:t>OUTLINE</a:t>
            </a:r>
          </a:p>
        </p:txBody>
      </p:sp>
      <p:sp>
        <p:nvSpPr>
          <p:cNvPr id="3" name="Content Placeholder 2">
            <a:extLst>
              <a:ext uri="{FF2B5EF4-FFF2-40B4-BE49-F238E27FC236}">
                <a16:creationId xmlns:a16="http://schemas.microsoft.com/office/drawing/2014/main" id="{FFCE614C-3BD1-5D48-C3A9-E96E827480EC}"/>
              </a:ext>
            </a:extLst>
          </p:cNvPr>
          <p:cNvSpPr>
            <a:spLocks noGrp="1"/>
          </p:cNvSpPr>
          <p:nvPr>
            <p:ph idx="1"/>
          </p:nvPr>
        </p:nvSpPr>
        <p:spPr>
          <a:xfrm>
            <a:off x="84342" y="1157613"/>
            <a:ext cx="12023316" cy="4956748"/>
          </a:xfrm>
        </p:spPr>
        <p:txBody>
          <a:bodyPr vert="horz" lIns="91440" tIns="45720" rIns="91440" bIns="45720" rtlCol="0" anchor="t">
            <a:normAutofit fontScale="77500" lnSpcReduction="20000"/>
          </a:bodyPr>
          <a:lstStyle/>
          <a:p>
            <a:pPr marL="0" indent="0">
              <a:lnSpc>
                <a:spcPct val="120000"/>
              </a:lnSpc>
              <a:spcAft>
                <a:spcPts val="600"/>
              </a:spcAft>
              <a:buNone/>
            </a:pPr>
            <a:r>
              <a:rPr lang="en-US" sz="3300" dirty="0">
                <a:latin typeface="Arial" panose="020B0604020202020204" pitchFamily="34" charset="0"/>
                <a:cs typeface="Arial" panose="020B0604020202020204" pitchFamily="34" charset="0"/>
              </a:rPr>
              <a:t>A. Overview</a:t>
            </a:r>
          </a:p>
          <a:p>
            <a:pPr lvl="1">
              <a:lnSpc>
                <a:spcPct val="120000"/>
              </a:lnSpc>
              <a:spcAft>
                <a:spcPts val="600"/>
              </a:spcAft>
              <a:buFontTx/>
              <a:buChar char="̶"/>
            </a:pPr>
            <a:r>
              <a:rPr lang="en-US" sz="3300" dirty="0">
                <a:latin typeface="Arial" panose="020B0604020202020204" pitchFamily="34" charset="0"/>
                <a:cs typeface="Arial" panose="020B0604020202020204" pitchFamily="34" charset="0"/>
              </a:rPr>
              <a:t>What is IMBA</a:t>
            </a:r>
          </a:p>
          <a:p>
            <a:pPr lvl="1">
              <a:lnSpc>
                <a:spcPct val="120000"/>
              </a:lnSpc>
              <a:spcAft>
                <a:spcPts val="600"/>
              </a:spcAft>
              <a:buFontTx/>
              <a:buChar char="̶"/>
            </a:pPr>
            <a:r>
              <a:rPr lang="en-US" sz="3300" dirty="0">
                <a:latin typeface="Arial" panose="020B0604020202020204" pitchFamily="34" charset="0"/>
                <a:cs typeface="Arial" panose="020B0604020202020204" pitchFamily="34" charset="0"/>
              </a:rPr>
              <a:t>Two main directions for IMBA calculations</a:t>
            </a:r>
          </a:p>
          <a:p>
            <a:pPr marL="0" indent="0">
              <a:lnSpc>
                <a:spcPct val="120000"/>
              </a:lnSpc>
              <a:spcAft>
                <a:spcPts val="600"/>
              </a:spcAft>
              <a:buNone/>
            </a:pPr>
            <a:r>
              <a:rPr lang="en-US" sz="3300" dirty="0">
                <a:latin typeface="Arial" panose="020B0604020202020204" pitchFamily="34" charset="0"/>
                <a:cs typeface="Arial" panose="020B0604020202020204" pitchFamily="34" charset="0"/>
              </a:rPr>
              <a:t>B. Main Window</a:t>
            </a:r>
          </a:p>
          <a:p>
            <a:pPr marL="0" indent="0">
              <a:lnSpc>
                <a:spcPct val="120000"/>
              </a:lnSpc>
              <a:spcAft>
                <a:spcPts val="600"/>
              </a:spcAft>
              <a:buNone/>
            </a:pPr>
            <a:r>
              <a:rPr lang="en-US" sz="3300" dirty="0">
                <a:latin typeface="Arial" panose="020B0604020202020204" pitchFamily="34" charset="0"/>
                <a:cs typeface="Arial" panose="020B0604020202020204" pitchFamily="34" charset="0"/>
              </a:rPr>
              <a:t>C. Reproduce effective dose coefficients for inhalation &amp; ingestion for selected radionuclides</a:t>
            </a:r>
          </a:p>
          <a:p>
            <a:pPr marL="0" indent="0">
              <a:lnSpc>
                <a:spcPct val="120000"/>
              </a:lnSpc>
              <a:spcAft>
                <a:spcPts val="600"/>
              </a:spcAft>
              <a:buNone/>
            </a:pPr>
            <a:r>
              <a:rPr lang="en-US" sz="3300" dirty="0">
                <a:latin typeface="Arial" panose="020B0604020202020204" pitchFamily="34" charset="0"/>
                <a:cs typeface="Arial" panose="020B0604020202020204" pitchFamily="34" charset="0"/>
              </a:rPr>
              <a:t>D. Example dose calculations without bioassay data</a:t>
            </a:r>
          </a:p>
          <a:p>
            <a:pPr lvl="1">
              <a:lnSpc>
                <a:spcPct val="120000"/>
              </a:lnSpc>
              <a:spcAft>
                <a:spcPts val="600"/>
              </a:spcAft>
              <a:buFontTx/>
              <a:buChar char="̶"/>
            </a:pPr>
            <a:r>
              <a:rPr lang="en-US" sz="3300" dirty="0">
                <a:latin typeface="Arial" panose="020B0604020202020204" pitchFamily="34" charset="0"/>
                <a:cs typeface="Arial" panose="020B0604020202020204" pitchFamily="34" charset="0"/>
              </a:rPr>
              <a:t>CEDE and CDE to Lung for acute inhalation of natural uranium (U-</a:t>
            </a:r>
            <a:r>
              <a:rPr lang="en-US" sz="3300" dirty="0" err="1">
                <a:latin typeface="Arial" panose="020B0604020202020204" pitchFamily="34" charset="0"/>
                <a:cs typeface="Arial" panose="020B0604020202020204" pitchFamily="34" charset="0"/>
              </a:rPr>
              <a:t>nat</a:t>
            </a:r>
            <a:r>
              <a:rPr lang="en-US" sz="3300" dirty="0">
                <a:latin typeface="Arial" panose="020B0604020202020204" pitchFamily="34" charset="0"/>
                <a:cs typeface="Arial" panose="020B0604020202020204" pitchFamily="34" charset="0"/>
              </a:rPr>
              <a:t>) </a:t>
            </a:r>
            <a:endParaRPr lang="en-US" sz="3300" dirty="0">
              <a:highlight>
                <a:srgbClr val="FFFF00"/>
              </a:highlight>
              <a:latin typeface="Arial" panose="020B0604020202020204" pitchFamily="34" charset="0"/>
              <a:cs typeface="Arial" panose="020B0604020202020204" pitchFamily="34" charset="0"/>
            </a:endParaRPr>
          </a:p>
          <a:p>
            <a:pPr lvl="1">
              <a:lnSpc>
                <a:spcPct val="120000"/>
              </a:lnSpc>
              <a:spcAft>
                <a:spcPts val="600"/>
              </a:spcAft>
              <a:buFontTx/>
              <a:buChar char="̶"/>
            </a:pPr>
            <a:r>
              <a:rPr lang="en-US" sz="3300" baseline="30000" dirty="0">
                <a:latin typeface="Arial" panose="020B0604020202020204" pitchFamily="34" charset="0"/>
                <a:cs typeface="Arial" panose="020B0604020202020204" pitchFamily="34" charset="0"/>
              </a:rPr>
              <a:t>238</a:t>
            </a:r>
            <a:r>
              <a:rPr lang="en-US" sz="3300" dirty="0">
                <a:latin typeface="Arial" panose="020B0604020202020204" pitchFamily="34" charset="0"/>
                <a:cs typeface="Arial" panose="020B0604020202020204" pitchFamily="34" charset="0"/>
              </a:rPr>
              <a:t>Pu inhalation scenario</a:t>
            </a:r>
            <a:endParaRPr lang="en-US" sz="2300" dirty="0">
              <a:latin typeface="Arial" panose="020B0604020202020204" pitchFamily="34" charset="0"/>
              <a:cs typeface="Arial" panose="020B0604020202020204" pitchFamily="34" charset="0"/>
            </a:endParaRPr>
          </a:p>
        </p:txBody>
      </p:sp>
      <p:sp>
        <p:nvSpPr>
          <p:cNvPr id="4" name="Date Placeholder 3">
            <a:extLst>
              <a:ext uri="{FF2B5EF4-FFF2-40B4-BE49-F238E27FC236}">
                <a16:creationId xmlns:a16="http://schemas.microsoft.com/office/drawing/2014/main" id="{025E15E9-DCE9-6684-F44D-7F87AC226013}"/>
              </a:ext>
            </a:extLst>
          </p:cNvPr>
          <p:cNvSpPr>
            <a:spLocks noGrp="1"/>
          </p:cNvSpPr>
          <p:nvPr>
            <p:ph type="dt" sz="half" idx="10"/>
          </p:nvPr>
        </p:nvSpPr>
        <p:spPr/>
        <p:txBody>
          <a:bodyPr/>
          <a:lstStyle/>
          <a:p>
            <a:fld id="{0F8A93F2-1463-6646-9AB5-3E59D066B5F9}" type="datetime1">
              <a:rPr lang="en-US" smtClean="0"/>
              <a:t>5/12/2025</a:t>
            </a:fld>
            <a:endParaRPr lang="en-US"/>
          </a:p>
        </p:txBody>
      </p:sp>
    </p:spTree>
    <p:extLst>
      <p:ext uri="{BB962C8B-B14F-4D97-AF65-F5344CB8AC3E}">
        <p14:creationId xmlns:p14="http://schemas.microsoft.com/office/powerpoint/2010/main" val="24872662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0242546-0975-159A-1E84-FF225136CDFD}"/>
              </a:ext>
            </a:extLst>
          </p:cNvPr>
          <p:cNvSpPr>
            <a:spLocks noGrp="1"/>
          </p:cNvSpPr>
          <p:nvPr>
            <p:ph type="dt" sz="half" idx="10"/>
          </p:nvPr>
        </p:nvSpPr>
        <p:spPr/>
        <p:txBody>
          <a:bodyPr/>
          <a:lstStyle/>
          <a:p>
            <a:fld id="{737A566E-397E-BF43-BCBD-1E8FE2439686}" type="datetime1">
              <a:rPr lang="en-US" smtClean="0"/>
              <a:t>5/12/2025</a:t>
            </a:fld>
            <a:endParaRPr lang="en-US"/>
          </a:p>
        </p:txBody>
      </p:sp>
      <p:pic>
        <p:nvPicPr>
          <p:cNvPr id="3" name="20250416-1710-44.8820713">
            <a:hlinkClick r:id="" action="ppaction://media"/>
            <a:extLst>
              <a:ext uri="{FF2B5EF4-FFF2-40B4-BE49-F238E27FC236}">
                <a16:creationId xmlns:a16="http://schemas.microsoft.com/office/drawing/2014/main" id="{E768B39D-A8D3-3364-6DD0-5A32DCD3882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729331" y="1876211"/>
            <a:ext cx="6302375" cy="4213939"/>
          </a:xfrm>
          <a:prstGeom prst="rect">
            <a:avLst/>
          </a:prstGeom>
        </p:spPr>
      </p:pic>
      <p:sp>
        <p:nvSpPr>
          <p:cNvPr id="4" name="Title 1">
            <a:extLst>
              <a:ext uri="{FF2B5EF4-FFF2-40B4-BE49-F238E27FC236}">
                <a16:creationId xmlns:a16="http://schemas.microsoft.com/office/drawing/2014/main" id="{BE3261C1-FCED-A6D1-50D1-F1AA8F1E5198}"/>
              </a:ext>
            </a:extLst>
          </p:cNvPr>
          <p:cNvSpPr txBox="1">
            <a:spLocks/>
          </p:cNvSpPr>
          <p:nvPr/>
        </p:nvSpPr>
        <p:spPr>
          <a:xfrm>
            <a:off x="838200" y="873722"/>
            <a:ext cx="10515600" cy="1009651"/>
          </a:xfrm>
          <a:prstGeom prst="rect">
            <a:avLst/>
          </a:prstGeom>
        </p:spPr>
        <p:txBody>
          <a:bodyPr/>
          <a:lstStyle>
            <a:lvl1pPr algn="l" defTabSz="914400" rtl="0" eaLnBrk="1" latinLnBrk="0" hangingPunct="1">
              <a:lnSpc>
                <a:spcPct val="90000"/>
              </a:lnSpc>
              <a:spcBef>
                <a:spcPct val="0"/>
              </a:spcBef>
              <a:buNone/>
              <a:defRPr sz="4400" b="1" kern="1200">
                <a:solidFill>
                  <a:srgbClr val="002966"/>
                </a:solidFill>
                <a:latin typeface=""/>
                <a:ea typeface="+mj-ea"/>
                <a:cs typeface="+mj-cs"/>
              </a:defRPr>
            </a:lvl1pPr>
          </a:lstStyle>
          <a:p>
            <a:r>
              <a:rPr lang="en-US" dirty="0"/>
              <a:t>DOS preview</a:t>
            </a:r>
          </a:p>
        </p:txBody>
      </p:sp>
    </p:spTree>
    <p:extLst>
      <p:ext uri="{BB962C8B-B14F-4D97-AF65-F5344CB8AC3E}">
        <p14:creationId xmlns:p14="http://schemas.microsoft.com/office/powerpoint/2010/main" val="3927747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37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F085079-18E3-3031-51BC-1AEE4F33407E}"/>
              </a:ext>
            </a:extLst>
          </p:cNvPr>
          <p:cNvSpPr>
            <a:spLocks noGrp="1"/>
          </p:cNvSpPr>
          <p:nvPr>
            <p:ph type="dt" sz="half" idx="10"/>
          </p:nvPr>
        </p:nvSpPr>
        <p:spPr/>
        <p:txBody>
          <a:bodyPr/>
          <a:lstStyle/>
          <a:p>
            <a:fld id="{737A566E-397E-BF43-BCBD-1E8FE2439686}" type="datetime1">
              <a:rPr lang="en-US" smtClean="0"/>
              <a:t>5/12/2025</a:t>
            </a:fld>
            <a:endParaRPr lang="en-US"/>
          </a:p>
        </p:txBody>
      </p:sp>
      <p:pic>
        <p:nvPicPr>
          <p:cNvPr id="3" name="20250416-1711-57.4738234">
            <a:hlinkClick r:id="" action="ppaction://media"/>
            <a:extLst>
              <a:ext uri="{FF2B5EF4-FFF2-40B4-BE49-F238E27FC236}">
                <a16:creationId xmlns:a16="http://schemas.microsoft.com/office/drawing/2014/main" id="{BC9BE62C-8074-8047-312D-AA72C0EC766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681412" y="1171074"/>
            <a:ext cx="6829176" cy="4882019"/>
          </a:xfrm>
          <a:prstGeom prst="rect">
            <a:avLst/>
          </a:prstGeom>
        </p:spPr>
      </p:pic>
    </p:spTree>
    <p:extLst>
      <p:ext uri="{BB962C8B-B14F-4D97-AF65-F5344CB8AC3E}">
        <p14:creationId xmlns:p14="http://schemas.microsoft.com/office/powerpoint/2010/main" val="3531858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05938E-C842-416B-5CF9-CA2E53D42DF7}"/>
              </a:ext>
            </a:extLst>
          </p:cNvPr>
          <p:cNvSpPr>
            <a:spLocks noGrp="1"/>
          </p:cNvSpPr>
          <p:nvPr>
            <p:ph type="title"/>
          </p:nvPr>
        </p:nvSpPr>
        <p:spPr/>
        <p:txBody>
          <a:bodyPr/>
          <a:lstStyle/>
          <a:p>
            <a:r>
              <a:rPr lang="en-US" dirty="0"/>
              <a:t>Advanced Options</a:t>
            </a:r>
          </a:p>
        </p:txBody>
      </p:sp>
      <p:sp>
        <p:nvSpPr>
          <p:cNvPr id="3" name="Content Placeholder 2">
            <a:extLst>
              <a:ext uri="{FF2B5EF4-FFF2-40B4-BE49-F238E27FC236}">
                <a16:creationId xmlns:a16="http://schemas.microsoft.com/office/drawing/2014/main" id="{1F52D57A-59B2-64A2-9C4A-B2372C31C011}"/>
              </a:ext>
            </a:extLst>
          </p:cNvPr>
          <p:cNvSpPr>
            <a:spLocks noGrp="1"/>
          </p:cNvSpPr>
          <p:nvPr>
            <p:ph idx="1"/>
          </p:nvPr>
        </p:nvSpPr>
        <p:spPr>
          <a:xfrm>
            <a:off x="838200" y="1999715"/>
            <a:ext cx="2498558" cy="4177247"/>
          </a:xfrm>
        </p:spPr>
        <p:txBody>
          <a:bodyPr/>
          <a:lstStyle/>
          <a:p>
            <a:r>
              <a:rPr lang="en-US" dirty="0"/>
              <a:t>Dose</a:t>
            </a:r>
          </a:p>
          <a:p>
            <a:r>
              <a:rPr lang="en-US" dirty="0"/>
              <a:t>Fitting</a:t>
            </a:r>
          </a:p>
          <a:p>
            <a:r>
              <a:rPr lang="en-US" dirty="0"/>
              <a:t>Bioassay</a:t>
            </a:r>
          </a:p>
          <a:p>
            <a:r>
              <a:rPr lang="en-US" dirty="0" err="1"/>
              <a:t>Misc</a:t>
            </a:r>
            <a:endParaRPr lang="en-US" dirty="0"/>
          </a:p>
        </p:txBody>
      </p:sp>
      <p:sp>
        <p:nvSpPr>
          <p:cNvPr id="4" name="Date Placeholder 3">
            <a:extLst>
              <a:ext uri="{FF2B5EF4-FFF2-40B4-BE49-F238E27FC236}">
                <a16:creationId xmlns:a16="http://schemas.microsoft.com/office/drawing/2014/main" id="{B65BE83C-5491-3F14-E01F-454697A715FC}"/>
              </a:ext>
            </a:extLst>
          </p:cNvPr>
          <p:cNvSpPr>
            <a:spLocks noGrp="1"/>
          </p:cNvSpPr>
          <p:nvPr>
            <p:ph type="dt" sz="half" idx="10"/>
          </p:nvPr>
        </p:nvSpPr>
        <p:spPr/>
        <p:txBody>
          <a:bodyPr/>
          <a:lstStyle/>
          <a:p>
            <a:fld id="{0F8A93F2-1463-6646-9AB5-3E59D066B5F9}" type="datetime1">
              <a:rPr lang="en-US" smtClean="0"/>
              <a:t>5/12/2025</a:t>
            </a:fld>
            <a:endParaRPr lang="en-US"/>
          </a:p>
        </p:txBody>
      </p:sp>
      <p:pic>
        <p:nvPicPr>
          <p:cNvPr id="8" name="Picture 7">
            <a:extLst>
              <a:ext uri="{FF2B5EF4-FFF2-40B4-BE49-F238E27FC236}">
                <a16:creationId xmlns:a16="http://schemas.microsoft.com/office/drawing/2014/main" id="{0ED7CD28-3090-2994-0406-2E25EB774D90}"/>
              </a:ext>
            </a:extLst>
          </p:cNvPr>
          <p:cNvPicPr>
            <a:picLocks noChangeAspect="1"/>
          </p:cNvPicPr>
          <p:nvPr/>
        </p:nvPicPr>
        <p:blipFill>
          <a:blip r:embed="rId2"/>
          <a:stretch>
            <a:fillRect/>
          </a:stretch>
        </p:blipFill>
        <p:spPr>
          <a:xfrm>
            <a:off x="7009794" y="1155032"/>
            <a:ext cx="4114118" cy="5034382"/>
          </a:xfrm>
          <a:prstGeom prst="rect">
            <a:avLst/>
          </a:prstGeom>
        </p:spPr>
      </p:pic>
    </p:spTree>
    <p:extLst>
      <p:ext uri="{BB962C8B-B14F-4D97-AF65-F5344CB8AC3E}">
        <p14:creationId xmlns:p14="http://schemas.microsoft.com/office/powerpoint/2010/main" val="16406704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956584-2E01-E6AA-BEBB-494F34D5B8E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D36DAF4-40DF-F57C-D3FC-A4C7C3627D6D}"/>
              </a:ext>
            </a:extLst>
          </p:cNvPr>
          <p:cNvSpPr>
            <a:spLocks noGrp="1"/>
          </p:cNvSpPr>
          <p:nvPr>
            <p:ph type="title"/>
          </p:nvPr>
        </p:nvSpPr>
        <p:spPr/>
        <p:txBody>
          <a:bodyPr/>
          <a:lstStyle/>
          <a:p>
            <a:r>
              <a:rPr lang="en-US"/>
              <a:t>Tool Buttons</a:t>
            </a:r>
          </a:p>
        </p:txBody>
      </p:sp>
      <p:sp>
        <p:nvSpPr>
          <p:cNvPr id="3" name="Content Placeholder 2">
            <a:extLst>
              <a:ext uri="{FF2B5EF4-FFF2-40B4-BE49-F238E27FC236}">
                <a16:creationId xmlns:a16="http://schemas.microsoft.com/office/drawing/2014/main" id="{C5B49465-FA06-3194-FEFD-F9AF08C26E76}"/>
              </a:ext>
            </a:extLst>
          </p:cNvPr>
          <p:cNvSpPr>
            <a:spLocks noGrp="1"/>
          </p:cNvSpPr>
          <p:nvPr>
            <p:ph idx="1"/>
          </p:nvPr>
        </p:nvSpPr>
        <p:spPr/>
        <p:txBody>
          <a:bodyPr/>
          <a:lstStyle/>
          <a:p>
            <a:r>
              <a:rPr lang="en-US" dirty="0"/>
              <a:t>Open</a:t>
            </a:r>
          </a:p>
          <a:p>
            <a:r>
              <a:rPr lang="en-US" dirty="0"/>
              <a:t>Save</a:t>
            </a:r>
          </a:p>
          <a:p>
            <a:r>
              <a:rPr lang="en-US" dirty="0"/>
              <a:t>Load Defaults</a:t>
            </a:r>
          </a:p>
          <a:p>
            <a:r>
              <a:rPr lang="en-US" dirty="0"/>
              <a:t>Report </a:t>
            </a:r>
          </a:p>
          <a:p>
            <a:r>
              <a:rPr lang="en-US" dirty="0"/>
              <a:t>Help</a:t>
            </a:r>
          </a:p>
          <a:p>
            <a:endParaRPr lang="en-US" dirty="0"/>
          </a:p>
        </p:txBody>
      </p:sp>
      <p:sp>
        <p:nvSpPr>
          <p:cNvPr id="4" name="Date Placeholder 3">
            <a:extLst>
              <a:ext uri="{FF2B5EF4-FFF2-40B4-BE49-F238E27FC236}">
                <a16:creationId xmlns:a16="http://schemas.microsoft.com/office/drawing/2014/main" id="{DD03E810-DB47-DE77-4558-6148FADE2873}"/>
              </a:ext>
            </a:extLst>
          </p:cNvPr>
          <p:cNvSpPr>
            <a:spLocks noGrp="1"/>
          </p:cNvSpPr>
          <p:nvPr>
            <p:ph type="dt" sz="half" idx="10"/>
          </p:nvPr>
        </p:nvSpPr>
        <p:spPr/>
        <p:txBody>
          <a:bodyPr/>
          <a:lstStyle/>
          <a:p>
            <a:fld id="{0F8A93F2-1463-6646-9AB5-3E59D066B5F9}" type="datetime1">
              <a:rPr lang="en-US" smtClean="0"/>
              <a:t>5/12/2025</a:t>
            </a:fld>
            <a:endParaRPr lang="en-US"/>
          </a:p>
        </p:txBody>
      </p:sp>
    </p:spTree>
    <p:extLst>
      <p:ext uri="{BB962C8B-B14F-4D97-AF65-F5344CB8AC3E}">
        <p14:creationId xmlns:p14="http://schemas.microsoft.com/office/powerpoint/2010/main" val="28514829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706AC6-2B68-43A2-147D-30224C2BC5F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22F1031-4EEA-6325-839C-11A06889EA13}"/>
              </a:ext>
            </a:extLst>
          </p:cNvPr>
          <p:cNvSpPr>
            <a:spLocks noGrp="1"/>
          </p:cNvSpPr>
          <p:nvPr>
            <p:ph type="title"/>
          </p:nvPr>
        </p:nvSpPr>
        <p:spPr/>
        <p:txBody>
          <a:bodyPr/>
          <a:lstStyle/>
          <a:p>
            <a:r>
              <a:rPr lang="en-US" dirty="0"/>
              <a:t>GUI- minimizing screens</a:t>
            </a:r>
          </a:p>
        </p:txBody>
      </p:sp>
      <p:sp>
        <p:nvSpPr>
          <p:cNvPr id="3" name="Content Placeholder 2">
            <a:extLst>
              <a:ext uri="{FF2B5EF4-FFF2-40B4-BE49-F238E27FC236}">
                <a16:creationId xmlns:a16="http://schemas.microsoft.com/office/drawing/2014/main" id="{7024EEB6-F118-6B9B-0B2F-FE38D506FF74}"/>
              </a:ext>
            </a:extLst>
          </p:cNvPr>
          <p:cNvSpPr>
            <a:spLocks noGrp="1"/>
          </p:cNvSpPr>
          <p:nvPr>
            <p:ph idx="1"/>
          </p:nvPr>
        </p:nvSpPr>
        <p:spPr/>
        <p:txBody>
          <a:bodyPr/>
          <a:lstStyle/>
          <a:p>
            <a:r>
              <a:rPr lang="en-US" dirty="0"/>
              <a:t>Minimizing screens show up in bottom of your main screen. This could be different than where your IMBA main screen is depending on if you moved it using multi monitor setups </a:t>
            </a:r>
          </a:p>
          <a:p>
            <a:pPr lvl="1"/>
            <a:r>
              <a:rPr lang="en-US" dirty="0"/>
              <a:t>Check for a small minimized window</a:t>
            </a:r>
          </a:p>
          <a:p>
            <a:pPr lvl="1"/>
            <a:r>
              <a:rPr lang="en-US" dirty="0"/>
              <a:t>IMBA will not let you advance, or even exit if you’ve minimized a screen, so its good to get used to finding it when you do</a:t>
            </a:r>
          </a:p>
          <a:p>
            <a:pPr lvl="1"/>
            <a:r>
              <a:rPr lang="en-US" dirty="0"/>
              <a:t>It does not show up in the usual places like hovering over program windows. </a:t>
            </a:r>
          </a:p>
          <a:p>
            <a:pPr lvl="1"/>
            <a:r>
              <a:rPr lang="en-US" dirty="0"/>
              <a:t>It does not show up on top of windows, will always be lowest level</a:t>
            </a:r>
          </a:p>
        </p:txBody>
      </p:sp>
      <p:sp>
        <p:nvSpPr>
          <p:cNvPr id="4" name="Date Placeholder 3">
            <a:extLst>
              <a:ext uri="{FF2B5EF4-FFF2-40B4-BE49-F238E27FC236}">
                <a16:creationId xmlns:a16="http://schemas.microsoft.com/office/drawing/2014/main" id="{68E6BD03-471B-E25A-AD03-F47C553EC35E}"/>
              </a:ext>
            </a:extLst>
          </p:cNvPr>
          <p:cNvSpPr>
            <a:spLocks noGrp="1"/>
          </p:cNvSpPr>
          <p:nvPr>
            <p:ph type="dt" sz="half" idx="10"/>
          </p:nvPr>
        </p:nvSpPr>
        <p:spPr/>
        <p:txBody>
          <a:bodyPr/>
          <a:lstStyle/>
          <a:p>
            <a:fld id="{0F8A93F2-1463-6646-9AB5-3E59D066B5F9}" type="datetime1">
              <a:rPr lang="en-US" smtClean="0"/>
              <a:t>5/12/2025</a:t>
            </a:fld>
            <a:endParaRPr lang="en-US"/>
          </a:p>
        </p:txBody>
      </p:sp>
    </p:spTree>
    <p:extLst>
      <p:ext uri="{BB962C8B-B14F-4D97-AF65-F5344CB8AC3E}">
        <p14:creationId xmlns:p14="http://schemas.microsoft.com/office/powerpoint/2010/main" val="27018780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722846-4F5D-52C6-87EC-1324FDA78F6C}"/>
              </a:ext>
            </a:extLst>
          </p:cNvPr>
          <p:cNvSpPr>
            <a:spLocks noGrp="1"/>
          </p:cNvSpPr>
          <p:nvPr>
            <p:ph type="dt" sz="half" idx="10"/>
          </p:nvPr>
        </p:nvSpPr>
        <p:spPr/>
        <p:txBody>
          <a:bodyPr/>
          <a:lstStyle/>
          <a:p>
            <a:fld id="{737A566E-397E-BF43-BCBD-1E8FE2439686}" type="datetime1">
              <a:rPr lang="en-US" smtClean="0"/>
              <a:t>5/12/2025</a:t>
            </a:fld>
            <a:endParaRPr lang="en-US"/>
          </a:p>
        </p:txBody>
      </p:sp>
      <p:pic>
        <p:nvPicPr>
          <p:cNvPr id="3" name="20250512-0020-38.4338369">
            <a:hlinkClick r:id="" action="ppaction://media"/>
            <a:extLst>
              <a:ext uri="{FF2B5EF4-FFF2-40B4-BE49-F238E27FC236}">
                <a16:creationId xmlns:a16="http://schemas.microsoft.com/office/drawing/2014/main" id="{27F124CC-DF7F-15A7-3AD3-9331A695B23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80850" y="136525"/>
            <a:ext cx="7207348" cy="6137540"/>
          </a:xfrm>
          <a:prstGeom prst="rect">
            <a:avLst/>
          </a:prstGeom>
        </p:spPr>
      </p:pic>
      <p:sp>
        <p:nvSpPr>
          <p:cNvPr id="4" name="Title 1">
            <a:extLst>
              <a:ext uri="{FF2B5EF4-FFF2-40B4-BE49-F238E27FC236}">
                <a16:creationId xmlns:a16="http://schemas.microsoft.com/office/drawing/2014/main" id="{3F9C1917-7200-0E26-198C-BB5BE4CB919E}"/>
              </a:ext>
            </a:extLst>
          </p:cNvPr>
          <p:cNvSpPr txBox="1">
            <a:spLocks/>
          </p:cNvSpPr>
          <p:nvPr/>
        </p:nvSpPr>
        <p:spPr>
          <a:xfrm>
            <a:off x="8757500" y="1972472"/>
            <a:ext cx="2926237" cy="4301593"/>
          </a:xfrm>
          <a:prstGeom prst="rect">
            <a:avLst/>
          </a:prstGeom>
        </p:spPr>
        <p:txBody>
          <a:bodyPr/>
          <a:lstStyle>
            <a:lvl1pPr algn="l" defTabSz="914400" rtl="0" eaLnBrk="1" latinLnBrk="0" hangingPunct="1">
              <a:lnSpc>
                <a:spcPct val="90000"/>
              </a:lnSpc>
              <a:spcBef>
                <a:spcPct val="0"/>
              </a:spcBef>
              <a:buNone/>
              <a:defRPr sz="4400" b="1" kern="1200">
                <a:solidFill>
                  <a:srgbClr val="002966"/>
                </a:solidFill>
                <a:latin typeface=""/>
                <a:ea typeface="+mj-ea"/>
                <a:cs typeface="+mj-cs"/>
              </a:defRPr>
            </a:lvl1pPr>
          </a:lstStyle>
          <a:p>
            <a:r>
              <a:rPr lang="en-US" dirty="0"/>
              <a:t>Help Mode</a:t>
            </a:r>
          </a:p>
        </p:txBody>
      </p:sp>
    </p:spTree>
    <p:extLst>
      <p:ext uri="{BB962C8B-B14F-4D97-AF65-F5344CB8AC3E}">
        <p14:creationId xmlns:p14="http://schemas.microsoft.com/office/powerpoint/2010/main" val="1231700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8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42C2C7-11F5-8855-818F-3ED88F3EC675}"/>
              </a:ext>
            </a:extLst>
          </p:cNvPr>
          <p:cNvSpPr>
            <a:spLocks noGrp="1"/>
          </p:cNvSpPr>
          <p:nvPr>
            <p:ph type="dt" sz="half" idx="10"/>
          </p:nvPr>
        </p:nvSpPr>
        <p:spPr/>
        <p:txBody>
          <a:bodyPr/>
          <a:lstStyle/>
          <a:p>
            <a:fld id="{737A566E-397E-BF43-BCBD-1E8FE2439686}" type="datetime1">
              <a:rPr lang="en-US" smtClean="0"/>
              <a:t>5/12/2025</a:t>
            </a:fld>
            <a:endParaRPr lang="en-US"/>
          </a:p>
        </p:txBody>
      </p:sp>
      <p:pic>
        <p:nvPicPr>
          <p:cNvPr id="3" name="20250425-1642-49.3581835">
            <a:hlinkClick r:id="" action="ppaction://media"/>
            <a:extLst>
              <a:ext uri="{FF2B5EF4-FFF2-40B4-BE49-F238E27FC236}">
                <a16:creationId xmlns:a16="http://schemas.microsoft.com/office/drawing/2014/main" id="{608CCBE6-1EF7-72EB-ACB9-273CA05CF9B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85932" cy="6356350"/>
          </a:xfrm>
          <a:prstGeom prst="rect">
            <a:avLst/>
          </a:prstGeom>
        </p:spPr>
      </p:pic>
    </p:spTree>
    <p:extLst>
      <p:ext uri="{BB962C8B-B14F-4D97-AF65-F5344CB8AC3E}">
        <p14:creationId xmlns:p14="http://schemas.microsoft.com/office/powerpoint/2010/main" val="3587429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0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F9A182-1888-6D60-385F-1FCBE3650C2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6D962B-B04D-5E79-0D79-AE4CA1B9B33D}"/>
              </a:ext>
            </a:extLst>
          </p:cNvPr>
          <p:cNvSpPr>
            <a:spLocks noGrp="1"/>
          </p:cNvSpPr>
          <p:nvPr>
            <p:ph type="title"/>
          </p:nvPr>
        </p:nvSpPr>
        <p:spPr/>
        <p:txBody>
          <a:bodyPr/>
          <a:lstStyle/>
          <a:p>
            <a:r>
              <a:rPr lang="en-US"/>
              <a:t>Defaults</a:t>
            </a:r>
          </a:p>
        </p:txBody>
      </p:sp>
      <p:sp>
        <p:nvSpPr>
          <p:cNvPr id="3" name="Content Placeholder 2">
            <a:extLst>
              <a:ext uri="{FF2B5EF4-FFF2-40B4-BE49-F238E27FC236}">
                <a16:creationId xmlns:a16="http://schemas.microsoft.com/office/drawing/2014/main" id="{A85A9479-4FD0-6A79-DAC6-0EDFCA6967D0}"/>
              </a:ext>
            </a:extLst>
          </p:cNvPr>
          <p:cNvSpPr>
            <a:spLocks noGrp="1"/>
          </p:cNvSpPr>
          <p:nvPr>
            <p:ph idx="1"/>
          </p:nvPr>
        </p:nvSpPr>
        <p:spPr/>
        <p:txBody>
          <a:bodyPr vert="horz" lIns="91440" tIns="45720" rIns="91440" bIns="45720" rtlCol="0" anchor="t">
            <a:normAutofit fontScale="92500"/>
          </a:bodyPr>
          <a:lstStyle/>
          <a:p>
            <a:r>
              <a:rPr lang="en-US"/>
              <a:t>If you move your mouse pointer over the "CFR DEFS Load " button in the Tool Bar, the " CFR DEFS" symbol will change color - to purple (Figure 3.87). Clicking the button will then display the "F1 values " window (as shown in Figure 3.84, above) - from which you can again select the row with your required combination of ICRP -DEFAULT Absorption Type and f1 value. When you then click "OK", IMBA Professional will load ALL of the ICRP -DEFAULT Biokinetic Model AND Bioassay Model parameters. However , the loaded radiation weighting factors (wR), tissue weighting factors (wT), and remainder tissue rules will be those prescribed by the 10-CFR-835 Regulation (as currently used in the U.S).</a:t>
            </a:r>
          </a:p>
        </p:txBody>
      </p:sp>
      <p:sp>
        <p:nvSpPr>
          <p:cNvPr id="4" name="Date Placeholder 3">
            <a:extLst>
              <a:ext uri="{FF2B5EF4-FFF2-40B4-BE49-F238E27FC236}">
                <a16:creationId xmlns:a16="http://schemas.microsoft.com/office/drawing/2014/main" id="{D8DFC6C2-E9B8-3F18-B233-913EE44165A1}"/>
              </a:ext>
            </a:extLst>
          </p:cNvPr>
          <p:cNvSpPr>
            <a:spLocks noGrp="1"/>
          </p:cNvSpPr>
          <p:nvPr>
            <p:ph type="dt" sz="half" idx="10"/>
          </p:nvPr>
        </p:nvSpPr>
        <p:spPr/>
        <p:txBody>
          <a:bodyPr/>
          <a:lstStyle/>
          <a:p>
            <a:fld id="{0F8A93F2-1463-6646-9AB5-3E59D066B5F9}" type="datetime1">
              <a:rPr lang="en-US" smtClean="0"/>
              <a:t>5/12/2025</a:t>
            </a:fld>
            <a:endParaRPr lang="en-US"/>
          </a:p>
        </p:txBody>
      </p:sp>
    </p:spTree>
    <p:extLst>
      <p:ext uri="{BB962C8B-B14F-4D97-AF65-F5344CB8AC3E}">
        <p14:creationId xmlns:p14="http://schemas.microsoft.com/office/powerpoint/2010/main" val="26199092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7A136F-A121-30CB-63CD-DC7E03A0BDA0}"/>
              </a:ext>
            </a:extLst>
          </p:cNvPr>
          <p:cNvSpPr>
            <a:spLocks noGrp="1"/>
          </p:cNvSpPr>
          <p:nvPr>
            <p:ph type="title"/>
          </p:nvPr>
        </p:nvSpPr>
        <p:spPr>
          <a:xfrm>
            <a:off x="197265" y="1707911"/>
            <a:ext cx="2743200" cy="2318657"/>
          </a:xfrm>
        </p:spPr>
        <p:txBody>
          <a:bodyPr>
            <a:normAutofit fontScale="90000"/>
          </a:bodyPr>
          <a:lstStyle/>
          <a:p>
            <a:r>
              <a:rPr lang="en-US" dirty="0"/>
              <a:t>Selecting an Indicator Nuclide</a:t>
            </a:r>
          </a:p>
        </p:txBody>
      </p:sp>
      <p:sp>
        <p:nvSpPr>
          <p:cNvPr id="4" name="Date Placeholder 3">
            <a:extLst>
              <a:ext uri="{FF2B5EF4-FFF2-40B4-BE49-F238E27FC236}">
                <a16:creationId xmlns:a16="http://schemas.microsoft.com/office/drawing/2014/main" id="{2694796C-F8BF-3B78-2C60-313307DC8F54}"/>
              </a:ext>
            </a:extLst>
          </p:cNvPr>
          <p:cNvSpPr>
            <a:spLocks noGrp="1"/>
          </p:cNvSpPr>
          <p:nvPr>
            <p:ph type="dt" sz="half" idx="10"/>
          </p:nvPr>
        </p:nvSpPr>
        <p:spPr/>
        <p:txBody>
          <a:bodyPr/>
          <a:lstStyle/>
          <a:p>
            <a:fld id="{0F8A93F2-1463-6646-9AB5-3E59D066B5F9}" type="datetime1">
              <a:rPr lang="en-US" smtClean="0"/>
              <a:t>5/12/2025</a:t>
            </a:fld>
            <a:endParaRPr lang="en-US"/>
          </a:p>
        </p:txBody>
      </p:sp>
      <p:pic>
        <p:nvPicPr>
          <p:cNvPr id="6" name="20250425-1650-40.2413716">
            <a:hlinkClick r:id="" action="ppaction://media"/>
            <a:extLst>
              <a:ext uri="{FF2B5EF4-FFF2-40B4-BE49-F238E27FC236}">
                <a16:creationId xmlns:a16="http://schemas.microsoft.com/office/drawing/2014/main" id="{AB44BB04-3F07-918D-ED1F-D13C4198A10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711200" y="136525"/>
            <a:ext cx="9480800" cy="6588973"/>
          </a:xfrm>
          <a:prstGeom prst="rect">
            <a:avLst/>
          </a:prstGeom>
        </p:spPr>
      </p:pic>
    </p:spTree>
    <p:extLst>
      <p:ext uri="{BB962C8B-B14F-4D97-AF65-F5344CB8AC3E}">
        <p14:creationId xmlns:p14="http://schemas.microsoft.com/office/powerpoint/2010/main" val="1478801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96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9C424-BAA2-3C28-3C61-558F43246440}"/>
              </a:ext>
            </a:extLst>
          </p:cNvPr>
          <p:cNvSpPr>
            <a:spLocks noGrp="1"/>
          </p:cNvSpPr>
          <p:nvPr>
            <p:ph type="title"/>
          </p:nvPr>
        </p:nvSpPr>
        <p:spPr/>
        <p:txBody>
          <a:bodyPr/>
          <a:lstStyle/>
          <a:p>
            <a:r>
              <a:rPr lang="en-US" dirty="0"/>
              <a:t>Purpose</a:t>
            </a:r>
          </a:p>
        </p:txBody>
      </p:sp>
      <p:sp>
        <p:nvSpPr>
          <p:cNvPr id="3" name="Content Placeholder 2">
            <a:extLst>
              <a:ext uri="{FF2B5EF4-FFF2-40B4-BE49-F238E27FC236}">
                <a16:creationId xmlns:a16="http://schemas.microsoft.com/office/drawing/2014/main" id="{5E5A612B-6063-9167-5F00-0B34108181D2}"/>
              </a:ext>
            </a:extLst>
          </p:cNvPr>
          <p:cNvSpPr>
            <a:spLocks noGrp="1"/>
          </p:cNvSpPr>
          <p:nvPr>
            <p:ph idx="1"/>
          </p:nvPr>
        </p:nvSpPr>
        <p:spPr/>
        <p:txBody>
          <a:bodyPr>
            <a:normAutofit lnSpcReduction="10000"/>
          </a:bodyPr>
          <a:lstStyle/>
          <a:p>
            <a:r>
              <a:rPr lang="en-US" dirty="0"/>
              <a:t>The IMBA code is a collection of software modules designed to calculate the amount of radiation absorbed by different tissues and organs after one has been exposed to radioactive materials. </a:t>
            </a:r>
          </a:p>
          <a:p>
            <a:r>
              <a:rPr lang="en-US" dirty="0"/>
              <a:t>The IMBA </a:t>
            </a:r>
            <a:r>
              <a:rPr lang="en-US" dirty="0">
                <a:latin typeface="Arial" panose="020B0604020202020204" pitchFamily="34" charset="0"/>
                <a:cs typeface="Arial" panose="020B0604020202020204" pitchFamily="34" charset="0"/>
              </a:rPr>
              <a:t>code implements respiratory tract, GI-tract, tissue dosimetry, biokinetic </a:t>
            </a:r>
            <a:r>
              <a:rPr lang="en-US" dirty="0"/>
              <a:t>and bioassay models as recommended by the International Commission on Radiological Protection (ICRP 68 and 71) </a:t>
            </a:r>
          </a:p>
          <a:p>
            <a:r>
              <a:rPr lang="en-US" dirty="0"/>
              <a:t>The code allows users to customize calculations with different parameters, making it a versatile tool for internal dosimetry studies. </a:t>
            </a:r>
          </a:p>
          <a:p>
            <a:endParaRPr lang="en-US" dirty="0"/>
          </a:p>
          <a:p>
            <a:endParaRPr lang="en-US" dirty="0"/>
          </a:p>
        </p:txBody>
      </p:sp>
      <p:sp>
        <p:nvSpPr>
          <p:cNvPr id="4" name="Date Placeholder 3">
            <a:extLst>
              <a:ext uri="{FF2B5EF4-FFF2-40B4-BE49-F238E27FC236}">
                <a16:creationId xmlns:a16="http://schemas.microsoft.com/office/drawing/2014/main" id="{EEB2D4E1-080E-2AC7-DFC4-809ED6EF7A64}"/>
              </a:ext>
            </a:extLst>
          </p:cNvPr>
          <p:cNvSpPr>
            <a:spLocks noGrp="1"/>
          </p:cNvSpPr>
          <p:nvPr>
            <p:ph type="dt" sz="half" idx="10"/>
          </p:nvPr>
        </p:nvSpPr>
        <p:spPr/>
        <p:txBody>
          <a:bodyPr/>
          <a:lstStyle/>
          <a:p>
            <a:fld id="{0F8A93F2-1463-6646-9AB5-3E59D066B5F9}" type="datetime1">
              <a:rPr lang="en-US" smtClean="0"/>
              <a:t>5/12/2025</a:t>
            </a:fld>
            <a:endParaRPr lang="en-US" dirty="0"/>
          </a:p>
        </p:txBody>
      </p:sp>
    </p:spTree>
    <p:extLst>
      <p:ext uri="{BB962C8B-B14F-4D97-AF65-F5344CB8AC3E}">
        <p14:creationId xmlns:p14="http://schemas.microsoft.com/office/powerpoint/2010/main" val="34959028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A341E-CCDE-BF16-A4FD-504759AB992A}"/>
              </a:ext>
            </a:extLst>
          </p:cNvPr>
          <p:cNvSpPr>
            <a:spLocks noGrp="1"/>
          </p:cNvSpPr>
          <p:nvPr>
            <p:ph type="title"/>
          </p:nvPr>
        </p:nvSpPr>
        <p:spPr/>
        <p:txBody>
          <a:bodyPr/>
          <a:lstStyle/>
          <a:p>
            <a:r>
              <a:rPr lang="en-US" dirty="0"/>
              <a:t>Dose Calculations</a:t>
            </a:r>
          </a:p>
        </p:txBody>
      </p:sp>
      <p:sp>
        <p:nvSpPr>
          <p:cNvPr id="3" name="Content Placeholder 2">
            <a:extLst>
              <a:ext uri="{FF2B5EF4-FFF2-40B4-BE49-F238E27FC236}">
                <a16:creationId xmlns:a16="http://schemas.microsoft.com/office/drawing/2014/main" id="{6AFFAC56-CE7F-076D-F6A9-342EA58EC0B1}"/>
              </a:ext>
            </a:extLst>
          </p:cNvPr>
          <p:cNvSpPr>
            <a:spLocks noGrp="1"/>
          </p:cNvSpPr>
          <p:nvPr>
            <p:ph idx="1"/>
          </p:nvPr>
        </p:nvSpPr>
        <p:spPr/>
        <p:txBody>
          <a:bodyPr>
            <a:normAutofit/>
          </a:bodyPr>
          <a:lstStyle/>
          <a:p>
            <a:r>
              <a:rPr lang="en-US" dirty="0"/>
              <a:t>Dose Calculations are performed on the indicator nuclide over the intake period for all intake regimes (if applicable) </a:t>
            </a:r>
          </a:p>
          <a:p>
            <a:r>
              <a:rPr lang="en-US" dirty="0"/>
              <a:t>Estimates single or multiple intakes of different radionuclides and calculates resulting doses in the body for the ICRP 68 Reference Worker ​</a:t>
            </a:r>
          </a:p>
          <a:p>
            <a:r>
              <a:rPr lang="en-US" dirty="0"/>
              <a:t>Dose consequences are listed for each organ, and as a calculated effective dose equivalent based on the ICRP method chosen.</a:t>
            </a:r>
          </a:p>
          <a:p>
            <a:endParaRPr lang="en-US" dirty="0"/>
          </a:p>
        </p:txBody>
      </p:sp>
      <p:sp>
        <p:nvSpPr>
          <p:cNvPr id="4" name="Date Placeholder 3">
            <a:extLst>
              <a:ext uri="{FF2B5EF4-FFF2-40B4-BE49-F238E27FC236}">
                <a16:creationId xmlns:a16="http://schemas.microsoft.com/office/drawing/2014/main" id="{38FAA5BA-8C00-4F75-31FE-FF14747476A7}"/>
              </a:ext>
            </a:extLst>
          </p:cNvPr>
          <p:cNvSpPr>
            <a:spLocks noGrp="1"/>
          </p:cNvSpPr>
          <p:nvPr>
            <p:ph type="dt" sz="half" idx="10"/>
          </p:nvPr>
        </p:nvSpPr>
        <p:spPr/>
        <p:txBody>
          <a:bodyPr/>
          <a:lstStyle/>
          <a:p>
            <a:fld id="{0F8A93F2-1463-6646-9AB5-3E59D066B5F9}" type="datetime1">
              <a:rPr lang="en-US" smtClean="0"/>
              <a:t>5/12/2025</a:t>
            </a:fld>
            <a:endParaRPr lang="en-US"/>
          </a:p>
        </p:txBody>
      </p:sp>
    </p:spTree>
    <p:extLst>
      <p:ext uri="{BB962C8B-B14F-4D97-AF65-F5344CB8AC3E}">
        <p14:creationId xmlns:p14="http://schemas.microsoft.com/office/powerpoint/2010/main" val="32310623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BD50B-777F-FE40-15E3-FB05A4A83DE0}"/>
              </a:ext>
            </a:extLst>
          </p:cNvPr>
          <p:cNvSpPr>
            <a:spLocks noGrp="1"/>
          </p:cNvSpPr>
          <p:nvPr>
            <p:ph type="title"/>
          </p:nvPr>
        </p:nvSpPr>
        <p:spPr/>
        <p:txBody>
          <a:bodyPr/>
          <a:lstStyle/>
          <a:p>
            <a:r>
              <a:rPr lang="en-US" dirty="0"/>
              <a:t>Bioassay Calculations</a:t>
            </a:r>
          </a:p>
        </p:txBody>
      </p:sp>
      <p:sp>
        <p:nvSpPr>
          <p:cNvPr id="3" name="Content Placeholder 2">
            <a:extLst>
              <a:ext uri="{FF2B5EF4-FFF2-40B4-BE49-F238E27FC236}">
                <a16:creationId xmlns:a16="http://schemas.microsoft.com/office/drawing/2014/main" id="{4DC0DDAC-2E9B-9069-40A7-671B05122860}"/>
              </a:ext>
            </a:extLst>
          </p:cNvPr>
          <p:cNvSpPr>
            <a:spLocks noGrp="1"/>
          </p:cNvSpPr>
          <p:nvPr>
            <p:ph idx="1"/>
          </p:nvPr>
        </p:nvSpPr>
        <p:spPr/>
        <p:txBody>
          <a:bodyPr/>
          <a:lstStyle/>
          <a:p>
            <a:r>
              <a:rPr lang="en-US" dirty="0"/>
              <a:t>This module allows you to estimate an intake given bioassay results.</a:t>
            </a:r>
          </a:p>
          <a:p>
            <a:r>
              <a:rPr lang="en-US" dirty="0"/>
              <a:t>Depending on the level of knowns the user has, a fit is selected with a probability of event. </a:t>
            </a:r>
          </a:p>
        </p:txBody>
      </p:sp>
      <p:sp>
        <p:nvSpPr>
          <p:cNvPr id="4" name="Date Placeholder 3">
            <a:extLst>
              <a:ext uri="{FF2B5EF4-FFF2-40B4-BE49-F238E27FC236}">
                <a16:creationId xmlns:a16="http://schemas.microsoft.com/office/drawing/2014/main" id="{FBFD9033-CE61-3A59-0106-8CE3101FDD45}"/>
              </a:ext>
            </a:extLst>
          </p:cNvPr>
          <p:cNvSpPr>
            <a:spLocks noGrp="1"/>
          </p:cNvSpPr>
          <p:nvPr>
            <p:ph type="dt" sz="half" idx="10"/>
          </p:nvPr>
        </p:nvSpPr>
        <p:spPr/>
        <p:txBody>
          <a:bodyPr/>
          <a:lstStyle/>
          <a:p>
            <a:fld id="{0F8A93F2-1463-6646-9AB5-3E59D066B5F9}" type="datetime1">
              <a:rPr lang="en-US" smtClean="0"/>
              <a:t>5/12/2025</a:t>
            </a:fld>
            <a:endParaRPr lang="en-US"/>
          </a:p>
        </p:txBody>
      </p:sp>
    </p:spTree>
    <p:extLst>
      <p:ext uri="{BB962C8B-B14F-4D97-AF65-F5344CB8AC3E}">
        <p14:creationId xmlns:p14="http://schemas.microsoft.com/office/powerpoint/2010/main" val="16324334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FE071-E977-CBEE-659F-8EEA05DCFC73}"/>
              </a:ext>
            </a:extLst>
          </p:cNvPr>
          <p:cNvSpPr>
            <a:spLocks noGrp="1"/>
          </p:cNvSpPr>
          <p:nvPr>
            <p:ph type="title"/>
          </p:nvPr>
        </p:nvSpPr>
        <p:spPr/>
        <p:txBody>
          <a:bodyPr/>
          <a:lstStyle/>
          <a:p>
            <a:r>
              <a:rPr lang="en-US" dirty="0"/>
              <a:t>A Bit of History</a:t>
            </a:r>
          </a:p>
        </p:txBody>
      </p:sp>
      <p:sp>
        <p:nvSpPr>
          <p:cNvPr id="3" name="Content Placeholder 2">
            <a:extLst>
              <a:ext uri="{FF2B5EF4-FFF2-40B4-BE49-F238E27FC236}">
                <a16:creationId xmlns:a16="http://schemas.microsoft.com/office/drawing/2014/main" id="{FBB742DD-A3F3-05CC-533E-38BAA34BB2CB}"/>
              </a:ext>
            </a:extLst>
          </p:cNvPr>
          <p:cNvSpPr>
            <a:spLocks noGrp="1"/>
          </p:cNvSpPr>
          <p:nvPr>
            <p:ph idx="1"/>
          </p:nvPr>
        </p:nvSpPr>
        <p:spPr/>
        <p:txBody>
          <a:bodyPr>
            <a:normAutofit lnSpcReduction="10000"/>
          </a:bodyPr>
          <a:lstStyle/>
          <a:p>
            <a:r>
              <a:rPr lang="en-US" dirty="0"/>
              <a:t>Mid 1980’s codes to evaluate bioassay data and calculate internal doses</a:t>
            </a:r>
          </a:p>
          <a:p>
            <a:pPr lvl="1"/>
            <a:r>
              <a:rPr lang="en-US" dirty="0"/>
              <a:t>GENMOD, INDOS, REMEDY, and CINDY… based on ICRP 26/30</a:t>
            </a:r>
          </a:p>
          <a:p>
            <a:r>
              <a:rPr lang="en-US" dirty="0"/>
              <a:t>Mid 1980’s these codes couldn’t use new ICRP 66 HRTM</a:t>
            </a:r>
          </a:p>
          <a:p>
            <a:pPr lvl="1"/>
            <a:r>
              <a:rPr lang="en-US" dirty="0"/>
              <a:t>IMBA was born in 1997</a:t>
            </a:r>
          </a:p>
          <a:p>
            <a:pPr lvl="2"/>
            <a:r>
              <a:rPr lang="en-US" dirty="0"/>
              <a:t>British Nuclear Fuels</a:t>
            </a:r>
          </a:p>
          <a:p>
            <a:pPr lvl="2"/>
            <a:r>
              <a:rPr lang="en-US" dirty="0" err="1"/>
              <a:t>Westlakes</a:t>
            </a:r>
            <a:r>
              <a:rPr lang="en-US" dirty="0"/>
              <a:t> Research Institute</a:t>
            </a:r>
          </a:p>
          <a:p>
            <a:pPr lvl="2"/>
            <a:r>
              <a:rPr lang="en-US" dirty="0"/>
              <a:t>UK National Radiological Protection Board (NRPB) (absorbed into UK Health Protection Agency)</a:t>
            </a:r>
          </a:p>
          <a:p>
            <a:r>
              <a:rPr lang="en-US" dirty="0"/>
              <a:t>Fast forward to today…</a:t>
            </a:r>
          </a:p>
          <a:p>
            <a:pPr lvl="1"/>
            <a:r>
              <a:rPr lang="en-US" b="1" dirty="0"/>
              <a:t>IMBA 5.0.1</a:t>
            </a:r>
            <a:r>
              <a:rPr lang="en-US" dirty="0"/>
              <a:t>: developed by UK HPA and licensed by RAMP</a:t>
            </a:r>
          </a:p>
        </p:txBody>
      </p:sp>
      <p:sp>
        <p:nvSpPr>
          <p:cNvPr id="4" name="Slide Number Placeholder 3">
            <a:extLst>
              <a:ext uri="{FF2B5EF4-FFF2-40B4-BE49-F238E27FC236}">
                <a16:creationId xmlns:a16="http://schemas.microsoft.com/office/drawing/2014/main" id="{F3D51591-F91B-7EE5-2105-EF2C1FC1F438}"/>
              </a:ext>
            </a:extLst>
          </p:cNvPr>
          <p:cNvSpPr>
            <a:spLocks noGrp="1"/>
          </p:cNvSpPr>
          <p:nvPr>
            <p:ph type="sldNum" sz="quarter" idx="12"/>
          </p:nvPr>
        </p:nvSpPr>
        <p:spPr/>
        <p:txBody>
          <a:bodyPr/>
          <a:lstStyle/>
          <a:p>
            <a:fld id="{677F7B41-FD57-4489-AAB8-D17CF179067D}" type="slidenum">
              <a:rPr lang="en-US" smtClean="0"/>
              <a:t>6</a:t>
            </a:fld>
            <a:endParaRPr lang="en-US"/>
          </a:p>
        </p:txBody>
      </p:sp>
    </p:spTree>
    <p:extLst>
      <p:ext uri="{BB962C8B-B14F-4D97-AF65-F5344CB8AC3E}">
        <p14:creationId xmlns:p14="http://schemas.microsoft.com/office/powerpoint/2010/main" val="22018958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8F4F69-7A5E-5585-9FF2-38E8939D186A}"/>
              </a:ext>
            </a:extLst>
          </p:cNvPr>
          <p:cNvSpPr>
            <a:spLocks noGrp="1"/>
          </p:cNvSpPr>
          <p:nvPr>
            <p:ph type="title"/>
          </p:nvPr>
        </p:nvSpPr>
        <p:spPr/>
        <p:txBody>
          <a:bodyPr/>
          <a:lstStyle/>
          <a:p>
            <a:r>
              <a:rPr lang="en-US" dirty="0"/>
              <a:t>IMBA Lite</a:t>
            </a:r>
          </a:p>
        </p:txBody>
      </p:sp>
      <p:sp>
        <p:nvSpPr>
          <p:cNvPr id="3" name="Content Placeholder 2">
            <a:extLst>
              <a:ext uri="{FF2B5EF4-FFF2-40B4-BE49-F238E27FC236}">
                <a16:creationId xmlns:a16="http://schemas.microsoft.com/office/drawing/2014/main" id="{D9A91FDE-4A7D-C905-3839-02C5F2589304}"/>
              </a:ext>
            </a:extLst>
          </p:cNvPr>
          <p:cNvSpPr>
            <a:spLocks noGrp="1"/>
          </p:cNvSpPr>
          <p:nvPr>
            <p:ph idx="1"/>
          </p:nvPr>
        </p:nvSpPr>
        <p:spPr/>
        <p:txBody>
          <a:bodyPr>
            <a:normAutofit fontScale="92500"/>
          </a:bodyPr>
          <a:lstStyle/>
          <a:p>
            <a:r>
              <a:rPr lang="en-US" dirty="0"/>
              <a:t>The base unit is the core of IMBA Professional Plus and enables the user to perform basic internal dosimetry calculations (e.g., calculating doses from a specified intake, estimating an intake from bioassay measurements and calculating bioassay quantities from a given intake)</a:t>
            </a:r>
          </a:p>
          <a:p>
            <a:r>
              <a:rPr lang="en-US" dirty="0"/>
              <a:t>Includes 75 radionuclides</a:t>
            </a:r>
          </a:p>
          <a:p>
            <a:pPr lvl="1"/>
            <a:r>
              <a:rPr lang="en-US" dirty="0"/>
              <a:t>Additional Radionuclides Pack 1 and 2 adding ~665 more</a:t>
            </a:r>
          </a:p>
          <a:p>
            <a:r>
              <a:rPr lang="en-US" dirty="0"/>
              <a:t>Assess an intake from either inhalation, ingestion, or direct injection </a:t>
            </a:r>
          </a:p>
          <a:p>
            <a:r>
              <a:rPr lang="en-US" dirty="0"/>
              <a:t>Full access to ICRP 60/68 and ICRP 26/30 models and parameters</a:t>
            </a:r>
          </a:p>
        </p:txBody>
      </p:sp>
      <p:sp>
        <p:nvSpPr>
          <p:cNvPr id="4" name="Slide Number Placeholder 3">
            <a:extLst>
              <a:ext uri="{FF2B5EF4-FFF2-40B4-BE49-F238E27FC236}">
                <a16:creationId xmlns:a16="http://schemas.microsoft.com/office/drawing/2014/main" id="{3C6F1508-7160-8C3D-6596-E83F60C9F65A}"/>
              </a:ext>
            </a:extLst>
          </p:cNvPr>
          <p:cNvSpPr>
            <a:spLocks noGrp="1"/>
          </p:cNvSpPr>
          <p:nvPr>
            <p:ph type="sldNum" sz="quarter" idx="12"/>
          </p:nvPr>
        </p:nvSpPr>
        <p:spPr/>
        <p:txBody>
          <a:bodyPr/>
          <a:lstStyle/>
          <a:p>
            <a:fld id="{677F7B41-FD57-4489-AAB8-D17CF179067D}" type="slidenum">
              <a:rPr lang="en-US" smtClean="0"/>
              <a:t>7</a:t>
            </a:fld>
            <a:endParaRPr lang="en-US"/>
          </a:p>
        </p:txBody>
      </p:sp>
    </p:spTree>
    <p:extLst>
      <p:ext uri="{BB962C8B-B14F-4D97-AF65-F5344CB8AC3E}">
        <p14:creationId xmlns:p14="http://schemas.microsoft.com/office/powerpoint/2010/main" val="8096029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93FC8-8F6F-6146-0B57-492EDDA6F3B9}"/>
              </a:ext>
            </a:extLst>
          </p:cNvPr>
          <p:cNvSpPr>
            <a:spLocks noGrp="1"/>
          </p:cNvSpPr>
          <p:nvPr>
            <p:ph type="title"/>
          </p:nvPr>
        </p:nvSpPr>
        <p:spPr/>
        <p:txBody>
          <a:bodyPr/>
          <a:lstStyle/>
          <a:p>
            <a:r>
              <a:rPr lang="en-US" dirty="0"/>
              <a:t>IMBA Plus Ad-</a:t>
            </a:r>
            <a:r>
              <a:rPr lang="en-US" dirty="0" err="1"/>
              <a:t>Ons</a:t>
            </a:r>
            <a:endParaRPr lang="en-US" dirty="0"/>
          </a:p>
        </p:txBody>
      </p:sp>
      <p:sp>
        <p:nvSpPr>
          <p:cNvPr id="3" name="Content Placeholder 2">
            <a:extLst>
              <a:ext uri="{FF2B5EF4-FFF2-40B4-BE49-F238E27FC236}">
                <a16:creationId xmlns:a16="http://schemas.microsoft.com/office/drawing/2014/main" id="{67AEB13A-EBF0-5B17-3FA6-5C6657089269}"/>
              </a:ext>
            </a:extLst>
          </p:cNvPr>
          <p:cNvSpPr>
            <a:spLocks noGrp="1"/>
          </p:cNvSpPr>
          <p:nvPr>
            <p:ph idx="1"/>
          </p:nvPr>
        </p:nvSpPr>
        <p:spPr/>
        <p:txBody>
          <a:bodyPr/>
          <a:lstStyle/>
          <a:p>
            <a:r>
              <a:rPr lang="en-US" u="sng" dirty="0"/>
              <a:t>All IMBA Lite functionality</a:t>
            </a:r>
          </a:p>
          <a:p>
            <a:r>
              <a:rPr lang="en-US" b="1" dirty="0"/>
              <a:t>(1) Multiple Intake Regimes</a:t>
            </a:r>
          </a:p>
          <a:p>
            <a:r>
              <a:rPr lang="en-US" b="1" dirty="0"/>
              <a:t>(2) Multiple Bioassay Types</a:t>
            </a:r>
          </a:p>
          <a:p>
            <a:r>
              <a:rPr lang="en-US" dirty="0"/>
              <a:t>(3) Associated Radionuclides</a:t>
            </a:r>
          </a:p>
          <a:p>
            <a:r>
              <a:rPr lang="en-US" dirty="0"/>
              <a:t>(4) Uranium Mixtures</a:t>
            </a:r>
          </a:p>
          <a:p>
            <a:r>
              <a:rPr lang="en-US" dirty="0"/>
              <a:t>(5) </a:t>
            </a:r>
            <a:r>
              <a:rPr lang="en-US" b="1" dirty="0"/>
              <a:t>Uptake from Wounds</a:t>
            </a:r>
          </a:p>
        </p:txBody>
      </p:sp>
      <p:sp>
        <p:nvSpPr>
          <p:cNvPr id="4" name="Slide Number Placeholder 3">
            <a:extLst>
              <a:ext uri="{FF2B5EF4-FFF2-40B4-BE49-F238E27FC236}">
                <a16:creationId xmlns:a16="http://schemas.microsoft.com/office/drawing/2014/main" id="{B76849F3-A688-D41E-31CA-D79D342172A3}"/>
              </a:ext>
            </a:extLst>
          </p:cNvPr>
          <p:cNvSpPr>
            <a:spLocks noGrp="1"/>
          </p:cNvSpPr>
          <p:nvPr>
            <p:ph type="sldNum" sz="quarter" idx="12"/>
          </p:nvPr>
        </p:nvSpPr>
        <p:spPr/>
        <p:txBody>
          <a:bodyPr/>
          <a:lstStyle/>
          <a:p>
            <a:fld id="{677F7B41-FD57-4489-AAB8-D17CF179067D}" type="slidenum">
              <a:rPr lang="en-US" smtClean="0"/>
              <a:t>8</a:t>
            </a:fld>
            <a:endParaRPr lang="en-US"/>
          </a:p>
        </p:txBody>
      </p:sp>
    </p:spTree>
    <p:extLst>
      <p:ext uri="{BB962C8B-B14F-4D97-AF65-F5344CB8AC3E}">
        <p14:creationId xmlns:p14="http://schemas.microsoft.com/office/powerpoint/2010/main" val="6591335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8CA56-24A5-81AE-184E-72C6AA722ED2}"/>
              </a:ext>
            </a:extLst>
          </p:cNvPr>
          <p:cNvSpPr>
            <a:spLocks noGrp="1"/>
          </p:cNvSpPr>
          <p:nvPr>
            <p:ph type="title"/>
          </p:nvPr>
        </p:nvSpPr>
        <p:spPr/>
        <p:txBody>
          <a:bodyPr/>
          <a:lstStyle/>
          <a:p>
            <a:r>
              <a:rPr lang="en-US" dirty="0"/>
              <a:t>Multiple Intake Regimes (#1)</a:t>
            </a:r>
          </a:p>
        </p:txBody>
      </p:sp>
      <p:sp>
        <p:nvSpPr>
          <p:cNvPr id="3" name="Content Placeholder 2">
            <a:extLst>
              <a:ext uri="{FF2B5EF4-FFF2-40B4-BE49-F238E27FC236}">
                <a16:creationId xmlns:a16="http://schemas.microsoft.com/office/drawing/2014/main" id="{F8EE61ED-297F-82F2-FA9A-A939A62CF95C}"/>
              </a:ext>
            </a:extLst>
          </p:cNvPr>
          <p:cNvSpPr>
            <a:spLocks noGrp="1"/>
          </p:cNvSpPr>
          <p:nvPr>
            <p:ph idx="1"/>
          </p:nvPr>
        </p:nvSpPr>
        <p:spPr>
          <a:xfrm>
            <a:off x="838200" y="1999715"/>
            <a:ext cx="3240505" cy="4177247"/>
          </a:xfrm>
        </p:spPr>
        <p:txBody>
          <a:bodyPr/>
          <a:lstStyle/>
          <a:p>
            <a:r>
              <a:rPr lang="en-US" dirty="0"/>
              <a:t>Up to 10</a:t>
            </a:r>
          </a:p>
          <a:p>
            <a:r>
              <a:rPr lang="en-US" dirty="0"/>
              <a:t>Contributions from each included in bioassay and dose calculations</a:t>
            </a:r>
          </a:p>
          <a:p>
            <a:r>
              <a:rPr lang="en-US" dirty="0"/>
              <a:t>Different model parameters assigned to each</a:t>
            </a:r>
          </a:p>
        </p:txBody>
      </p:sp>
      <p:sp>
        <p:nvSpPr>
          <p:cNvPr id="4" name="Slide Number Placeholder 3">
            <a:extLst>
              <a:ext uri="{FF2B5EF4-FFF2-40B4-BE49-F238E27FC236}">
                <a16:creationId xmlns:a16="http://schemas.microsoft.com/office/drawing/2014/main" id="{5816653F-F1BD-9411-F526-114B3C507C70}"/>
              </a:ext>
            </a:extLst>
          </p:cNvPr>
          <p:cNvSpPr>
            <a:spLocks noGrp="1"/>
          </p:cNvSpPr>
          <p:nvPr>
            <p:ph type="sldNum" sz="quarter" idx="12"/>
          </p:nvPr>
        </p:nvSpPr>
        <p:spPr/>
        <p:txBody>
          <a:bodyPr/>
          <a:lstStyle/>
          <a:p>
            <a:fld id="{677F7B41-FD57-4489-AAB8-D17CF179067D}" type="slidenum">
              <a:rPr lang="en-US" smtClean="0"/>
              <a:t>9</a:t>
            </a:fld>
            <a:endParaRPr lang="en-US"/>
          </a:p>
        </p:txBody>
      </p:sp>
      <p:pic>
        <p:nvPicPr>
          <p:cNvPr id="5" name="Picture 4">
            <a:extLst>
              <a:ext uri="{FF2B5EF4-FFF2-40B4-BE49-F238E27FC236}">
                <a16:creationId xmlns:a16="http://schemas.microsoft.com/office/drawing/2014/main" id="{C826F331-5F3F-2998-C2CE-99A870FD1A59}"/>
              </a:ext>
            </a:extLst>
          </p:cNvPr>
          <p:cNvPicPr>
            <a:picLocks noChangeAspect="1"/>
          </p:cNvPicPr>
          <p:nvPr/>
        </p:nvPicPr>
        <p:blipFill>
          <a:blip r:embed="rId2"/>
          <a:stretch>
            <a:fillRect/>
          </a:stretch>
        </p:blipFill>
        <p:spPr>
          <a:xfrm>
            <a:off x="4227097" y="1999715"/>
            <a:ext cx="7772400" cy="3843020"/>
          </a:xfrm>
          <a:prstGeom prst="rect">
            <a:avLst/>
          </a:prstGeom>
          <a:ln>
            <a:solidFill>
              <a:schemeClr val="tx1"/>
            </a:solidFill>
          </a:ln>
        </p:spPr>
      </p:pic>
    </p:spTree>
    <p:extLst>
      <p:ext uri="{BB962C8B-B14F-4D97-AF65-F5344CB8AC3E}">
        <p14:creationId xmlns:p14="http://schemas.microsoft.com/office/powerpoint/2010/main" val="699244738"/>
      </p:ext>
    </p:extLst>
  </p:cSld>
  <p:clrMapOvr>
    <a:masterClrMapping/>
  </p:clrMapOvr>
</p:sld>
</file>

<file path=ppt/theme/theme1.xml><?xml version="1.0" encoding="utf-8"?>
<a:theme xmlns:a="http://schemas.openxmlformats.org/drawingml/2006/main" name="Custom Design">
  <a:themeElements>
    <a:clrScheme name="Custom 1">
      <a:dk1>
        <a:sysClr val="windowText" lastClr="000000"/>
      </a:dk1>
      <a:lt1>
        <a:sysClr val="window" lastClr="FFFFFF"/>
      </a:lt1>
      <a:dk2>
        <a:srgbClr val="44546A"/>
      </a:dk2>
      <a:lt2>
        <a:srgbClr val="E7E6E6"/>
      </a:lt2>
      <a:accent1>
        <a:srgbClr val="002966"/>
      </a:accent1>
      <a:accent2>
        <a:srgbClr val="DC4405"/>
      </a:accent2>
      <a:accent3>
        <a:srgbClr val="4B9CD3"/>
      </a:accent3>
      <a:accent4>
        <a:srgbClr val="FFC000"/>
      </a:accent4>
      <a:accent5>
        <a:srgbClr val="92D050"/>
      </a:accent5>
      <a:accent6>
        <a:srgbClr val="7030A0"/>
      </a:accent6>
      <a:hlink>
        <a:srgbClr val="4B9CD3"/>
      </a:hlink>
      <a:folHlink>
        <a:srgbClr val="DC440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CD Presentation Template 2024" id="{81097CCE-A60C-094F-8C7E-F137CEB4C6CE}" vid="{28BAA774-E5D1-B544-8674-0C689DEEF15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E34D12BCFAC0240A20826305D23CE28" ma:contentTypeVersion="14" ma:contentTypeDescription="Create a new document." ma:contentTypeScope="" ma:versionID="6a410a70177dc963b049859032de4722">
  <xsd:schema xmlns:xsd="http://www.w3.org/2001/XMLSchema" xmlns:xs="http://www.w3.org/2001/XMLSchema" xmlns:p="http://schemas.microsoft.com/office/2006/metadata/properties" xmlns:ns2="aa9071de-f1d9-4b23-83dd-08b1335a1407" xmlns:ns3="389bf431-880a-4b72-abca-ccf1bbc5d2b3" targetNamespace="http://schemas.microsoft.com/office/2006/metadata/properties" ma:root="true" ma:fieldsID="27e031d7d14e29b70c896fdef788ae4d" ns2:_="" ns3:_="">
    <xsd:import namespace="aa9071de-f1d9-4b23-83dd-08b1335a1407"/>
    <xsd:import namespace="389bf431-880a-4b72-abca-ccf1bbc5d2b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9071de-f1d9-4b23-83dd-08b1335a140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b36f26c1-4773-4e55-850a-517a34df1278"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89bf431-880a-4b72-abca-ccf1bbc5d2b3"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ec27e5a9-8856-4740-9166-a61a114cd949}" ma:internalName="TaxCatchAll" ma:showField="CatchAllData" ma:web="389bf431-880a-4b72-abca-ccf1bbc5d2b3">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389bf431-880a-4b72-abca-ccf1bbc5d2b3" xsi:nil="true"/>
    <lcf76f155ced4ddcb4097134ff3c332f xmlns="aa9071de-f1d9-4b23-83dd-08b1335a1407">
      <Terms xmlns="http://schemas.microsoft.com/office/infopath/2007/PartnerControls"/>
    </lcf76f155ced4ddcb4097134ff3c332f>
  </documentManagement>
</p:properti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F64EBF52-E606-451B-8294-0C997A63A563}"/>
</file>

<file path=customXml/itemProps2.xml><?xml version="1.0" encoding="utf-8"?>
<ds:datastoreItem xmlns:ds="http://schemas.openxmlformats.org/officeDocument/2006/customXml" ds:itemID="{E6945A35-6AF9-4AA8-A8B1-540F2AEFF344}">
  <ds:schemaRefs>
    <ds:schemaRef ds:uri="http://schemas.microsoft.com/sharepoint/v3/contenttype/forms"/>
  </ds:schemaRefs>
</ds:datastoreItem>
</file>

<file path=customXml/itemProps3.xml><?xml version="1.0" encoding="utf-8"?>
<ds:datastoreItem xmlns:ds="http://schemas.openxmlformats.org/officeDocument/2006/customXml" ds:itemID="{C889D0C3-9219-4D47-B9F3-2377CE70C431}">
  <ds:schemaRefs>
    <ds:schemaRef ds:uri="http://www.w3.org/XML/1998/namespace"/>
    <ds:schemaRef ds:uri="0f19d186-8a15-45fa-92c4-b043d88b87b1"/>
    <ds:schemaRef ds:uri="http://purl.org/dc/terms/"/>
    <ds:schemaRef ds:uri="http://schemas.microsoft.com/office/2006/documentManagement/types"/>
    <ds:schemaRef ds:uri="http://purl.org/dc/elements/1.1/"/>
    <ds:schemaRef ds:uri="http://purl.org/dc/dcmitype/"/>
    <ds:schemaRef ds:uri="http://schemas.openxmlformats.org/package/2006/metadata/core-properties"/>
    <ds:schemaRef ds:uri="http://schemas.microsoft.com/office/infopath/2007/PartnerControls"/>
    <ds:schemaRef ds:uri="967d6c68-631f-4c5f-a346-087e98380d78"/>
    <ds:schemaRef ds:uri="http://schemas.microsoft.com/office/2006/metadata/properties"/>
  </ds:schemaRefs>
</ds:datastoreItem>
</file>

<file path=customXml/itemProps4.xml><?xml version="1.0" encoding="utf-8"?>
<ds:datastoreItem xmlns:ds="http://schemas.openxmlformats.org/officeDocument/2006/customXml" ds:itemID="{46B51E06-9951-4A8D-A6C8-63EEF79D4369}"/>
</file>

<file path=docProps/app.xml><?xml version="1.0" encoding="utf-8"?>
<Properties xmlns="http://schemas.openxmlformats.org/officeDocument/2006/extended-properties" xmlns:vt="http://schemas.openxmlformats.org/officeDocument/2006/docPropsVTypes">
  <Template>RCD Presentation</Template>
  <TotalTime>3490</TotalTime>
  <Words>1496</Words>
  <Application>Microsoft Office PowerPoint</Application>
  <PresentationFormat>Widescreen</PresentationFormat>
  <Paragraphs>161</Paragraphs>
  <Slides>28</Slides>
  <Notes>9</Notes>
  <HiddenSlides>0</HiddenSlides>
  <MMClips>5</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28</vt:i4>
      </vt:variant>
    </vt:vector>
  </HeadingPairs>
  <TitlesOfParts>
    <vt:vector size="31" baseType="lpstr">
      <vt:lpstr>Arial</vt:lpstr>
      <vt:lpstr>Calibri</vt:lpstr>
      <vt:lpstr>Custom Design</vt:lpstr>
      <vt:lpstr>IMBA Beginner Training</vt:lpstr>
      <vt:lpstr>OUTLINE</vt:lpstr>
      <vt:lpstr>Purpose</vt:lpstr>
      <vt:lpstr>Dose Calculations</vt:lpstr>
      <vt:lpstr>Bioassay Calculations</vt:lpstr>
      <vt:lpstr>A Bit of History</vt:lpstr>
      <vt:lpstr>IMBA Lite</vt:lpstr>
      <vt:lpstr>IMBA Plus Ad-Ons</vt:lpstr>
      <vt:lpstr>Multiple Intake Regimes (#1)</vt:lpstr>
      <vt:lpstr>Multiple Bioassay Types (#2)</vt:lpstr>
      <vt:lpstr>Uptake from a Wound (#5)</vt:lpstr>
      <vt:lpstr>IMBA Pro</vt:lpstr>
      <vt:lpstr>Statistics Package (#11)</vt:lpstr>
      <vt:lpstr>Welcome to IMBA</vt:lpstr>
      <vt:lpstr>Main Screen</vt:lpstr>
      <vt:lpstr>File Menu Ribbon</vt:lpstr>
      <vt:lpstr>Preferences</vt:lpstr>
      <vt:lpstr>Main Screen</vt:lpstr>
      <vt:lpstr>Main Screen</vt:lpstr>
      <vt:lpstr>PowerPoint Presentation</vt:lpstr>
      <vt:lpstr>PowerPoint Presentation</vt:lpstr>
      <vt:lpstr>Advanced Options</vt:lpstr>
      <vt:lpstr>Tool Buttons</vt:lpstr>
      <vt:lpstr>GUI- minimizing screens</vt:lpstr>
      <vt:lpstr>PowerPoint Presentation</vt:lpstr>
      <vt:lpstr>PowerPoint Presentation</vt:lpstr>
      <vt:lpstr>Defaults</vt:lpstr>
      <vt:lpstr>Selecting an Indicator Nuclide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IMBA Beginner Training</dc:title>
  <dc:creator>Charlotte Rose</dc:creator>
  <cp:lastModifiedBy>Charlotte Rose</cp:lastModifiedBy>
  <cp:revision>3</cp:revision>
  <dcterms:created xsi:type="dcterms:W3CDTF">2024-08-12T19:42:55Z</dcterms:created>
  <dcterms:modified xsi:type="dcterms:W3CDTF">2025-05-12T17:34:27Z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0x0101004E34D12BCFAC0240A20826305D23CE28</vt:lpwstr>
  </property>
  <property fmtid="{D5CDD505-2E9C-101B-9397-08002B2CF9AE}" pid="3" name="MediaServiceImageTags">
    <vt:lpwstr/>
  </property>
  <property fmtid="{D5CDD505-2E9C-101B-9397-08002B2CF9AE}" pid="4" name="_dlc_DocIdItemGuid">
    <vt:lpwstr>ad031caf-c676-4e13-b4a7-503243b9700a</vt:lpwstr>
  </property>
</Properties>
</file>