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34"/>
  </p:notesMasterIdLst>
  <p:sldIdLst>
    <p:sldId id="270" r:id="rId6"/>
    <p:sldId id="261" r:id="rId7"/>
    <p:sldId id="278" r:id="rId8"/>
    <p:sldId id="272" r:id="rId9"/>
    <p:sldId id="271" r:id="rId10"/>
    <p:sldId id="273" r:id="rId11"/>
    <p:sldId id="275" r:id="rId12"/>
    <p:sldId id="279" r:id="rId13"/>
    <p:sldId id="280" r:id="rId14"/>
    <p:sldId id="281" r:id="rId15"/>
    <p:sldId id="276" r:id="rId16"/>
    <p:sldId id="277" r:id="rId17"/>
    <p:sldId id="274"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67" r:id="rId33"/>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66A03C-ACCB-C27F-9744-CA071ED75432}" name="Napier, Jonathan B" initials="JN" userId="S::jonathan.napier@pnnl.gov::0408a67f-d0d6-4883-ae49-64b9c186bf64" providerId="AD"/>
  <p188:author id="{4DF6DA5F-772E-2054-37EA-0C177DF58E59}" name="Wagner, Katie A" initials="WK" userId="S::katie.wagner@pnnl.gov::6f3852c8-d385-4fe0-8d19-0a45354512a7" providerId="AD"/>
  <p188:author id="{B4112EB0-D38F-8C73-3147-E8021F881C88}" name="Wagner, Katie A" initials="KW" userId="S::Katie.Wagner@pnnl.gov::6f3852c8-d385-4fe0-8d19-0a45354512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93A54"/>
    <a:srgbClr val="FEEBDE"/>
    <a:srgbClr val="FFF8E9"/>
    <a:srgbClr val="769DDB"/>
    <a:srgbClr val="FCE6DA"/>
    <a:srgbClr val="FACFBC"/>
    <a:srgbClr val="FED9BF"/>
    <a:srgbClr val="1CAEE5"/>
    <a:srgbClr val="2D73AE"/>
    <a:srgbClr val="F1C6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0" Type="http://schemas.microsoft.com/office/2018/10/relationships/authors" Target="authors.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pier, Jonathan B" userId="0408a67f-d0d6-4883-ae49-64b9c186bf64" providerId="ADAL" clId="{39D44146-1C4E-442C-91BA-02C4A40E8F98}"/>
    <pc:docChg chg="undo custSel addSld delSld modSld sldOrd">
      <pc:chgData name="Napier, Jonathan B" userId="0408a67f-d0d6-4883-ae49-64b9c186bf64" providerId="ADAL" clId="{39D44146-1C4E-442C-91BA-02C4A40E8F98}" dt="2025-05-06T20:50:53.368" v="1950" actId="1076"/>
      <pc:docMkLst>
        <pc:docMk/>
      </pc:docMkLst>
      <pc:sldChg chg="modSp mod">
        <pc:chgData name="Napier, Jonathan B" userId="0408a67f-d0d6-4883-ae49-64b9c186bf64" providerId="ADAL" clId="{39D44146-1C4E-442C-91BA-02C4A40E8F98}" dt="2025-05-01T14:21:07.285" v="768" actId="20577"/>
        <pc:sldMkLst>
          <pc:docMk/>
          <pc:sldMk cId="4182968619" sldId="261"/>
        </pc:sldMkLst>
        <pc:spChg chg="mod">
          <ac:chgData name="Napier, Jonathan B" userId="0408a67f-d0d6-4883-ae49-64b9c186bf64" providerId="ADAL" clId="{39D44146-1C4E-442C-91BA-02C4A40E8F98}" dt="2025-04-23T15:48:50.890" v="97" actId="20577"/>
          <ac:spMkLst>
            <pc:docMk/>
            <pc:sldMk cId="4182968619" sldId="261"/>
            <ac:spMk id="2" creationId="{D67DA23D-1226-4A60-B02F-901AB561655D}"/>
          </ac:spMkLst>
        </pc:spChg>
        <pc:spChg chg="mod">
          <ac:chgData name="Napier, Jonathan B" userId="0408a67f-d0d6-4883-ae49-64b9c186bf64" providerId="ADAL" clId="{39D44146-1C4E-442C-91BA-02C4A40E8F98}" dt="2025-05-01T14:21:07.285" v="768" actId="20577"/>
          <ac:spMkLst>
            <pc:docMk/>
            <pc:sldMk cId="4182968619" sldId="261"/>
            <ac:spMk id="3" creationId="{9CC19957-3B69-7275-43A0-F99174CD47DC}"/>
          </ac:spMkLst>
        </pc:spChg>
      </pc:sldChg>
      <pc:sldChg chg="del">
        <pc:chgData name="Napier, Jonathan B" userId="0408a67f-d0d6-4883-ae49-64b9c186bf64" providerId="ADAL" clId="{39D44146-1C4E-442C-91BA-02C4A40E8F98}" dt="2025-04-24T01:33:05.573" v="742" actId="47"/>
        <pc:sldMkLst>
          <pc:docMk/>
          <pc:sldMk cId="2112199" sldId="262"/>
        </pc:sldMkLst>
      </pc:sldChg>
      <pc:sldChg chg="del">
        <pc:chgData name="Napier, Jonathan B" userId="0408a67f-d0d6-4883-ae49-64b9c186bf64" providerId="ADAL" clId="{39D44146-1C4E-442C-91BA-02C4A40E8F98}" dt="2025-04-24T01:33:05.573" v="742" actId="47"/>
        <pc:sldMkLst>
          <pc:docMk/>
          <pc:sldMk cId="2405117530" sldId="263"/>
        </pc:sldMkLst>
      </pc:sldChg>
      <pc:sldChg chg="del">
        <pc:chgData name="Napier, Jonathan B" userId="0408a67f-d0d6-4883-ae49-64b9c186bf64" providerId="ADAL" clId="{39D44146-1C4E-442C-91BA-02C4A40E8F98}" dt="2025-04-24T01:33:05.573" v="742" actId="47"/>
        <pc:sldMkLst>
          <pc:docMk/>
          <pc:sldMk cId="2267453776" sldId="265"/>
        </pc:sldMkLst>
      </pc:sldChg>
      <pc:sldChg chg="del">
        <pc:chgData name="Napier, Jonathan B" userId="0408a67f-d0d6-4883-ae49-64b9c186bf64" providerId="ADAL" clId="{39D44146-1C4E-442C-91BA-02C4A40E8F98}" dt="2025-04-24T01:33:05.573" v="742" actId="47"/>
        <pc:sldMkLst>
          <pc:docMk/>
          <pc:sldMk cId="3901995237" sldId="266"/>
        </pc:sldMkLst>
      </pc:sldChg>
      <pc:sldChg chg="del">
        <pc:chgData name="Napier, Jonathan B" userId="0408a67f-d0d6-4883-ae49-64b9c186bf64" providerId="ADAL" clId="{39D44146-1C4E-442C-91BA-02C4A40E8F98}" dt="2025-04-24T01:33:05.573" v="742" actId="47"/>
        <pc:sldMkLst>
          <pc:docMk/>
          <pc:sldMk cId="1393473673" sldId="268"/>
        </pc:sldMkLst>
      </pc:sldChg>
      <pc:sldChg chg="del">
        <pc:chgData name="Napier, Jonathan B" userId="0408a67f-d0d6-4883-ae49-64b9c186bf64" providerId="ADAL" clId="{39D44146-1C4E-442C-91BA-02C4A40E8F98}" dt="2025-04-24T01:33:05.573" v="742" actId="47"/>
        <pc:sldMkLst>
          <pc:docMk/>
          <pc:sldMk cId="4071626041" sldId="269"/>
        </pc:sldMkLst>
      </pc:sldChg>
      <pc:sldChg chg="addSp modSp mod">
        <pc:chgData name="Napier, Jonathan B" userId="0408a67f-d0d6-4883-ae49-64b9c186bf64" providerId="ADAL" clId="{39D44146-1C4E-442C-91BA-02C4A40E8F98}" dt="2025-05-06T20:50:53.368" v="1950" actId="1076"/>
        <pc:sldMkLst>
          <pc:docMk/>
          <pc:sldMk cId="653808008" sldId="270"/>
        </pc:sldMkLst>
        <pc:spChg chg="mod">
          <ac:chgData name="Napier, Jonathan B" userId="0408a67f-d0d6-4883-ae49-64b9c186bf64" providerId="ADAL" clId="{39D44146-1C4E-442C-91BA-02C4A40E8F98}" dt="2025-05-01T15:08:14.977" v="1788" actId="20577"/>
          <ac:spMkLst>
            <pc:docMk/>
            <pc:sldMk cId="653808008" sldId="270"/>
            <ac:spMk id="2" creationId="{6A934527-BFBA-E7A2-F401-09A736AEFA18}"/>
          </ac:spMkLst>
        </pc:spChg>
        <pc:spChg chg="mod">
          <ac:chgData name="Napier, Jonathan B" userId="0408a67f-d0d6-4883-ae49-64b9c186bf64" providerId="ADAL" clId="{39D44146-1C4E-442C-91BA-02C4A40E8F98}" dt="2025-04-15T15:14:23" v="58" actId="20577"/>
          <ac:spMkLst>
            <pc:docMk/>
            <pc:sldMk cId="653808008" sldId="270"/>
            <ac:spMk id="3" creationId="{C9314680-B850-00F3-20ED-CDC18542B1AB}"/>
          </ac:spMkLst>
        </pc:spChg>
        <pc:spChg chg="mod">
          <ac:chgData name="Napier, Jonathan B" userId="0408a67f-d0d6-4883-ae49-64b9c186bf64" providerId="ADAL" clId="{39D44146-1C4E-442C-91BA-02C4A40E8F98}" dt="2025-04-15T15:14:17.068" v="42" actId="20577"/>
          <ac:spMkLst>
            <pc:docMk/>
            <pc:sldMk cId="653808008" sldId="270"/>
            <ac:spMk id="4" creationId="{12D72517-0DC5-685B-55E9-818622F9AE22}"/>
          </ac:spMkLst>
        </pc:spChg>
        <pc:spChg chg="mod">
          <ac:chgData name="Napier, Jonathan B" userId="0408a67f-d0d6-4883-ae49-64b9c186bf64" providerId="ADAL" clId="{39D44146-1C4E-442C-91BA-02C4A40E8F98}" dt="2025-04-15T15:14:52.241" v="70" actId="20577"/>
          <ac:spMkLst>
            <pc:docMk/>
            <pc:sldMk cId="653808008" sldId="270"/>
            <ac:spMk id="5" creationId="{F4FC37E5-EBDB-D364-AEE3-1DBCF51777A2}"/>
          </ac:spMkLst>
        </pc:spChg>
        <pc:spChg chg="add mod">
          <ac:chgData name="Napier, Jonathan B" userId="0408a67f-d0d6-4883-ae49-64b9c186bf64" providerId="ADAL" clId="{39D44146-1C4E-442C-91BA-02C4A40E8F98}" dt="2025-05-06T20:50:53.368" v="1950" actId="1076"/>
          <ac:spMkLst>
            <pc:docMk/>
            <pc:sldMk cId="653808008" sldId="270"/>
            <ac:spMk id="7" creationId="{764193B3-E143-9602-1228-0086258EDE32}"/>
          </ac:spMkLst>
        </pc:spChg>
      </pc:sldChg>
      <pc:sldChg chg="del">
        <pc:chgData name="Napier, Jonathan B" userId="0408a67f-d0d6-4883-ae49-64b9c186bf64" providerId="ADAL" clId="{39D44146-1C4E-442C-91BA-02C4A40E8F98}" dt="2025-04-23T15:48:19.576" v="81" actId="47"/>
        <pc:sldMkLst>
          <pc:docMk/>
          <pc:sldMk cId="3300410602" sldId="271"/>
        </pc:sldMkLst>
      </pc:sldChg>
      <pc:sldChg chg="addSp modSp new mod">
        <pc:chgData name="Napier, Jonathan B" userId="0408a67f-d0d6-4883-ae49-64b9c186bf64" providerId="ADAL" clId="{39D44146-1C4E-442C-91BA-02C4A40E8F98}" dt="2025-04-23T15:52:24.219" v="215" actId="20577"/>
        <pc:sldMkLst>
          <pc:docMk/>
          <pc:sldMk cId="3758566720" sldId="271"/>
        </pc:sldMkLst>
        <pc:spChg chg="mod">
          <ac:chgData name="Napier, Jonathan B" userId="0408a67f-d0d6-4883-ae49-64b9c186bf64" providerId="ADAL" clId="{39D44146-1C4E-442C-91BA-02C4A40E8F98}" dt="2025-04-23T15:51:51.258" v="208"/>
          <ac:spMkLst>
            <pc:docMk/>
            <pc:sldMk cId="3758566720" sldId="271"/>
            <ac:spMk id="2" creationId="{760B65EF-5A0F-3A68-8E77-17BC7E248056}"/>
          </ac:spMkLst>
        </pc:spChg>
        <pc:spChg chg="mod">
          <ac:chgData name="Napier, Jonathan B" userId="0408a67f-d0d6-4883-ae49-64b9c186bf64" providerId="ADAL" clId="{39D44146-1C4E-442C-91BA-02C4A40E8F98}" dt="2025-04-23T15:52:24.219" v="215" actId="20577"/>
          <ac:spMkLst>
            <pc:docMk/>
            <pc:sldMk cId="3758566720" sldId="271"/>
            <ac:spMk id="3" creationId="{B5EFA80D-5DF4-5563-6178-F0B51A2AA0A4}"/>
          </ac:spMkLst>
        </pc:spChg>
        <pc:picChg chg="add mod">
          <ac:chgData name="Napier, Jonathan B" userId="0408a67f-d0d6-4883-ae49-64b9c186bf64" providerId="ADAL" clId="{39D44146-1C4E-442C-91BA-02C4A40E8F98}" dt="2025-04-23T15:51:38.341" v="206" actId="1076"/>
          <ac:picMkLst>
            <pc:docMk/>
            <pc:sldMk cId="3758566720" sldId="271"/>
            <ac:picMk id="4" creationId="{56AD41D9-92B2-776E-7B12-F181576B9AAE}"/>
          </ac:picMkLst>
        </pc:picChg>
      </pc:sldChg>
      <pc:sldChg chg="del">
        <pc:chgData name="Napier, Jonathan B" userId="0408a67f-d0d6-4883-ae49-64b9c186bf64" providerId="ADAL" clId="{39D44146-1C4E-442C-91BA-02C4A40E8F98}" dt="2025-04-23T15:48:19.576" v="81" actId="47"/>
        <pc:sldMkLst>
          <pc:docMk/>
          <pc:sldMk cId="321759440" sldId="272"/>
        </pc:sldMkLst>
      </pc:sldChg>
      <pc:sldChg chg="addSp modSp new mod">
        <pc:chgData name="Napier, Jonathan B" userId="0408a67f-d0d6-4883-ae49-64b9c186bf64" providerId="ADAL" clId="{39D44146-1C4E-442C-91BA-02C4A40E8F98}" dt="2025-04-23T15:51:26.530" v="204" actId="20577"/>
        <pc:sldMkLst>
          <pc:docMk/>
          <pc:sldMk cId="2025369483" sldId="272"/>
        </pc:sldMkLst>
        <pc:spChg chg="mod">
          <ac:chgData name="Napier, Jonathan B" userId="0408a67f-d0d6-4883-ae49-64b9c186bf64" providerId="ADAL" clId="{39D44146-1C4E-442C-91BA-02C4A40E8F98}" dt="2025-04-23T15:51:26.530" v="204" actId="20577"/>
          <ac:spMkLst>
            <pc:docMk/>
            <pc:sldMk cId="2025369483" sldId="272"/>
            <ac:spMk id="2" creationId="{E28ACF55-545B-42A7-D42A-3FF4EF187AF3}"/>
          </ac:spMkLst>
        </pc:spChg>
        <pc:spChg chg="mod">
          <ac:chgData name="Napier, Jonathan B" userId="0408a67f-d0d6-4883-ae49-64b9c186bf64" providerId="ADAL" clId="{39D44146-1C4E-442C-91BA-02C4A40E8F98}" dt="2025-04-23T15:51:17.125" v="184" actId="27636"/>
          <ac:spMkLst>
            <pc:docMk/>
            <pc:sldMk cId="2025369483" sldId="272"/>
            <ac:spMk id="3" creationId="{945236E5-D7FF-A55B-1DAE-90C65598554D}"/>
          </ac:spMkLst>
        </pc:spChg>
        <pc:picChg chg="add mod">
          <ac:chgData name="Napier, Jonathan B" userId="0408a67f-d0d6-4883-ae49-64b9c186bf64" providerId="ADAL" clId="{39D44146-1C4E-442C-91BA-02C4A40E8F98}" dt="2025-04-23T15:50:18.458" v="152" actId="1076"/>
          <ac:picMkLst>
            <pc:docMk/>
            <pc:sldMk cId="2025369483" sldId="272"/>
            <ac:picMk id="4" creationId="{8C1951DC-717F-050A-F597-A1ACD5217947}"/>
          </ac:picMkLst>
        </pc:picChg>
      </pc:sldChg>
      <pc:sldChg chg="del">
        <pc:chgData name="Napier, Jonathan B" userId="0408a67f-d0d6-4883-ae49-64b9c186bf64" providerId="ADAL" clId="{39D44146-1C4E-442C-91BA-02C4A40E8F98}" dt="2025-04-23T15:48:19.576" v="81" actId="47"/>
        <pc:sldMkLst>
          <pc:docMk/>
          <pc:sldMk cId="1104039933" sldId="273"/>
        </pc:sldMkLst>
      </pc:sldChg>
      <pc:sldChg chg="modSp add mod">
        <pc:chgData name="Napier, Jonathan B" userId="0408a67f-d0d6-4883-ae49-64b9c186bf64" providerId="ADAL" clId="{39D44146-1C4E-442C-91BA-02C4A40E8F98}" dt="2025-04-23T15:56:28.519" v="222"/>
        <pc:sldMkLst>
          <pc:docMk/>
          <pc:sldMk cId="4042437537" sldId="273"/>
        </pc:sldMkLst>
        <pc:spChg chg="mod">
          <ac:chgData name="Napier, Jonathan B" userId="0408a67f-d0d6-4883-ae49-64b9c186bf64" providerId="ADAL" clId="{39D44146-1C4E-442C-91BA-02C4A40E8F98}" dt="2025-04-23T15:56:28.519" v="222"/>
          <ac:spMkLst>
            <pc:docMk/>
            <pc:sldMk cId="4042437537" sldId="273"/>
            <ac:spMk id="2" creationId="{E28ACF55-545B-42A7-D42A-3FF4EF187AF3}"/>
          </ac:spMkLst>
        </pc:spChg>
        <pc:spChg chg="mod">
          <ac:chgData name="Napier, Jonathan B" userId="0408a67f-d0d6-4883-ae49-64b9c186bf64" providerId="ADAL" clId="{39D44146-1C4E-442C-91BA-02C4A40E8F98}" dt="2025-04-23T15:55:50.670" v="217" actId="108"/>
          <ac:spMkLst>
            <pc:docMk/>
            <pc:sldMk cId="4042437537" sldId="273"/>
            <ac:spMk id="3" creationId="{945236E5-D7FF-A55B-1DAE-90C65598554D}"/>
          </ac:spMkLst>
        </pc:spChg>
      </pc:sldChg>
      <pc:sldChg chg="modSp del mod">
        <pc:chgData name="Napier, Jonathan B" userId="0408a67f-d0d6-4883-ae49-64b9c186bf64" providerId="ADAL" clId="{39D44146-1C4E-442C-91BA-02C4A40E8F98}" dt="2025-04-23T15:48:19.576" v="81" actId="47"/>
        <pc:sldMkLst>
          <pc:docMk/>
          <pc:sldMk cId="278220609" sldId="274"/>
        </pc:sldMkLst>
      </pc:sldChg>
      <pc:sldChg chg="addSp modSp add mod">
        <pc:chgData name="Napier, Jonathan B" userId="0408a67f-d0d6-4883-ae49-64b9c186bf64" providerId="ADAL" clId="{39D44146-1C4E-442C-91BA-02C4A40E8F98}" dt="2025-05-01T14:50:39.472" v="1531" actId="20577"/>
        <pc:sldMkLst>
          <pc:docMk/>
          <pc:sldMk cId="2097755489" sldId="274"/>
        </pc:sldMkLst>
        <pc:spChg chg="mod">
          <ac:chgData name="Napier, Jonathan B" userId="0408a67f-d0d6-4883-ae49-64b9c186bf64" providerId="ADAL" clId="{39D44146-1C4E-442C-91BA-02C4A40E8F98}" dt="2025-05-01T14:49:46.823" v="1488" actId="20577"/>
          <ac:spMkLst>
            <pc:docMk/>
            <pc:sldMk cId="2097755489" sldId="274"/>
            <ac:spMk id="2" creationId="{760B65EF-5A0F-3A68-8E77-17BC7E248056}"/>
          </ac:spMkLst>
        </pc:spChg>
        <pc:spChg chg="mod">
          <ac:chgData name="Napier, Jonathan B" userId="0408a67f-d0d6-4883-ae49-64b9c186bf64" providerId="ADAL" clId="{39D44146-1C4E-442C-91BA-02C4A40E8F98}" dt="2025-05-01T14:50:39.472" v="1531" actId="20577"/>
          <ac:spMkLst>
            <pc:docMk/>
            <pc:sldMk cId="2097755489" sldId="274"/>
            <ac:spMk id="3" creationId="{B5EFA80D-5DF4-5563-6178-F0B51A2AA0A4}"/>
          </ac:spMkLst>
        </pc:spChg>
        <pc:picChg chg="add mod">
          <ac:chgData name="Napier, Jonathan B" userId="0408a67f-d0d6-4883-ae49-64b9c186bf64" providerId="ADAL" clId="{39D44146-1C4E-442C-91BA-02C4A40E8F98}" dt="2025-05-01T14:50:26.359" v="1511" actId="1076"/>
          <ac:picMkLst>
            <pc:docMk/>
            <pc:sldMk cId="2097755489" sldId="274"/>
            <ac:picMk id="4" creationId="{3114B937-9348-A9A1-5880-DA6D437D5A9D}"/>
          </ac:picMkLst>
        </pc:picChg>
      </pc:sldChg>
      <pc:sldChg chg="del">
        <pc:chgData name="Napier, Jonathan B" userId="0408a67f-d0d6-4883-ae49-64b9c186bf64" providerId="ADAL" clId="{39D44146-1C4E-442C-91BA-02C4A40E8F98}" dt="2025-04-23T15:48:19.576" v="81" actId="47"/>
        <pc:sldMkLst>
          <pc:docMk/>
          <pc:sldMk cId="2192492936" sldId="275"/>
        </pc:sldMkLst>
      </pc:sldChg>
      <pc:sldChg chg="modSp add mod">
        <pc:chgData name="Napier, Jonathan B" userId="0408a67f-d0d6-4883-ae49-64b9c186bf64" providerId="ADAL" clId="{39D44146-1C4E-442C-91BA-02C4A40E8F98}" dt="2025-04-23T16:28:29.600" v="704" actId="1076"/>
        <pc:sldMkLst>
          <pc:docMk/>
          <pc:sldMk cId="2638647082" sldId="275"/>
        </pc:sldMkLst>
        <pc:spChg chg="mod">
          <ac:chgData name="Napier, Jonathan B" userId="0408a67f-d0d6-4883-ae49-64b9c186bf64" providerId="ADAL" clId="{39D44146-1C4E-442C-91BA-02C4A40E8F98}" dt="2025-04-23T15:56:30.343" v="223"/>
          <ac:spMkLst>
            <pc:docMk/>
            <pc:sldMk cId="2638647082" sldId="275"/>
            <ac:spMk id="2" creationId="{E28ACF55-545B-42A7-D42A-3FF4EF187AF3}"/>
          </ac:spMkLst>
        </pc:spChg>
        <pc:spChg chg="mod">
          <ac:chgData name="Napier, Jonathan B" userId="0408a67f-d0d6-4883-ae49-64b9c186bf64" providerId="ADAL" clId="{39D44146-1C4E-442C-91BA-02C4A40E8F98}" dt="2025-04-23T16:28:29.600" v="704" actId="1076"/>
          <ac:spMkLst>
            <pc:docMk/>
            <pc:sldMk cId="2638647082" sldId="275"/>
            <ac:spMk id="3" creationId="{945236E5-D7FF-A55B-1DAE-90C65598554D}"/>
          </ac:spMkLst>
        </pc:spChg>
      </pc:sldChg>
      <pc:sldChg chg="addSp delSp modSp add mod">
        <pc:chgData name="Napier, Jonathan B" userId="0408a67f-d0d6-4883-ae49-64b9c186bf64" providerId="ADAL" clId="{39D44146-1C4E-442C-91BA-02C4A40E8F98}" dt="2025-05-01T14:49:29.552" v="1472" actId="20577"/>
        <pc:sldMkLst>
          <pc:docMk/>
          <pc:sldMk cId="1572635372" sldId="276"/>
        </pc:sldMkLst>
        <pc:spChg chg="mod">
          <ac:chgData name="Napier, Jonathan B" userId="0408a67f-d0d6-4883-ae49-64b9c186bf64" providerId="ADAL" clId="{39D44146-1C4E-442C-91BA-02C4A40E8F98}" dt="2025-05-01T14:49:29.552" v="1472" actId="20577"/>
          <ac:spMkLst>
            <pc:docMk/>
            <pc:sldMk cId="1572635372" sldId="276"/>
            <ac:spMk id="2" creationId="{760B65EF-5A0F-3A68-8E77-17BC7E248056}"/>
          </ac:spMkLst>
        </pc:spChg>
        <pc:spChg chg="add mod">
          <ac:chgData name="Napier, Jonathan B" userId="0408a67f-d0d6-4883-ae49-64b9c186bf64" providerId="ADAL" clId="{39D44146-1C4E-442C-91BA-02C4A40E8F98}" dt="2025-04-23T16:06:59.756" v="475" actId="1076"/>
          <ac:spMkLst>
            <pc:docMk/>
            <pc:sldMk cId="1572635372" sldId="276"/>
            <ac:spMk id="4" creationId="{17240D4F-B976-3F1B-32A0-13A239881BE8}"/>
          </ac:spMkLst>
        </pc:spChg>
        <pc:spChg chg="add mod">
          <ac:chgData name="Napier, Jonathan B" userId="0408a67f-d0d6-4883-ae49-64b9c186bf64" providerId="ADAL" clId="{39D44146-1C4E-442C-91BA-02C4A40E8F98}" dt="2025-04-23T16:07:07.953" v="476" actId="14100"/>
          <ac:spMkLst>
            <pc:docMk/>
            <pc:sldMk cId="1572635372" sldId="276"/>
            <ac:spMk id="5" creationId="{D7637D8D-5B48-6691-8165-8B300F392F5D}"/>
          </ac:spMkLst>
        </pc:spChg>
        <pc:picChg chg="add mod ord">
          <ac:chgData name="Napier, Jonathan B" userId="0408a67f-d0d6-4883-ae49-64b9c186bf64" providerId="ADAL" clId="{39D44146-1C4E-442C-91BA-02C4A40E8F98}" dt="2025-04-23T16:06:53.833" v="474" actId="1037"/>
          <ac:picMkLst>
            <pc:docMk/>
            <pc:sldMk cId="1572635372" sldId="276"/>
            <ac:picMk id="6" creationId="{31D0DDB4-194E-649F-C5C5-F5FD7629507F}"/>
          </ac:picMkLst>
        </pc:picChg>
      </pc:sldChg>
      <pc:sldChg chg="del">
        <pc:chgData name="Napier, Jonathan B" userId="0408a67f-d0d6-4883-ae49-64b9c186bf64" providerId="ADAL" clId="{39D44146-1C4E-442C-91BA-02C4A40E8F98}" dt="2025-04-23T15:48:19.576" v="81" actId="47"/>
        <pc:sldMkLst>
          <pc:docMk/>
          <pc:sldMk cId="2938080028" sldId="276"/>
        </pc:sldMkLst>
      </pc:sldChg>
      <pc:sldChg chg="addSp delSp modSp add mod ord">
        <pc:chgData name="Napier, Jonathan B" userId="0408a67f-d0d6-4883-ae49-64b9c186bf64" providerId="ADAL" clId="{39D44146-1C4E-442C-91BA-02C4A40E8F98}" dt="2025-05-01T14:49:39.776" v="1480" actId="20577"/>
        <pc:sldMkLst>
          <pc:docMk/>
          <pc:sldMk cId="395971189" sldId="277"/>
        </pc:sldMkLst>
        <pc:spChg chg="mod">
          <ac:chgData name="Napier, Jonathan B" userId="0408a67f-d0d6-4883-ae49-64b9c186bf64" providerId="ADAL" clId="{39D44146-1C4E-442C-91BA-02C4A40E8F98}" dt="2025-05-01T14:49:39.776" v="1480" actId="20577"/>
          <ac:spMkLst>
            <pc:docMk/>
            <pc:sldMk cId="395971189" sldId="277"/>
            <ac:spMk id="2" creationId="{E28ACF55-545B-42A7-D42A-3FF4EF187AF3}"/>
          </ac:spMkLst>
        </pc:spChg>
        <pc:spChg chg="add mod">
          <ac:chgData name="Napier, Jonathan B" userId="0408a67f-d0d6-4883-ae49-64b9c186bf64" providerId="ADAL" clId="{39D44146-1C4E-442C-91BA-02C4A40E8F98}" dt="2025-04-23T16:08:01.462" v="537" actId="1035"/>
          <ac:spMkLst>
            <pc:docMk/>
            <pc:sldMk cId="395971189" sldId="277"/>
            <ac:spMk id="4" creationId="{802F6150-37A4-09CC-25A7-01E490256438}"/>
          </ac:spMkLst>
        </pc:spChg>
        <pc:spChg chg="add mod">
          <ac:chgData name="Napier, Jonathan B" userId="0408a67f-d0d6-4883-ae49-64b9c186bf64" providerId="ADAL" clId="{39D44146-1C4E-442C-91BA-02C4A40E8F98}" dt="2025-04-23T16:08:11.229" v="547" actId="1035"/>
          <ac:spMkLst>
            <pc:docMk/>
            <pc:sldMk cId="395971189" sldId="277"/>
            <ac:spMk id="5" creationId="{BBEB249A-B9BC-567B-61C2-B4819CF85710}"/>
          </ac:spMkLst>
        </pc:spChg>
        <pc:picChg chg="add mod">
          <ac:chgData name="Napier, Jonathan B" userId="0408a67f-d0d6-4883-ae49-64b9c186bf64" providerId="ADAL" clId="{39D44146-1C4E-442C-91BA-02C4A40E8F98}" dt="2025-04-23T16:07:42.376" v="499" actId="1037"/>
          <ac:picMkLst>
            <pc:docMk/>
            <pc:sldMk cId="395971189" sldId="277"/>
            <ac:picMk id="6" creationId="{336C8534-2497-BFE4-22D4-CF7E3448F6A3}"/>
          </ac:picMkLst>
        </pc:picChg>
      </pc:sldChg>
      <pc:sldChg chg="del">
        <pc:chgData name="Napier, Jonathan B" userId="0408a67f-d0d6-4883-ae49-64b9c186bf64" providerId="ADAL" clId="{39D44146-1C4E-442C-91BA-02C4A40E8F98}" dt="2025-04-23T15:48:19.576" v="81" actId="47"/>
        <pc:sldMkLst>
          <pc:docMk/>
          <pc:sldMk cId="2789541030" sldId="277"/>
        </pc:sldMkLst>
      </pc:sldChg>
      <pc:sldChg chg="del">
        <pc:chgData name="Napier, Jonathan B" userId="0408a67f-d0d6-4883-ae49-64b9c186bf64" providerId="ADAL" clId="{39D44146-1C4E-442C-91BA-02C4A40E8F98}" dt="2025-04-23T15:48:19.576" v="81" actId="47"/>
        <pc:sldMkLst>
          <pc:docMk/>
          <pc:sldMk cId="49501867" sldId="278"/>
        </pc:sldMkLst>
      </pc:sldChg>
      <pc:sldChg chg="modSp add mod ord setBg modCm">
        <pc:chgData name="Napier, Jonathan B" userId="0408a67f-d0d6-4883-ae49-64b9c186bf64" providerId="ADAL" clId="{39D44146-1C4E-442C-91BA-02C4A40E8F98}" dt="2025-05-01T18:35:18.011" v="1789" actId="6549"/>
        <pc:sldMkLst>
          <pc:docMk/>
          <pc:sldMk cId="2715393155" sldId="278"/>
        </pc:sldMkLst>
        <pc:spChg chg="mod">
          <ac:chgData name="Napier, Jonathan B" userId="0408a67f-d0d6-4883-ae49-64b9c186bf64" providerId="ADAL" clId="{39D44146-1C4E-442C-91BA-02C4A40E8F98}" dt="2025-04-23T15:50:42.246" v="155"/>
          <ac:spMkLst>
            <pc:docMk/>
            <pc:sldMk cId="2715393155" sldId="278"/>
            <ac:spMk id="2" creationId="{E28ACF55-545B-42A7-D42A-3FF4EF187AF3}"/>
          </ac:spMkLst>
        </pc:spChg>
        <pc:spChg chg="mod">
          <ac:chgData name="Napier, Jonathan B" userId="0408a67f-d0d6-4883-ae49-64b9c186bf64" providerId="ADAL" clId="{39D44146-1C4E-442C-91BA-02C4A40E8F98}" dt="2025-05-01T18:35:18.011" v="1789" actId="6549"/>
          <ac:spMkLst>
            <pc:docMk/>
            <pc:sldMk cId="2715393155" sldId="278"/>
            <ac:spMk id="3" creationId="{945236E5-D7FF-A55B-1DAE-90C65598554D}"/>
          </ac:spMkLst>
        </pc:spChg>
        <pc:extLst>
          <p:ext xmlns:p="http://schemas.openxmlformats.org/presentationml/2006/main" uri="{D6D511B9-2390-475A-947B-AFAB55BFBCF1}">
            <pc226:cmChg xmlns:pc226="http://schemas.microsoft.com/office/powerpoint/2022/06/main/command" chg="mod">
              <pc226:chgData name="Napier, Jonathan B" userId="0408a67f-d0d6-4883-ae49-64b9c186bf64" providerId="ADAL" clId="{39D44146-1C4E-442C-91BA-02C4A40E8F98}" dt="2025-05-01T18:35:18.011" v="1789" actId="6549"/>
              <pc2:cmMkLst xmlns:pc2="http://schemas.microsoft.com/office/powerpoint/2019/9/main/command">
                <pc:docMk/>
                <pc:sldMk cId="2715393155" sldId="278"/>
                <pc2:cmMk id="{E2978A3E-A3F0-4D1C-A21E-9B029E59CE1E}"/>
              </pc2:cmMkLst>
            </pc226:cmChg>
          </p:ext>
        </pc:extLst>
      </pc:sldChg>
      <pc:sldChg chg="modSp add mod">
        <pc:chgData name="Napier, Jonathan B" userId="0408a67f-d0d6-4883-ae49-64b9c186bf64" providerId="ADAL" clId="{39D44146-1C4E-442C-91BA-02C4A40E8F98}" dt="2025-04-23T15:57:06.048" v="233"/>
        <pc:sldMkLst>
          <pc:docMk/>
          <pc:sldMk cId="2742240469" sldId="279"/>
        </pc:sldMkLst>
        <pc:spChg chg="mod">
          <ac:chgData name="Napier, Jonathan B" userId="0408a67f-d0d6-4883-ae49-64b9c186bf64" providerId="ADAL" clId="{39D44146-1C4E-442C-91BA-02C4A40E8F98}" dt="2025-04-23T15:57:06.048" v="233"/>
          <ac:spMkLst>
            <pc:docMk/>
            <pc:sldMk cId="2742240469" sldId="279"/>
            <ac:spMk id="2" creationId="{760B65EF-5A0F-3A68-8E77-17BC7E248056}"/>
          </ac:spMkLst>
        </pc:spChg>
        <pc:spChg chg="mod">
          <ac:chgData name="Napier, Jonathan B" userId="0408a67f-d0d6-4883-ae49-64b9c186bf64" providerId="ADAL" clId="{39D44146-1C4E-442C-91BA-02C4A40E8F98}" dt="2025-04-23T15:57:00.797" v="232" actId="6549"/>
          <ac:spMkLst>
            <pc:docMk/>
            <pc:sldMk cId="2742240469" sldId="279"/>
            <ac:spMk id="3" creationId="{B5EFA80D-5DF4-5563-6178-F0B51A2AA0A4}"/>
          </ac:spMkLst>
        </pc:spChg>
      </pc:sldChg>
      <pc:sldChg chg="modSp del mod">
        <pc:chgData name="Napier, Jonathan B" userId="0408a67f-d0d6-4883-ae49-64b9c186bf64" providerId="ADAL" clId="{39D44146-1C4E-442C-91BA-02C4A40E8F98}" dt="2025-04-23T15:48:19.576" v="81" actId="47"/>
        <pc:sldMkLst>
          <pc:docMk/>
          <pc:sldMk cId="3077884648" sldId="279"/>
        </pc:sldMkLst>
      </pc:sldChg>
      <pc:sldChg chg="addSp modSp add mod">
        <pc:chgData name="Napier, Jonathan B" userId="0408a67f-d0d6-4883-ae49-64b9c186bf64" providerId="ADAL" clId="{39D44146-1C4E-442C-91BA-02C4A40E8F98}" dt="2025-05-01T18:35:52.358" v="1791" actId="14100"/>
        <pc:sldMkLst>
          <pc:docMk/>
          <pc:sldMk cId="3371253610" sldId="280"/>
        </pc:sldMkLst>
        <pc:spChg chg="mod">
          <ac:chgData name="Napier, Jonathan B" userId="0408a67f-d0d6-4883-ae49-64b9c186bf64" providerId="ADAL" clId="{39D44146-1C4E-442C-91BA-02C4A40E8F98}" dt="2025-04-23T15:57:38.956" v="250" actId="20577"/>
          <ac:spMkLst>
            <pc:docMk/>
            <pc:sldMk cId="3371253610" sldId="280"/>
            <ac:spMk id="2" creationId="{E28ACF55-545B-42A7-D42A-3FF4EF187AF3}"/>
          </ac:spMkLst>
        </pc:spChg>
        <pc:spChg chg="mod">
          <ac:chgData name="Napier, Jonathan B" userId="0408a67f-d0d6-4883-ae49-64b9c186bf64" providerId="ADAL" clId="{39D44146-1C4E-442C-91BA-02C4A40E8F98}" dt="2025-05-01T14:46:02.365" v="1457" actId="404"/>
          <ac:spMkLst>
            <pc:docMk/>
            <pc:sldMk cId="3371253610" sldId="280"/>
            <ac:spMk id="3" creationId="{945236E5-D7FF-A55B-1DAE-90C65598554D}"/>
          </ac:spMkLst>
        </pc:spChg>
        <pc:picChg chg="add mod ord">
          <ac:chgData name="Napier, Jonathan B" userId="0408a67f-d0d6-4883-ae49-64b9c186bf64" providerId="ADAL" clId="{39D44146-1C4E-442C-91BA-02C4A40E8F98}" dt="2025-05-01T18:35:52.358" v="1791" actId="14100"/>
          <ac:picMkLst>
            <pc:docMk/>
            <pc:sldMk cId="3371253610" sldId="280"/>
            <ac:picMk id="4" creationId="{F8EEAEC0-379C-6381-134D-2B430CA5C082}"/>
          </ac:picMkLst>
        </pc:picChg>
      </pc:sldChg>
      <pc:sldChg chg="modSp del mod">
        <pc:chgData name="Napier, Jonathan B" userId="0408a67f-d0d6-4883-ae49-64b9c186bf64" providerId="ADAL" clId="{39D44146-1C4E-442C-91BA-02C4A40E8F98}" dt="2025-04-23T15:48:19.576" v="81" actId="47"/>
        <pc:sldMkLst>
          <pc:docMk/>
          <pc:sldMk cId="3591866154" sldId="280"/>
        </pc:sldMkLst>
      </pc:sldChg>
      <pc:sldChg chg="del">
        <pc:chgData name="Napier, Jonathan B" userId="0408a67f-d0d6-4883-ae49-64b9c186bf64" providerId="ADAL" clId="{39D44146-1C4E-442C-91BA-02C4A40E8F98}" dt="2025-04-23T15:48:19.576" v="81" actId="47"/>
        <pc:sldMkLst>
          <pc:docMk/>
          <pc:sldMk cId="431288876" sldId="281"/>
        </pc:sldMkLst>
      </pc:sldChg>
      <pc:sldChg chg="addSp modSp add mod">
        <pc:chgData name="Napier, Jonathan B" userId="0408a67f-d0d6-4883-ae49-64b9c186bf64" providerId="ADAL" clId="{39D44146-1C4E-442C-91BA-02C4A40E8F98}" dt="2025-05-01T18:37:06.430" v="1806" actId="14100"/>
        <pc:sldMkLst>
          <pc:docMk/>
          <pc:sldMk cId="2479756183" sldId="281"/>
        </pc:sldMkLst>
        <pc:spChg chg="mod">
          <ac:chgData name="Napier, Jonathan B" userId="0408a67f-d0d6-4883-ae49-64b9c186bf64" providerId="ADAL" clId="{39D44146-1C4E-442C-91BA-02C4A40E8F98}" dt="2025-04-23T16:04:33.062" v="362"/>
          <ac:spMkLst>
            <pc:docMk/>
            <pc:sldMk cId="2479756183" sldId="281"/>
            <ac:spMk id="2" creationId="{E28ACF55-545B-42A7-D42A-3FF4EF187AF3}"/>
          </ac:spMkLst>
        </pc:spChg>
        <pc:spChg chg="mod">
          <ac:chgData name="Napier, Jonathan B" userId="0408a67f-d0d6-4883-ae49-64b9c186bf64" providerId="ADAL" clId="{39D44146-1C4E-442C-91BA-02C4A40E8F98}" dt="2025-05-01T18:36:37.080" v="1797" actId="113"/>
          <ac:spMkLst>
            <pc:docMk/>
            <pc:sldMk cId="2479756183" sldId="281"/>
            <ac:spMk id="3" creationId="{945236E5-D7FF-A55B-1DAE-90C65598554D}"/>
          </ac:spMkLst>
        </pc:spChg>
        <pc:spChg chg="add mod">
          <ac:chgData name="Napier, Jonathan B" userId="0408a67f-d0d6-4883-ae49-64b9c186bf64" providerId="ADAL" clId="{39D44146-1C4E-442C-91BA-02C4A40E8F98}" dt="2025-04-23T16:05:52.707" v="383" actId="1037"/>
          <ac:spMkLst>
            <pc:docMk/>
            <pc:sldMk cId="2479756183" sldId="281"/>
            <ac:spMk id="6" creationId="{FEC8FC80-1560-3667-B9CA-65EFFC7534F7}"/>
          </ac:spMkLst>
        </pc:spChg>
        <pc:picChg chg="add mod">
          <ac:chgData name="Napier, Jonathan B" userId="0408a67f-d0d6-4883-ae49-64b9c186bf64" providerId="ADAL" clId="{39D44146-1C4E-442C-91BA-02C4A40E8F98}" dt="2025-05-01T18:37:02.355" v="1805" actId="1037"/>
          <ac:picMkLst>
            <pc:docMk/>
            <pc:sldMk cId="2479756183" sldId="281"/>
            <ac:picMk id="4" creationId="{242FBE3B-0E25-8D7A-13FF-68F82C4E0DC8}"/>
          </ac:picMkLst>
        </pc:picChg>
        <pc:picChg chg="add mod ord">
          <ac:chgData name="Napier, Jonathan B" userId="0408a67f-d0d6-4883-ae49-64b9c186bf64" providerId="ADAL" clId="{39D44146-1C4E-442C-91BA-02C4A40E8F98}" dt="2025-05-01T18:37:06.430" v="1806" actId="14100"/>
          <ac:picMkLst>
            <pc:docMk/>
            <pc:sldMk cId="2479756183" sldId="281"/>
            <ac:picMk id="5" creationId="{E2E46AD3-CE7A-A5FF-E356-AD038826184B}"/>
          </ac:picMkLst>
        </pc:picChg>
        <pc:cxnChg chg="add mod">
          <ac:chgData name="Napier, Jonathan B" userId="0408a67f-d0d6-4883-ae49-64b9c186bf64" providerId="ADAL" clId="{39D44146-1C4E-442C-91BA-02C4A40E8F98}" dt="2025-04-23T16:05:52.707" v="383" actId="1037"/>
          <ac:cxnSpMkLst>
            <pc:docMk/>
            <pc:sldMk cId="2479756183" sldId="281"/>
            <ac:cxnSpMk id="7" creationId="{9113A80A-480F-CA54-5C50-17291485502F}"/>
          </ac:cxnSpMkLst>
        </pc:cxnChg>
      </pc:sldChg>
      <pc:sldChg chg="addSp modSp add mod">
        <pc:chgData name="Napier, Jonathan B" userId="0408a67f-d0d6-4883-ae49-64b9c186bf64" providerId="ADAL" clId="{39D44146-1C4E-442C-91BA-02C4A40E8F98}" dt="2025-05-01T18:37:42.733" v="1822" actId="20577"/>
        <pc:sldMkLst>
          <pc:docMk/>
          <pc:sldMk cId="2149936344" sldId="282"/>
        </pc:sldMkLst>
        <pc:spChg chg="mod">
          <ac:chgData name="Napier, Jonathan B" userId="0408a67f-d0d6-4883-ae49-64b9c186bf64" providerId="ADAL" clId="{39D44146-1C4E-442C-91BA-02C4A40E8F98}" dt="2025-05-01T14:50:50.733" v="1539" actId="20577"/>
          <ac:spMkLst>
            <pc:docMk/>
            <pc:sldMk cId="2149936344" sldId="282"/>
            <ac:spMk id="2" creationId="{E28ACF55-545B-42A7-D42A-3FF4EF187AF3}"/>
          </ac:spMkLst>
        </pc:spChg>
        <pc:spChg chg="mod">
          <ac:chgData name="Napier, Jonathan B" userId="0408a67f-d0d6-4883-ae49-64b9c186bf64" providerId="ADAL" clId="{39D44146-1C4E-442C-91BA-02C4A40E8F98}" dt="2025-05-01T18:37:42.733" v="1822" actId="20577"/>
          <ac:spMkLst>
            <pc:docMk/>
            <pc:sldMk cId="2149936344" sldId="282"/>
            <ac:spMk id="3" creationId="{945236E5-D7FF-A55B-1DAE-90C65598554D}"/>
          </ac:spMkLst>
        </pc:spChg>
        <pc:picChg chg="add mod">
          <ac:chgData name="Napier, Jonathan B" userId="0408a67f-d0d6-4883-ae49-64b9c186bf64" providerId="ADAL" clId="{39D44146-1C4E-442C-91BA-02C4A40E8F98}" dt="2025-04-23T16:10:05.747" v="570" actId="14100"/>
          <ac:picMkLst>
            <pc:docMk/>
            <pc:sldMk cId="2149936344" sldId="282"/>
            <ac:picMk id="4" creationId="{E6515796-4846-0EF8-DF4F-A695D897385F}"/>
          </ac:picMkLst>
        </pc:picChg>
      </pc:sldChg>
      <pc:sldChg chg="del">
        <pc:chgData name="Napier, Jonathan B" userId="0408a67f-d0d6-4883-ae49-64b9c186bf64" providerId="ADAL" clId="{39D44146-1C4E-442C-91BA-02C4A40E8F98}" dt="2025-04-23T15:48:19.576" v="81" actId="47"/>
        <pc:sldMkLst>
          <pc:docMk/>
          <pc:sldMk cId="3531860523" sldId="282"/>
        </pc:sldMkLst>
      </pc:sldChg>
      <pc:sldChg chg="modSp del mod">
        <pc:chgData name="Napier, Jonathan B" userId="0408a67f-d0d6-4883-ae49-64b9c186bf64" providerId="ADAL" clId="{39D44146-1C4E-442C-91BA-02C4A40E8F98}" dt="2025-04-23T15:48:19.576" v="81" actId="47"/>
        <pc:sldMkLst>
          <pc:docMk/>
          <pc:sldMk cId="1299716726" sldId="283"/>
        </pc:sldMkLst>
      </pc:sldChg>
      <pc:sldChg chg="addSp modSp add mod">
        <pc:chgData name="Napier, Jonathan B" userId="0408a67f-d0d6-4883-ae49-64b9c186bf64" providerId="ADAL" clId="{39D44146-1C4E-442C-91BA-02C4A40E8F98}" dt="2025-05-01T14:51:18.268" v="1549" actId="20577"/>
        <pc:sldMkLst>
          <pc:docMk/>
          <pc:sldMk cId="1795592792" sldId="283"/>
        </pc:sldMkLst>
        <pc:spChg chg="mod">
          <ac:chgData name="Napier, Jonathan B" userId="0408a67f-d0d6-4883-ae49-64b9c186bf64" providerId="ADAL" clId="{39D44146-1C4E-442C-91BA-02C4A40E8F98}" dt="2025-05-01T14:51:18.268" v="1549" actId="20577"/>
          <ac:spMkLst>
            <pc:docMk/>
            <pc:sldMk cId="1795592792" sldId="283"/>
            <ac:spMk id="2" creationId="{760B65EF-5A0F-3A68-8E77-17BC7E248056}"/>
          </ac:spMkLst>
        </pc:spChg>
        <pc:spChg chg="mod">
          <ac:chgData name="Napier, Jonathan B" userId="0408a67f-d0d6-4883-ae49-64b9c186bf64" providerId="ADAL" clId="{39D44146-1C4E-442C-91BA-02C4A40E8F98}" dt="2025-04-23T16:11:00.794" v="578" actId="108"/>
          <ac:spMkLst>
            <pc:docMk/>
            <pc:sldMk cId="1795592792" sldId="283"/>
            <ac:spMk id="3" creationId="{B5EFA80D-5DF4-5563-6178-F0B51A2AA0A4}"/>
          </ac:spMkLst>
        </pc:spChg>
        <pc:picChg chg="add mod">
          <ac:chgData name="Napier, Jonathan B" userId="0408a67f-d0d6-4883-ae49-64b9c186bf64" providerId="ADAL" clId="{39D44146-1C4E-442C-91BA-02C4A40E8F98}" dt="2025-04-23T16:10:41.732" v="575" actId="1076"/>
          <ac:picMkLst>
            <pc:docMk/>
            <pc:sldMk cId="1795592792" sldId="283"/>
            <ac:picMk id="4" creationId="{0E912E4F-45DC-7BF9-1CF3-37DB6712D248}"/>
          </ac:picMkLst>
        </pc:picChg>
      </pc:sldChg>
      <pc:sldChg chg="modSp del mod">
        <pc:chgData name="Napier, Jonathan B" userId="0408a67f-d0d6-4883-ae49-64b9c186bf64" providerId="ADAL" clId="{39D44146-1C4E-442C-91BA-02C4A40E8F98}" dt="2025-04-23T15:48:19.576" v="81" actId="47"/>
        <pc:sldMkLst>
          <pc:docMk/>
          <pc:sldMk cId="127763481" sldId="284"/>
        </pc:sldMkLst>
      </pc:sldChg>
      <pc:sldChg chg="addSp delSp modSp add mod">
        <pc:chgData name="Napier, Jonathan B" userId="0408a67f-d0d6-4883-ae49-64b9c186bf64" providerId="ADAL" clId="{39D44146-1C4E-442C-91BA-02C4A40E8F98}" dt="2025-05-01T14:51:26.411" v="1557" actId="20577"/>
        <pc:sldMkLst>
          <pc:docMk/>
          <pc:sldMk cId="1435599222" sldId="284"/>
        </pc:sldMkLst>
        <pc:spChg chg="mod">
          <ac:chgData name="Napier, Jonathan B" userId="0408a67f-d0d6-4883-ae49-64b9c186bf64" providerId="ADAL" clId="{39D44146-1C4E-442C-91BA-02C4A40E8F98}" dt="2025-05-01T14:51:26.411" v="1557" actId="20577"/>
          <ac:spMkLst>
            <pc:docMk/>
            <pc:sldMk cId="1435599222" sldId="284"/>
            <ac:spMk id="2" creationId="{E28ACF55-545B-42A7-D42A-3FF4EF187AF3}"/>
          </ac:spMkLst>
        </pc:spChg>
        <pc:spChg chg="add mod">
          <ac:chgData name="Napier, Jonathan B" userId="0408a67f-d0d6-4883-ae49-64b9c186bf64" providerId="ADAL" clId="{39D44146-1C4E-442C-91BA-02C4A40E8F98}" dt="2025-04-23T16:13:16.185" v="590" actId="108"/>
          <ac:spMkLst>
            <pc:docMk/>
            <pc:sldMk cId="1435599222" sldId="284"/>
            <ac:spMk id="5" creationId="{7B1787AF-14C8-436A-B691-3AEAB9A2DC79}"/>
          </ac:spMkLst>
        </pc:spChg>
        <pc:spChg chg="add mod">
          <ac:chgData name="Napier, Jonathan B" userId="0408a67f-d0d6-4883-ae49-64b9c186bf64" providerId="ADAL" clId="{39D44146-1C4E-442C-91BA-02C4A40E8F98}" dt="2025-04-23T16:13:20.652" v="591" actId="108"/>
          <ac:spMkLst>
            <pc:docMk/>
            <pc:sldMk cId="1435599222" sldId="284"/>
            <ac:spMk id="6" creationId="{CD7E05B0-B8DA-F5FC-CC72-E5FDB4CA3399}"/>
          </ac:spMkLst>
        </pc:spChg>
        <pc:picChg chg="add mod">
          <ac:chgData name="Napier, Jonathan B" userId="0408a67f-d0d6-4883-ae49-64b9c186bf64" providerId="ADAL" clId="{39D44146-1C4E-442C-91BA-02C4A40E8F98}" dt="2025-04-23T16:12:05.099" v="582" actId="1076"/>
          <ac:picMkLst>
            <pc:docMk/>
            <pc:sldMk cId="1435599222" sldId="284"/>
            <ac:picMk id="4" creationId="{F808B07B-DF4B-2578-8095-0DBE81195E10}"/>
          </ac:picMkLst>
        </pc:picChg>
      </pc:sldChg>
      <pc:sldChg chg="del">
        <pc:chgData name="Napier, Jonathan B" userId="0408a67f-d0d6-4883-ae49-64b9c186bf64" providerId="ADAL" clId="{39D44146-1C4E-442C-91BA-02C4A40E8F98}" dt="2025-04-23T15:48:19.576" v="81" actId="47"/>
        <pc:sldMkLst>
          <pc:docMk/>
          <pc:sldMk cId="1699230035" sldId="285"/>
        </pc:sldMkLst>
      </pc:sldChg>
      <pc:sldChg chg="addSp delSp modSp add mod">
        <pc:chgData name="Napier, Jonathan B" userId="0408a67f-d0d6-4883-ae49-64b9c186bf64" providerId="ADAL" clId="{39D44146-1C4E-442C-91BA-02C4A40E8F98}" dt="2025-05-01T18:39:14.691" v="1854" actId="1036"/>
        <pc:sldMkLst>
          <pc:docMk/>
          <pc:sldMk cId="3620336558" sldId="285"/>
        </pc:sldMkLst>
        <pc:spChg chg="mod">
          <ac:chgData name="Napier, Jonathan B" userId="0408a67f-d0d6-4883-ae49-64b9c186bf64" providerId="ADAL" clId="{39D44146-1C4E-442C-91BA-02C4A40E8F98}" dt="2025-05-01T14:51:46.865" v="1568" actId="20577"/>
          <ac:spMkLst>
            <pc:docMk/>
            <pc:sldMk cId="3620336558" sldId="285"/>
            <ac:spMk id="2" creationId="{760B65EF-5A0F-3A68-8E77-17BC7E248056}"/>
          </ac:spMkLst>
        </pc:spChg>
        <pc:spChg chg="add mod">
          <ac:chgData name="Napier, Jonathan B" userId="0408a67f-d0d6-4883-ae49-64b9c186bf64" providerId="ADAL" clId="{39D44146-1C4E-442C-91BA-02C4A40E8F98}" dt="2025-05-01T18:38:10.180" v="1841" actId="14100"/>
          <ac:spMkLst>
            <pc:docMk/>
            <pc:sldMk cId="3620336558" sldId="285"/>
            <ac:spMk id="5" creationId="{181B2CA3-228E-A704-1CE9-9EC9C53DF838}"/>
          </ac:spMkLst>
        </pc:spChg>
        <pc:spChg chg="add mod">
          <ac:chgData name="Napier, Jonathan B" userId="0408a67f-d0d6-4883-ae49-64b9c186bf64" providerId="ADAL" clId="{39D44146-1C4E-442C-91BA-02C4A40E8F98}" dt="2025-05-01T18:38:15.727" v="1842" actId="14100"/>
          <ac:spMkLst>
            <pc:docMk/>
            <pc:sldMk cId="3620336558" sldId="285"/>
            <ac:spMk id="6" creationId="{E0FB78DF-131F-81B7-8035-B2FF712555AA}"/>
          </ac:spMkLst>
        </pc:spChg>
        <pc:picChg chg="add mod">
          <ac:chgData name="Napier, Jonathan B" userId="0408a67f-d0d6-4883-ae49-64b9c186bf64" providerId="ADAL" clId="{39D44146-1C4E-442C-91BA-02C4A40E8F98}" dt="2025-05-01T18:39:14.691" v="1854" actId="1036"/>
          <ac:picMkLst>
            <pc:docMk/>
            <pc:sldMk cId="3620336558" sldId="285"/>
            <ac:picMk id="4" creationId="{819937F7-A560-0ACB-AB8C-91AC748969DA}"/>
          </ac:picMkLst>
        </pc:picChg>
      </pc:sldChg>
      <pc:sldChg chg="addSp delSp modSp add mod">
        <pc:chgData name="Napier, Jonathan B" userId="0408a67f-d0d6-4883-ae49-64b9c186bf64" providerId="ADAL" clId="{39D44146-1C4E-442C-91BA-02C4A40E8F98}" dt="2025-05-01T14:56:30.327" v="1594" actId="14100"/>
        <pc:sldMkLst>
          <pc:docMk/>
          <pc:sldMk cId="264682023" sldId="286"/>
        </pc:sldMkLst>
        <pc:spChg chg="mod">
          <ac:chgData name="Napier, Jonathan B" userId="0408a67f-d0d6-4883-ae49-64b9c186bf64" providerId="ADAL" clId="{39D44146-1C4E-442C-91BA-02C4A40E8F98}" dt="2025-05-01T14:52:31.694" v="1583" actId="20577"/>
          <ac:spMkLst>
            <pc:docMk/>
            <pc:sldMk cId="264682023" sldId="286"/>
            <ac:spMk id="2" creationId="{760B65EF-5A0F-3A68-8E77-17BC7E248056}"/>
          </ac:spMkLst>
        </pc:spChg>
        <pc:spChg chg="mod">
          <ac:chgData name="Napier, Jonathan B" userId="0408a67f-d0d6-4883-ae49-64b9c186bf64" providerId="ADAL" clId="{39D44146-1C4E-442C-91BA-02C4A40E8F98}" dt="2025-05-01T14:56:30.327" v="1594" actId="14100"/>
          <ac:spMkLst>
            <pc:docMk/>
            <pc:sldMk cId="264682023" sldId="286"/>
            <ac:spMk id="5" creationId="{181B2CA3-228E-A704-1CE9-9EC9C53DF838}"/>
          </ac:spMkLst>
        </pc:spChg>
        <pc:spChg chg="mod">
          <ac:chgData name="Napier, Jonathan B" userId="0408a67f-d0d6-4883-ae49-64b9c186bf64" providerId="ADAL" clId="{39D44146-1C4E-442C-91BA-02C4A40E8F98}" dt="2025-05-01T14:56:17.653" v="1592" actId="404"/>
          <ac:spMkLst>
            <pc:docMk/>
            <pc:sldMk cId="264682023" sldId="286"/>
            <ac:spMk id="6" creationId="{E0FB78DF-131F-81B7-8035-B2FF712555AA}"/>
          </ac:spMkLst>
        </pc:spChg>
        <pc:picChg chg="add mod">
          <ac:chgData name="Napier, Jonathan B" userId="0408a67f-d0d6-4883-ae49-64b9c186bf64" providerId="ADAL" clId="{39D44146-1C4E-442C-91BA-02C4A40E8F98}" dt="2025-04-23T16:18:12.953" v="618" actId="14100"/>
          <ac:picMkLst>
            <pc:docMk/>
            <pc:sldMk cId="264682023" sldId="286"/>
            <ac:picMk id="8" creationId="{9680C1D2-7BB5-3490-18DA-5AAAC77CC916}"/>
          </ac:picMkLst>
        </pc:picChg>
        <pc:picChg chg="add mod">
          <ac:chgData name="Napier, Jonathan B" userId="0408a67f-d0d6-4883-ae49-64b9c186bf64" providerId="ADAL" clId="{39D44146-1C4E-442C-91BA-02C4A40E8F98}" dt="2025-04-23T16:19:09.982" v="629" actId="1076"/>
          <ac:picMkLst>
            <pc:docMk/>
            <pc:sldMk cId="264682023" sldId="286"/>
            <ac:picMk id="9" creationId="{0D2428B5-5A65-574C-E6F9-D16840F2B1F9}"/>
          </ac:picMkLst>
        </pc:picChg>
      </pc:sldChg>
      <pc:sldChg chg="del">
        <pc:chgData name="Napier, Jonathan B" userId="0408a67f-d0d6-4883-ae49-64b9c186bf64" providerId="ADAL" clId="{39D44146-1C4E-442C-91BA-02C4A40E8F98}" dt="2025-04-23T15:48:19.576" v="81" actId="47"/>
        <pc:sldMkLst>
          <pc:docMk/>
          <pc:sldMk cId="362049117" sldId="286"/>
        </pc:sldMkLst>
      </pc:sldChg>
      <pc:sldChg chg="addSp delSp modSp add mod">
        <pc:chgData name="Napier, Jonathan B" userId="0408a67f-d0d6-4883-ae49-64b9c186bf64" providerId="ADAL" clId="{39D44146-1C4E-442C-91BA-02C4A40E8F98}" dt="2025-05-01T14:58:54.805" v="1612" actId="1076"/>
        <pc:sldMkLst>
          <pc:docMk/>
          <pc:sldMk cId="1837607455" sldId="287"/>
        </pc:sldMkLst>
        <pc:spChg chg="mod">
          <ac:chgData name="Napier, Jonathan B" userId="0408a67f-d0d6-4883-ae49-64b9c186bf64" providerId="ADAL" clId="{39D44146-1C4E-442C-91BA-02C4A40E8F98}" dt="2025-05-01T14:58:24.150" v="1606" actId="20577"/>
          <ac:spMkLst>
            <pc:docMk/>
            <pc:sldMk cId="1837607455" sldId="287"/>
            <ac:spMk id="2" creationId="{760B65EF-5A0F-3A68-8E77-17BC7E248056}"/>
          </ac:spMkLst>
        </pc:spChg>
        <pc:spChg chg="mod">
          <ac:chgData name="Napier, Jonathan B" userId="0408a67f-d0d6-4883-ae49-64b9c186bf64" providerId="ADAL" clId="{39D44146-1C4E-442C-91BA-02C4A40E8F98}" dt="2025-05-01T14:58:50.232" v="1611" actId="404"/>
          <ac:spMkLst>
            <pc:docMk/>
            <pc:sldMk cId="1837607455" sldId="287"/>
            <ac:spMk id="5" creationId="{181B2CA3-228E-A704-1CE9-9EC9C53DF838}"/>
          </ac:spMkLst>
        </pc:spChg>
        <pc:spChg chg="mod">
          <ac:chgData name="Napier, Jonathan B" userId="0408a67f-d0d6-4883-ae49-64b9c186bf64" providerId="ADAL" clId="{39D44146-1C4E-442C-91BA-02C4A40E8F98}" dt="2025-05-01T14:58:46.916" v="1610" actId="404"/>
          <ac:spMkLst>
            <pc:docMk/>
            <pc:sldMk cId="1837607455" sldId="287"/>
            <ac:spMk id="6" creationId="{E0FB78DF-131F-81B7-8035-B2FF712555AA}"/>
          </ac:spMkLst>
        </pc:spChg>
        <pc:picChg chg="add mod">
          <ac:chgData name="Napier, Jonathan B" userId="0408a67f-d0d6-4883-ae49-64b9c186bf64" providerId="ADAL" clId="{39D44146-1C4E-442C-91BA-02C4A40E8F98}" dt="2025-04-23T16:20:15.477" v="637" actId="1076"/>
          <ac:picMkLst>
            <pc:docMk/>
            <pc:sldMk cId="1837607455" sldId="287"/>
            <ac:picMk id="8" creationId="{780F13F9-5A2A-D31C-9B04-CE33FE60E36C}"/>
          </ac:picMkLst>
        </pc:picChg>
        <pc:picChg chg="add mod">
          <ac:chgData name="Napier, Jonathan B" userId="0408a67f-d0d6-4883-ae49-64b9c186bf64" providerId="ADAL" clId="{39D44146-1C4E-442C-91BA-02C4A40E8F98}" dt="2025-05-01T14:58:54.805" v="1612" actId="1076"/>
          <ac:picMkLst>
            <pc:docMk/>
            <pc:sldMk cId="1837607455" sldId="287"/>
            <ac:picMk id="9" creationId="{9E890CFA-72BA-52EB-BA7D-DE13AF111BBC}"/>
          </ac:picMkLst>
        </pc:picChg>
      </pc:sldChg>
      <pc:sldChg chg="del">
        <pc:chgData name="Napier, Jonathan B" userId="0408a67f-d0d6-4883-ae49-64b9c186bf64" providerId="ADAL" clId="{39D44146-1C4E-442C-91BA-02C4A40E8F98}" dt="2025-04-23T15:48:19.576" v="81" actId="47"/>
        <pc:sldMkLst>
          <pc:docMk/>
          <pc:sldMk cId="3623565821" sldId="287"/>
        </pc:sldMkLst>
      </pc:sldChg>
      <pc:sldChg chg="del">
        <pc:chgData name="Napier, Jonathan B" userId="0408a67f-d0d6-4883-ae49-64b9c186bf64" providerId="ADAL" clId="{39D44146-1C4E-442C-91BA-02C4A40E8F98}" dt="2025-04-23T15:48:19.576" v="81" actId="47"/>
        <pc:sldMkLst>
          <pc:docMk/>
          <pc:sldMk cId="1090776760" sldId="288"/>
        </pc:sldMkLst>
      </pc:sldChg>
      <pc:sldChg chg="addSp delSp modSp add mod">
        <pc:chgData name="Napier, Jonathan B" userId="0408a67f-d0d6-4883-ae49-64b9c186bf64" providerId="ADAL" clId="{39D44146-1C4E-442C-91BA-02C4A40E8F98}" dt="2025-05-01T14:59:15.777" v="1643" actId="20577"/>
        <pc:sldMkLst>
          <pc:docMk/>
          <pc:sldMk cId="3260266376" sldId="288"/>
        </pc:sldMkLst>
        <pc:spChg chg="mod">
          <ac:chgData name="Napier, Jonathan B" userId="0408a67f-d0d6-4883-ae49-64b9c186bf64" providerId="ADAL" clId="{39D44146-1C4E-442C-91BA-02C4A40E8F98}" dt="2025-05-01T14:59:15.777" v="1643" actId="20577"/>
          <ac:spMkLst>
            <pc:docMk/>
            <pc:sldMk cId="3260266376" sldId="288"/>
            <ac:spMk id="2" creationId="{760B65EF-5A0F-3A68-8E77-17BC7E248056}"/>
          </ac:spMkLst>
        </pc:spChg>
        <pc:spChg chg="mod">
          <ac:chgData name="Napier, Jonathan B" userId="0408a67f-d0d6-4883-ae49-64b9c186bf64" providerId="ADAL" clId="{39D44146-1C4E-442C-91BA-02C4A40E8F98}" dt="2025-04-23T16:21:39.146" v="650" actId="108"/>
          <ac:spMkLst>
            <pc:docMk/>
            <pc:sldMk cId="3260266376" sldId="288"/>
            <ac:spMk id="5" creationId="{181B2CA3-228E-A704-1CE9-9EC9C53DF838}"/>
          </ac:spMkLst>
        </pc:spChg>
        <pc:spChg chg="mod">
          <ac:chgData name="Napier, Jonathan B" userId="0408a67f-d0d6-4883-ae49-64b9c186bf64" providerId="ADAL" clId="{39D44146-1C4E-442C-91BA-02C4A40E8F98}" dt="2025-05-01T14:59:07.585" v="1627" actId="1037"/>
          <ac:spMkLst>
            <pc:docMk/>
            <pc:sldMk cId="3260266376" sldId="288"/>
            <ac:spMk id="6" creationId="{E0FB78DF-131F-81B7-8035-B2FF712555AA}"/>
          </ac:spMkLst>
        </pc:spChg>
        <pc:picChg chg="add mod">
          <ac:chgData name="Napier, Jonathan B" userId="0408a67f-d0d6-4883-ae49-64b9c186bf64" providerId="ADAL" clId="{39D44146-1C4E-442C-91BA-02C4A40E8F98}" dt="2025-05-01T14:45:06.034" v="1438" actId="1076"/>
          <ac:picMkLst>
            <pc:docMk/>
            <pc:sldMk cId="3260266376" sldId="288"/>
            <ac:picMk id="8" creationId="{B4564C6B-B575-3239-E722-FB8FCAEB7483}"/>
          </ac:picMkLst>
        </pc:picChg>
        <pc:picChg chg="add mod">
          <ac:chgData name="Napier, Jonathan B" userId="0408a67f-d0d6-4883-ae49-64b9c186bf64" providerId="ADAL" clId="{39D44146-1C4E-442C-91BA-02C4A40E8F98}" dt="2025-05-01T14:45:04.029" v="1437" actId="1076"/>
          <ac:picMkLst>
            <pc:docMk/>
            <pc:sldMk cId="3260266376" sldId="288"/>
            <ac:picMk id="9" creationId="{E1E765E4-ED68-25D2-EC26-325926CB7F24}"/>
          </ac:picMkLst>
        </pc:picChg>
      </pc:sldChg>
      <pc:sldChg chg="del">
        <pc:chgData name="Napier, Jonathan B" userId="0408a67f-d0d6-4883-ae49-64b9c186bf64" providerId="ADAL" clId="{39D44146-1C4E-442C-91BA-02C4A40E8F98}" dt="2025-04-23T15:48:19.576" v="81" actId="47"/>
        <pc:sldMkLst>
          <pc:docMk/>
          <pc:sldMk cId="2132722733" sldId="289"/>
        </pc:sldMkLst>
      </pc:sldChg>
      <pc:sldChg chg="addSp delSp modSp add mod">
        <pc:chgData name="Napier, Jonathan B" userId="0408a67f-d0d6-4883-ae49-64b9c186bf64" providerId="ADAL" clId="{39D44146-1C4E-442C-91BA-02C4A40E8F98}" dt="2025-05-01T14:59:31.491" v="1665" actId="20577"/>
        <pc:sldMkLst>
          <pc:docMk/>
          <pc:sldMk cId="3140883743" sldId="289"/>
        </pc:sldMkLst>
        <pc:spChg chg="mod">
          <ac:chgData name="Napier, Jonathan B" userId="0408a67f-d0d6-4883-ae49-64b9c186bf64" providerId="ADAL" clId="{39D44146-1C4E-442C-91BA-02C4A40E8F98}" dt="2025-05-01T14:59:31.491" v="1665" actId="20577"/>
          <ac:spMkLst>
            <pc:docMk/>
            <pc:sldMk cId="3140883743" sldId="289"/>
            <ac:spMk id="2" creationId="{760B65EF-5A0F-3A68-8E77-17BC7E248056}"/>
          </ac:spMkLst>
        </pc:spChg>
        <pc:spChg chg="mod">
          <ac:chgData name="Napier, Jonathan B" userId="0408a67f-d0d6-4883-ae49-64b9c186bf64" providerId="ADAL" clId="{39D44146-1C4E-442C-91BA-02C4A40E8F98}" dt="2025-04-23T16:24:30.760" v="659" actId="108"/>
          <ac:spMkLst>
            <pc:docMk/>
            <pc:sldMk cId="3140883743" sldId="289"/>
            <ac:spMk id="5" creationId="{181B2CA3-228E-A704-1CE9-9EC9C53DF838}"/>
          </ac:spMkLst>
        </pc:spChg>
        <pc:picChg chg="add mod">
          <ac:chgData name="Napier, Jonathan B" userId="0408a67f-d0d6-4883-ae49-64b9c186bf64" providerId="ADAL" clId="{39D44146-1C4E-442C-91BA-02C4A40E8F98}" dt="2025-04-23T16:24:43.530" v="662" actId="1076"/>
          <ac:picMkLst>
            <pc:docMk/>
            <pc:sldMk cId="3140883743" sldId="289"/>
            <ac:picMk id="8" creationId="{EDF7F1D5-8687-238A-43CD-1E5C1020DB79}"/>
          </ac:picMkLst>
        </pc:picChg>
      </pc:sldChg>
      <pc:sldChg chg="modSp del mod">
        <pc:chgData name="Napier, Jonathan B" userId="0408a67f-d0d6-4883-ae49-64b9c186bf64" providerId="ADAL" clId="{39D44146-1C4E-442C-91BA-02C4A40E8F98}" dt="2025-04-23T15:48:19.576" v="81" actId="47"/>
        <pc:sldMkLst>
          <pc:docMk/>
          <pc:sldMk cId="3572898866" sldId="290"/>
        </pc:sldMkLst>
      </pc:sldChg>
      <pc:sldChg chg="addSp delSp modSp add mod">
        <pc:chgData name="Napier, Jonathan B" userId="0408a67f-d0d6-4883-ae49-64b9c186bf64" providerId="ADAL" clId="{39D44146-1C4E-442C-91BA-02C4A40E8F98}" dt="2025-05-01T15:00:24.086" v="1764" actId="14100"/>
        <pc:sldMkLst>
          <pc:docMk/>
          <pc:sldMk cId="3605035183" sldId="290"/>
        </pc:sldMkLst>
        <pc:spChg chg="mod">
          <ac:chgData name="Napier, Jonathan B" userId="0408a67f-d0d6-4883-ae49-64b9c186bf64" providerId="ADAL" clId="{39D44146-1C4E-442C-91BA-02C4A40E8F98}" dt="2025-05-01T14:59:55.867" v="1723" actId="20577"/>
          <ac:spMkLst>
            <pc:docMk/>
            <pc:sldMk cId="3605035183" sldId="290"/>
            <ac:spMk id="2" creationId="{760B65EF-5A0F-3A68-8E77-17BC7E248056}"/>
          </ac:spMkLst>
        </pc:spChg>
        <pc:spChg chg="mod">
          <ac:chgData name="Napier, Jonathan B" userId="0408a67f-d0d6-4883-ae49-64b9c186bf64" providerId="ADAL" clId="{39D44146-1C4E-442C-91BA-02C4A40E8F98}" dt="2025-05-01T15:00:24.086" v="1764" actId="14100"/>
          <ac:spMkLst>
            <pc:docMk/>
            <pc:sldMk cId="3605035183" sldId="290"/>
            <ac:spMk id="5" creationId="{181B2CA3-228E-A704-1CE9-9EC9C53DF838}"/>
          </ac:spMkLst>
        </pc:spChg>
        <pc:picChg chg="add mod">
          <ac:chgData name="Napier, Jonathan B" userId="0408a67f-d0d6-4883-ae49-64b9c186bf64" providerId="ADAL" clId="{39D44146-1C4E-442C-91BA-02C4A40E8F98}" dt="2025-05-01T15:00:12.399" v="1763" actId="1036"/>
          <ac:picMkLst>
            <pc:docMk/>
            <pc:sldMk cId="3605035183" sldId="290"/>
            <ac:picMk id="8" creationId="{A35F3F1C-4CE7-02CD-B324-B220BB6556D5}"/>
          </ac:picMkLst>
        </pc:picChg>
        <pc:picChg chg="add mod">
          <ac:chgData name="Napier, Jonathan B" userId="0408a67f-d0d6-4883-ae49-64b9c186bf64" providerId="ADAL" clId="{39D44146-1C4E-442C-91BA-02C4A40E8F98}" dt="2025-05-01T15:00:02.289" v="1724" actId="14100"/>
          <ac:picMkLst>
            <pc:docMk/>
            <pc:sldMk cId="3605035183" sldId="290"/>
            <ac:picMk id="9" creationId="{CD8249BB-AA8A-6132-D586-EDB031225027}"/>
          </ac:picMkLst>
        </pc:picChg>
      </pc:sldChg>
      <pc:sldChg chg="addSp delSp modSp add mod">
        <pc:chgData name="Napier, Jonathan B" userId="0408a67f-d0d6-4883-ae49-64b9c186bf64" providerId="ADAL" clId="{39D44146-1C4E-442C-91BA-02C4A40E8F98}" dt="2025-04-23T16:27:45.982" v="699"/>
        <pc:sldMkLst>
          <pc:docMk/>
          <pc:sldMk cId="2864738553" sldId="291"/>
        </pc:sldMkLst>
        <pc:spChg chg="mod">
          <ac:chgData name="Napier, Jonathan B" userId="0408a67f-d0d6-4883-ae49-64b9c186bf64" providerId="ADAL" clId="{39D44146-1C4E-442C-91BA-02C4A40E8F98}" dt="2025-04-23T16:27:45.982" v="699"/>
          <ac:spMkLst>
            <pc:docMk/>
            <pc:sldMk cId="2864738553" sldId="291"/>
            <ac:spMk id="2" creationId="{760B65EF-5A0F-3A68-8E77-17BC7E248056}"/>
          </ac:spMkLst>
        </pc:spChg>
        <pc:spChg chg="mod">
          <ac:chgData name="Napier, Jonathan B" userId="0408a67f-d0d6-4883-ae49-64b9c186bf64" providerId="ADAL" clId="{39D44146-1C4E-442C-91BA-02C4A40E8F98}" dt="2025-04-23T16:26:58.900" v="687" actId="108"/>
          <ac:spMkLst>
            <pc:docMk/>
            <pc:sldMk cId="2864738553" sldId="291"/>
            <ac:spMk id="5" creationId="{181B2CA3-228E-A704-1CE9-9EC9C53DF838}"/>
          </ac:spMkLst>
        </pc:spChg>
      </pc:sldChg>
      <pc:sldChg chg="del">
        <pc:chgData name="Napier, Jonathan B" userId="0408a67f-d0d6-4883-ae49-64b9c186bf64" providerId="ADAL" clId="{39D44146-1C4E-442C-91BA-02C4A40E8F98}" dt="2025-04-23T15:48:19.576" v="81" actId="47"/>
        <pc:sldMkLst>
          <pc:docMk/>
          <pc:sldMk cId="2882416169" sldId="291"/>
        </pc:sldMkLst>
      </pc:sldChg>
      <pc:sldChg chg="add del">
        <pc:chgData name="Napier, Jonathan B" userId="0408a67f-d0d6-4883-ae49-64b9c186bf64" providerId="ADAL" clId="{39D44146-1C4E-442C-91BA-02C4A40E8F98}" dt="2025-04-23T16:26:35.203" v="683" actId="2696"/>
        <pc:sldMkLst>
          <pc:docMk/>
          <pc:sldMk cId="447534567" sldId="292"/>
        </pc:sldMkLst>
      </pc:sldChg>
      <pc:sldChg chg="addSp delSp modSp add mod">
        <pc:chgData name="Napier, Jonathan B" userId="0408a67f-d0d6-4883-ae49-64b9c186bf64" providerId="ADAL" clId="{39D44146-1C4E-442C-91BA-02C4A40E8F98}" dt="2025-05-01T15:01:22.344" v="1776" actId="167"/>
        <pc:sldMkLst>
          <pc:docMk/>
          <pc:sldMk cId="732697325" sldId="292"/>
        </pc:sldMkLst>
        <pc:spChg chg="mod">
          <ac:chgData name="Napier, Jonathan B" userId="0408a67f-d0d6-4883-ae49-64b9c186bf64" providerId="ADAL" clId="{39D44146-1C4E-442C-91BA-02C4A40E8F98}" dt="2025-05-01T15:01:14.701" v="1775" actId="20577"/>
          <ac:spMkLst>
            <pc:docMk/>
            <pc:sldMk cId="732697325" sldId="292"/>
            <ac:spMk id="2" creationId="{760B65EF-5A0F-3A68-8E77-17BC7E248056}"/>
          </ac:spMkLst>
        </pc:spChg>
        <pc:picChg chg="add mod">
          <ac:chgData name="Napier, Jonathan B" userId="0408a67f-d0d6-4883-ae49-64b9c186bf64" providerId="ADAL" clId="{39D44146-1C4E-442C-91BA-02C4A40E8F98}" dt="2025-05-01T15:01:05.605" v="1765" actId="14100"/>
          <ac:picMkLst>
            <pc:docMk/>
            <pc:sldMk cId="732697325" sldId="292"/>
            <ac:picMk id="3" creationId="{F07DBE96-A730-AD6E-FA2A-D4305864487C}"/>
          </ac:picMkLst>
        </pc:picChg>
        <pc:picChg chg="add mod ord">
          <ac:chgData name="Napier, Jonathan B" userId="0408a67f-d0d6-4883-ae49-64b9c186bf64" providerId="ADAL" clId="{39D44146-1C4E-442C-91BA-02C4A40E8F98}" dt="2025-05-01T15:01:22.344" v="1776" actId="167"/>
          <ac:picMkLst>
            <pc:docMk/>
            <pc:sldMk cId="732697325" sldId="292"/>
            <ac:picMk id="4" creationId="{A2974D78-7CF0-14E1-1D0E-289E0D00764B}"/>
          </ac:picMkLst>
        </pc:picChg>
      </pc:sldChg>
      <pc:sldChg chg="del">
        <pc:chgData name="Napier, Jonathan B" userId="0408a67f-d0d6-4883-ae49-64b9c186bf64" providerId="ADAL" clId="{39D44146-1C4E-442C-91BA-02C4A40E8F98}" dt="2025-04-23T15:48:19.576" v="81" actId="47"/>
        <pc:sldMkLst>
          <pc:docMk/>
          <pc:sldMk cId="3354581332" sldId="292"/>
        </pc:sldMkLst>
      </pc:sldChg>
      <pc:sldChg chg="addSp delSp modSp add mod">
        <pc:chgData name="Napier, Jonathan B" userId="0408a67f-d0d6-4883-ae49-64b9c186bf64" providerId="ADAL" clId="{39D44146-1C4E-442C-91BA-02C4A40E8F98}" dt="2025-05-01T18:42:13.986" v="1946" actId="255"/>
        <pc:sldMkLst>
          <pc:docMk/>
          <pc:sldMk cId="1273604970" sldId="293"/>
        </pc:sldMkLst>
        <pc:spChg chg="mod">
          <ac:chgData name="Napier, Jonathan B" userId="0408a67f-d0d6-4883-ae49-64b9c186bf64" providerId="ADAL" clId="{39D44146-1C4E-442C-91BA-02C4A40E8F98}" dt="2025-05-01T14:25:59.883" v="922" actId="20577"/>
          <ac:spMkLst>
            <pc:docMk/>
            <pc:sldMk cId="1273604970" sldId="293"/>
            <ac:spMk id="2" creationId="{760B65EF-5A0F-3A68-8E77-17BC7E248056}"/>
          </ac:spMkLst>
        </pc:spChg>
        <pc:spChg chg="add mod">
          <ac:chgData name="Napier, Jonathan B" userId="0408a67f-d0d6-4883-ae49-64b9c186bf64" providerId="ADAL" clId="{39D44146-1C4E-442C-91BA-02C4A40E8F98}" dt="2025-05-01T18:42:13.986" v="1946" actId="255"/>
          <ac:spMkLst>
            <pc:docMk/>
            <pc:sldMk cId="1273604970" sldId="293"/>
            <ac:spMk id="5" creationId="{9D398829-80F1-60DE-8A8D-A437F271A1FD}"/>
          </ac:spMkLst>
        </pc:spChg>
      </pc:sldChg>
      <pc:sldChg chg="modSp del mod">
        <pc:chgData name="Napier, Jonathan B" userId="0408a67f-d0d6-4883-ae49-64b9c186bf64" providerId="ADAL" clId="{39D44146-1C4E-442C-91BA-02C4A40E8F98}" dt="2025-04-23T15:48:19.576" v="81" actId="47"/>
        <pc:sldMkLst>
          <pc:docMk/>
          <pc:sldMk cId="4090920788" sldId="293"/>
        </pc:sldMkLst>
      </pc:sldChg>
      <pc:sldChg chg="del">
        <pc:chgData name="Napier, Jonathan B" userId="0408a67f-d0d6-4883-ae49-64b9c186bf64" providerId="ADAL" clId="{39D44146-1C4E-442C-91BA-02C4A40E8F98}" dt="2025-04-23T15:48:19.576" v="81" actId="47"/>
        <pc:sldMkLst>
          <pc:docMk/>
          <pc:sldMk cId="62939033" sldId="294"/>
        </pc:sldMkLst>
      </pc:sldChg>
      <pc:sldChg chg="modSp add mod">
        <pc:chgData name="Napier, Jonathan B" userId="0408a67f-d0d6-4883-ae49-64b9c186bf64" providerId="ADAL" clId="{39D44146-1C4E-442C-91BA-02C4A40E8F98}" dt="2025-05-01T18:41:14.655" v="1927" actId="27636"/>
        <pc:sldMkLst>
          <pc:docMk/>
          <pc:sldMk cId="1772991348" sldId="294"/>
        </pc:sldMkLst>
        <pc:spChg chg="mod">
          <ac:chgData name="Napier, Jonathan B" userId="0408a67f-d0d6-4883-ae49-64b9c186bf64" providerId="ADAL" clId="{39D44146-1C4E-442C-91BA-02C4A40E8F98}" dt="2025-05-01T14:26:07.849" v="923"/>
          <ac:spMkLst>
            <pc:docMk/>
            <pc:sldMk cId="1772991348" sldId="294"/>
            <ac:spMk id="2" creationId="{760B65EF-5A0F-3A68-8E77-17BC7E248056}"/>
          </ac:spMkLst>
        </pc:spChg>
        <pc:spChg chg="mod">
          <ac:chgData name="Napier, Jonathan B" userId="0408a67f-d0d6-4883-ae49-64b9c186bf64" providerId="ADAL" clId="{39D44146-1C4E-442C-91BA-02C4A40E8F98}" dt="2025-05-01T18:41:14.655" v="1927" actId="27636"/>
          <ac:spMkLst>
            <pc:docMk/>
            <pc:sldMk cId="1772991348" sldId="294"/>
            <ac:spMk id="5" creationId="{9D398829-80F1-60DE-8A8D-A437F271A1FD}"/>
          </ac:spMkLst>
        </pc:spChg>
      </pc:sldChg>
      <pc:sldChg chg="del">
        <pc:chgData name="Napier, Jonathan B" userId="0408a67f-d0d6-4883-ae49-64b9c186bf64" providerId="ADAL" clId="{39D44146-1C4E-442C-91BA-02C4A40E8F98}" dt="2025-04-23T15:48:19.576" v="81" actId="47"/>
        <pc:sldMkLst>
          <pc:docMk/>
          <pc:sldMk cId="3363001841" sldId="295"/>
        </pc:sldMkLst>
      </pc:sldChg>
      <pc:sldChg chg="modSp add del mod">
        <pc:chgData name="Napier, Jonathan B" userId="0408a67f-d0d6-4883-ae49-64b9c186bf64" providerId="ADAL" clId="{39D44146-1C4E-442C-91BA-02C4A40E8F98}" dt="2025-05-01T14:43:05.291" v="1407" actId="20577"/>
        <pc:sldMkLst>
          <pc:docMk/>
          <pc:sldMk cId="3537288198" sldId="295"/>
        </pc:sldMkLst>
        <pc:spChg chg="mod">
          <ac:chgData name="Napier, Jonathan B" userId="0408a67f-d0d6-4883-ae49-64b9c186bf64" providerId="ADAL" clId="{39D44146-1C4E-442C-91BA-02C4A40E8F98}" dt="2025-05-01T14:36:44.639" v="1139" actId="20577"/>
          <ac:spMkLst>
            <pc:docMk/>
            <pc:sldMk cId="3537288198" sldId="295"/>
            <ac:spMk id="2" creationId="{760B65EF-5A0F-3A68-8E77-17BC7E248056}"/>
          </ac:spMkLst>
        </pc:spChg>
        <pc:spChg chg="mod">
          <ac:chgData name="Napier, Jonathan B" userId="0408a67f-d0d6-4883-ae49-64b9c186bf64" providerId="ADAL" clId="{39D44146-1C4E-442C-91BA-02C4A40E8F98}" dt="2025-05-01T14:43:05.291" v="1407" actId="20577"/>
          <ac:spMkLst>
            <pc:docMk/>
            <pc:sldMk cId="3537288198" sldId="295"/>
            <ac:spMk id="5" creationId="{9D398829-80F1-60DE-8A8D-A437F271A1FD}"/>
          </ac:spMkLst>
        </pc:spChg>
      </pc:sldChg>
      <pc:sldChg chg="del">
        <pc:chgData name="Napier, Jonathan B" userId="0408a67f-d0d6-4883-ae49-64b9c186bf64" providerId="ADAL" clId="{39D44146-1C4E-442C-91BA-02C4A40E8F98}" dt="2025-04-23T15:48:19.576" v="81" actId="47"/>
        <pc:sldMkLst>
          <pc:docMk/>
          <pc:sldMk cId="578412945" sldId="296"/>
        </pc:sldMkLst>
      </pc:sldChg>
      <pc:sldChg chg="modSp del mod">
        <pc:chgData name="Napier, Jonathan B" userId="0408a67f-d0d6-4883-ae49-64b9c186bf64" providerId="ADAL" clId="{39D44146-1C4E-442C-91BA-02C4A40E8F98}" dt="2025-04-23T15:48:19.576" v="81" actId="47"/>
        <pc:sldMkLst>
          <pc:docMk/>
          <pc:sldMk cId="2533445689" sldId="297"/>
        </pc:sldMkLst>
      </pc:sldChg>
      <pc:sldChg chg="modSp del mod">
        <pc:chgData name="Napier, Jonathan B" userId="0408a67f-d0d6-4883-ae49-64b9c186bf64" providerId="ADAL" clId="{39D44146-1C4E-442C-91BA-02C4A40E8F98}" dt="2025-04-23T15:48:19.576" v="81" actId="47"/>
        <pc:sldMkLst>
          <pc:docMk/>
          <pc:sldMk cId="1198115685" sldId="298"/>
        </pc:sldMkLst>
      </pc:sldChg>
      <pc:sldChg chg="del">
        <pc:chgData name="Napier, Jonathan B" userId="0408a67f-d0d6-4883-ae49-64b9c186bf64" providerId="ADAL" clId="{39D44146-1C4E-442C-91BA-02C4A40E8F98}" dt="2025-04-23T15:48:19.576" v="81" actId="47"/>
        <pc:sldMkLst>
          <pc:docMk/>
          <pc:sldMk cId="885379437" sldId="301"/>
        </pc:sldMkLst>
      </pc:sldChg>
      <pc:sldChg chg="del">
        <pc:chgData name="Napier, Jonathan B" userId="0408a67f-d0d6-4883-ae49-64b9c186bf64" providerId="ADAL" clId="{39D44146-1C4E-442C-91BA-02C4A40E8F98}" dt="2025-04-23T15:48:19.576" v="81" actId="47"/>
        <pc:sldMkLst>
          <pc:docMk/>
          <pc:sldMk cId="1848637482" sldId="302"/>
        </pc:sldMkLst>
      </pc:sldChg>
      <pc:sldMasterChg chg="delSldLayout">
        <pc:chgData name="Napier, Jonathan B" userId="0408a67f-d0d6-4883-ae49-64b9c186bf64" providerId="ADAL" clId="{39D44146-1C4E-442C-91BA-02C4A40E8F98}" dt="2025-04-23T15:48:19.576" v="81" actId="47"/>
        <pc:sldMasterMkLst>
          <pc:docMk/>
          <pc:sldMasterMk cId="3087500042" sldId="2147483672"/>
        </pc:sldMasterMkLst>
        <pc:sldLayoutChg chg="del">
          <pc:chgData name="Napier, Jonathan B" userId="0408a67f-d0d6-4883-ae49-64b9c186bf64" providerId="ADAL" clId="{39D44146-1C4E-442C-91BA-02C4A40E8F98}" dt="2025-04-23T15:48:19.576" v="81" actId="47"/>
          <pc:sldLayoutMkLst>
            <pc:docMk/>
            <pc:sldMasterMk cId="3087500042" sldId="2147483672"/>
            <pc:sldLayoutMk cId="3580930771" sldId="2147483692"/>
          </pc:sldLayoutMkLst>
        </pc:sldLayoutChg>
      </pc:sldMasterChg>
    </pc:docChg>
  </pc:docChgLst>
  <pc:docChgLst>
    <pc:chgData name="Ramos, Carli A" userId="26458c2d-bb1a-46fa-a948-3839a9343d8b" providerId="ADAL" clId="{CA8CA0C8-CA8F-4CD7-8408-43A598B067E3}"/>
    <pc:docChg chg="addSld delSld modSld">
      <pc:chgData name="Ramos, Carli A" userId="26458c2d-bb1a-46fa-a948-3839a9343d8b" providerId="ADAL" clId="{CA8CA0C8-CA8F-4CD7-8408-43A598B067E3}" dt="2025-04-22T18:36:17.507" v="12" actId="47"/>
      <pc:docMkLst>
        <pc:docMk/>
      </pc:docMkLst>
      <pc:sldChg chg="new del">
        <pc:chgData name="Ramos, Carli A" userId="26458c2d-bb1a-46fa-a948-3839a9343d8b" providerId="ADAL" clId="{CA8CA0C8-CA8F-4CD7-8408-43A598B067E3}" dt="2025-04-22T18:36:16.752" v="11" actId="47"/>
        <pc:sldMkLst>
          <pc:docMk/>
          <pc:sldMk cId="2165830877" sldId="303"/>
        </pc:sldMkLst>
      </pc:sldChg>
      <pc:sldChg chg="modSp new del mod">
        <pc:chgData name="Ramos, Carli A" userId="26458c2d-bb1a-46fa-a948-3839a9343d8b" providerId="ADAL" clId="{CA8CA0C8-CA8F-4CD7-8408-43A598B067E3}" dt="2025-04-22T18:36:17.507" v="12" actId="47"/>
        <pc:sldMkLst>
          <pc:docMk/>
          <pc:sldMk cId="2429859877" sldId="304"/>
        </pc:sldMkLst>
      </pc:sldChg>
    </pc:docChg>
  </pc:docChgLst>
  <pc:docChgLst>
    <pc:chgData name="Napier, Jonathan B" userId="0408a67f-d0d6-4883-ae49-64b9c186bf64" providerId="ADAL" clId="{C93DBB31-781B-43CA-8F01-B8966884FF3B}"/>
    <pc:docChg chg="custSel modSld">
      <pc:chgData name="Napier, Jonathan B" userId="0408a67f-d0d6-4883-ae49-64b9c186bf64" providerId="ADAL" clId="{C93DBB31-781B-43CA-8F01-B8966884FF3B}" dt="2025-05-15T00:03:50.639" v="24" actId="20577"/>
      <pc:docMkLst>
        <pc:docMk/>
      </pc:docMkLst>
      <pc:sldChg chg="modSp mod">
        <pc:chgData name="Napier, Jonathan B" userId="0408a67f-d0d6-4883-ae49-64b9c186bf64" providerId="ADAL" clId="{C93DBB31-781B-43CA-8F01-B8966884FF3B}" dt="2025-05-15T00:02:32.968" v="12" actId="20577"/>
        <pc:sldMkLst>
          <pc:docMk/>
          <pc:sldMk cId="4042437537" sldId="273"/>
        </pc:sldMkLst>
        <pc:spChg chg="mod">
          <ac:chgData name="Napier, Jonathan B" userId="0408a67f-d0d6-4883-ae49-64b9c186bf64" providerId="ADAL" clId="{C93DBB31-781B-43CA-8F01-B8966884FF3B}" dt="2025-05-15T00:02:32.968" v="12" actId="20577"/>
          <ac:spMkLst>
            <pc:docMk/>
            <pc:sldMk cId="4042437537" sldId="273"/>
            <ac:spMk id="3" creationId="{945236E5-D7FF-A55B-1DAE-90C65598554D}"/>
          </ac:spMkLst>
        </pc:spChg>
      </pc:sldChg>
      <pc:sldChg chg="modSp mod">
        <pc:chgData name="Napier, Jonathan B" userId="0408a67f-d0d6-4883-ae49-64b9c186bf64" providerId="ADAL" clId="{C93DBB31-781B-43CA-8F01-B8966884FF3B}" dt="2025-05-15T00:03:50.639" v="24" actId="20577"/>
        <pc:sldMkLst>
          <pc:docMk/>
          <pc:sldMk cId="2638647082" sldId="275"/>
        </pc:sldMkLst>
        <pc:spChg chg="mod">
          <ac:chgData name="Napier, Jonathan B" userId="0408a67f-d0d6-4883-ae49-64b9c186bf64" providerId="ADAL" clId="{C93DBB31-781B-43CA-8F01-B8966884FF3B}" dt="2025-05-15T00:03:50.639" v="24" actId="20577"/>
          <ac:spMkLst>
            <pc:docMk/>
            <pc:sldMk cId="2638647082" sldId="275"/>
            <ac:spMk id="3" creationId="{945236E5-D7FF-A55B-1DAE-90C65598554D}"/>
          </ac:spMkLst>
        </pc:spChg>
      </pc:sldChg>
    </pc:docChg>
  </pc:docChgLst>
  <pc:docChgLst>
    <pc:chgData name="Wagner, Katie A" userId="S::katie.wagner@pnnl.gov::6f3852c8-d385-4fe0-8d19-0a45354512a7" providerId="AD" clId="Web-{27205084-96C7-DADC-A24A-C8780171BA36}"/>
    <pc:docChg chg="mod">
      <pc:chgData name="Wagner, Katie A" userId="S::katie.wagner@pnnl.gov::6f3852c8-d385-4fe0-8d19-0a45354512a7" providerId="AD" clId="Web-{27205084-96C7-DADC-A24A-C8780171BA36}" dt="2025-05-01T17:34:43.918"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CBC99-44E9-4FE3-8AE1-B70C250AE596}"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C042E-7402-4D3A-AF30-F034CD6C26F5}" type="slidenum">
              <a:rPr lang="en-US" smtClean="0"/>
              <a:t>‹#›</a:t>
            </a:fld>
            <a:endParaRPr lang="en-US"/>
          </a:p>
        </p:txBody>
      </p:sp>
    </p:spTree>
    <p:extLst>
      <p:ext uri="{BB962C8B-B14F-4D97-AF65-F5344CB8AC3E}">
        <p14:creationId xmlns:p14="http://schemas.microsoft.com/office/powerpoint/2010/main" val="51963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72C907-F664-DFD9-8843-47B289522462}"/>
              </a:ext>
            </a:extLst>
          </p:cNvPr>
          <p:cNvSpPr>
            <a:spLocks/>
          </p:cNvSpPr>
          <p:nvPr userDrawn="1"/>
        </p:nvSpPr>
        <p:spPr>
          <a:xfrm>
            <a:off x="-1" y="0"/>
            <a:ext cx="9813638"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a:solidFill>
                <a:srgbClr val="193A54"/>
              </a:solidFill>
              <a:latin typeface="Arial" panose="020B0604020202020204" pitchFamily="34" charset="0"/>
              <a:cs typeface="Arial" panose="020B0604020202020204" pitchFamily="34" charset="0"/>
            </a:endParaRPr>
          </a:p>
        </p:txBody>
      </p:sp>
      <p:sp>
        <p:nvSpPr>
          <p:cNvPr id="2" name="Title 1"/>
          <p:cNvSpPr>
            <a:spLocks noGrp="1" noRot="1" noMove="1" noResize="1" noEditPoints="1" noAdjustHandles="1" noChangeArrowheads="1" noChangeShapeType="1"/>
          </p:cNvSpPr>
          <p:nvPr>
            <p:ph type="ctrTitle" hasCustomPrompt="1"/>
          </p:nvPr>
        </p:nvSpPr>
        <p:spPr>
          <a:xfrm>
            <a:off x="1084656" y="1007348"/>
            <a:ext cx="6392526" cy="1869883"/>
          </a:xfrm>
          <a:noFill/>
          <a:ln>
            <a:noFill/>
          </a:ln>
        </p:spPr>
        <p:txBody>
          <a:bodyPr anchor="b">
            <a:normAutofit/>
          </a:bodyPr>
          <a:lstStyle>
            <a:lvl1pPr algn="r">
              <a:defRPr sz="4400" b="1">
                <a:solidFill>
                  <a:srgbClr val="193A54"/>
                </a:solidFill>
                <a:latin typeface="Arial" panose="020B0604020202020204" pitchFamily="34" charset="0"/>
                <a:cs typeface="Arial" panose="020B0604020202020204" pitchFamily="34" charset="0"/>
              </a:defRPr>
            </a:lvl1pPr>
          </a:lstStyle>
          <a:p>
            <a:r>
              <a:rPr lang="en-US"/>
              <a:t>Click to add title</a:t>
            </a:r>
          </a:p>
        </p:txBody>
      </p:sp>
      <p:sp>
        <p:nvSpPr>
          <p:cNvPr id="3" name="Subtitle 2"/>
          <p:cNvSpPr>
            <a:spLocks noGrp="1" noRot="1" noMove="1" noResize="1" noEditPoints="1" noAdjustHandles="1" noChangeArrowheads="1" noChangeShapeType="1"/>
          </p:cNvSpPr>
          <p:nvPr>
            <p:ph type="subTitle" idx="1" hasCustomPrompt="1"/>
          </p:nvPr>
        </p:nvSpPr>
        <p:spPr>
          <a:xfrm>
            <a:off x="1073823" y="4044324"/>
            <a:ext cx="6414193" cy="388261"/>
          </a:xfrm>
        </p:spPr>
        <p:txBody>
          <a:bodyPr>
            <a:normAutofit/>
          </a:bodyPr>
          <a:lstStyle>
            <a:lvl1pPr marL="0" indent="0" algn="r">
              <a:buNone/>
              <a:defRPr sz="2000">
                <a:solidFill>
                  <a:srgbClr val="193A54"/>
                </a:solidFill>
                <a:latin typeface="Arial" panose="020B0604020202020204" pitchFamily="34" charset="0"/>
                <a:cs typeface="Arial" panose="020B0604020202020204" pitchFamily="34" charset="0"/>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Presenter’s title</a:t>
            </a:r>
          </a:p>
        </p:txBody>
      </p:sp>
      <p:sp>
        <p:nvSpPr>
          <p:cNvPr id="5" name="Footer Placeholder 4"/>
          <p:cNvSpPr>
            <a:spLocks noGrp="1" noRot="1" noMove="1" noResize="1" noEditPoints="1" noAdjustHandles="1" noChangeArrowheads="1" noChangeShapeType="1"/>
          </p:cNvSpPr>
          <p:nvPr>
            <p:ph type="ftr" sz="quarter" idx="11"/>
          </p:nvPr>
        </p:nvSpPr>
        <p:spPr>
          <a:xfrm>
            <a:off x="1727200" y="7318055"/>
            <a:ext cx="4663440" cy="413808"/>
          </a:xfrm>
        </p:spPr>
        <p:txBody>
          <a:bodyPr/>
          <a:lstStyle>
            <a:lvl1pPr>
              <a:defRPr>
                <a:solidFill>
                  <a:srgbClr val="193A54"/>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noRot="1" noMove="1" noResize="1" noEditPoints="1" noAdjustHandles="1" noChangeArrowheads="1" noChangeShapeType="1"/>
          </p:cNvSpPr>
          <p:nvPr>
            <p:ph type="sldNum" sz="quarter" idx="12"/>
          </p:nvPr>
        </p:nvSpPr>
        <p:spPr>
          <a:xfrm>
            <a:off x="9758680" y="7203864"/>
            <a:ext cx="3108960" cy="413808"/>
          </a:xfrm>
          <a:prstGeom prst="rect">
            <a:avLst/>
          </a:prstGeom>
        </p:spPr>
        <p:txBody>
          <a:bodyPr/>
          <a:lstStyle>
            <a:lvl1pPr>
              <a:defRPr>
                <a:solidFill>
                  <a:srgbClr val="193A54"/>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8" name="TextBox 7">
            <a:extLst>
              <a:ext uri="{FF2B5EF4-FFF2-40B4-BE49-F238E27FC236}">
                <a16:creationId xmlns:a16="http://schemas.microsoft.com/office/drawing/2014/main" id="{34E5909B-C17C-4369-E367-1A262D705629}"/>
              </a:ext>
            </a:extLst>
          </p:cNvPr>
          <p:cNvSpPr txBox="1">
            <a:spLocks noGrp="1" noRot="1" noMove="1" noResize="1" noEditPoints="1" noAdjustHandles="1" noChangeArrowheads="1" noChangeShapeType="1"/>
          </p:cNvSpPr>
          <p:nvPr userDrawn="1"/>
        </p:nvSpPr>
        <p:spPr>
          <a:xfrm>
            <a:off x="1185820" y="5271178"/>
            <a:ext cx="6414193" cy="400110"/>
          </a:xfrm>
          <a:prstGeom prst="rect">
            <a:avLst/>
          </a:prstGeom>
          <a:noFill/>
        </p:spPr>
        <p:txBody>
          <a:bodyPr wrap="square" rtlCol="0">
            <a:spAutoFit/>
          </a:bodyPr>
          <a:lstStyle/>
          <a:p>
            <a:pPr algn="r"/>
            <a:r>
              <a:rPr lang="en-US" sz="2000">
                <a:solidFill>
                  <a:srgbClr val="193A54"/>
                </a:solidFill>
                <a:latin typeface="Arial" panose="020B0604020202020204" pitchFamily="34" charset="0"/>
                <a:cs typeface="Arial" panose="020B0604020202020204" pitchFamily="34" charset="0"/>
              </a:rPr>
              <a:t>2025 International RAMP Users’ Group Meeting</a:t>
            </a:r>
          </a:p>
        </p:txBody>
      </p:sp>
      <p:pic>
        <p:nvPicPr>
          <p:cNvPr id="12" name="Picture 11" descr="A large building with a clock tower&#10;&#10;AI-generated content may be incorrect.">
            <a:extLst>
              <a:ext uri="{FF2B5EF4-FFF2-40B4-BE49-F238E27FC236}">
                <a16:creationId xmlns:a16="http://schemas.microsoft.com/office/drawing/2014/main" id="{9C9BF36A-2114-2861-853B-800D1C2EF7B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989378" y="0"/>
            <a:ext cx="5828222" cy="7772400"/>
          </a:xfrm>
          <a:prstGeom prst="rect">
            <a:avLst/>
          </a:prstGeom>
        </p:spPr>
      </p:pic>
      <p:sp>
        <p:nvSpPr>
          <p:cNvPr id="9" name="Rectangle 8">
            <a:extLst>
              <a:ext uri="{FF2B5EF4-FFF2-40B4-BE49-F238E27FC236}">
                <a16:creationId xmlns:a16="http://schemas.microsoft.com/office/drawing/2014/main" id="{0F23EEFC-F17D-20E2-19B5-57978019C933}"/>
              </a:ext>
            </a:extLst>
          </p:cNvPr>
          <p:cNvSpPr>
            <a:spLocks noGrp="1" noRot="1" noMove="1" noResize="1" noEditPoints="1" noAdjustHandles="1" noChangeArrowheads="1" noChangeShapeType="1"/>
          </p:cNvSpPr>
          <p:nvPr userDrawn="1"/>
        </p:nvSpPr>
        <p:spPr>
          <a:xfrm>
            <a:off x="439377" y="410052"/>
            <a:ext cx="12938845" cy="6952295"/>
          </a:xfrm>
          <a:prstGeom prst="rect">
            <a:avLst/>
          </a:prstGeom>
          <a:noFill/>
          <a:ln w="57150">
            <a:solidFill>
              <a:srgbClr val="193A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a:solidFill>
                <a:srgbClr val="193A54"/>
              </a:solidFill>
              <a:latin typeface="Arial" panose="020B0604020202020204" pitchFamily="34" charset="0"/>
              <a:cs typeface="Arial" panose="020B0604020202020204" pitchFamily="34" charset="0"/>
            </a:endParaRPr>
          </a:p>
        </p:txBody>
      </p:sp>
      <p:sp>
        <p:nvSpPr>
          <p:cNvPr id="15" name="Text Placeholder 5">
            <a:extLst>
              <a:ext uri="{FF2B5EF4-FFF2-40B4-BE49-F238E27FC236}">
                <a16:creationId xmlns:a16="http://schemas.microsoft.com/office/drawing/2014/main" id="{98813727-678A-A3F1-E46B-2449D824DD4C}"/>
              </a:ext>
            </a:extLst>
          </p:cNvPr>
          <p:cNvSpPr>
            <a:spLocks noGrp="1" noRot="1" noMove="1" noResize="1" noEditPoints="1" noAdjustHandles="1" noChangeArrowheads="1" noChangeShapeType="1"/>
          </p:cNvSpPr>
          <p:nvPr>
            <p:ph type="body" sz="quarter" idx="10" hasCustomPrompt="1"/>
          </p:nvPr>
        </p:nvSpPr>
        <p:spPr>
          <a:xfrm>
            <a:off x="1073823" y="3612059"/>
            <a:ext cx="6414192" cy="388261"/>
          </a:xfrm>
        </p:spPr>
        <p:txBody>
          <a:bodyPr>
            <a:normAutofit/>
          </a:bodyPr>
          <a:lstStyle>
            <a:lvl1pPr marL="0" indent="0" algn="r">
              <a:buNone/>
              <a:defRPr sz="2000">
                <a:solidFill>
                  <a:srgbClr val="193A54"/>
                </a:solidFill>
                <a:latin typeface="Arial" panose="020B0604020202020204" pitchFamily="34" charset="0"/>
                <a:cs typeface="Arial" panose="020B0604020202020204" pitchFamily="34" charset="0"/>
              </a:defRPr>
            </a:lvl1pPr>
          </a:lstStyle>
          <a:p>
            <a:r>
              <a:rPr lang="en-US"/>
              <a:t>Presenter name</a:t>
            </a:r>
          </a:p>
        </p:txBody>
      </p:sp>
      <p:grpSp>
        <p:nvGrpSpPr>
          <p:cNvPr id="23" name="Group 22">
            <a:extLst>
              <a:ext uri="{FF2B5EF4-FFF2-40B4-BE49-F238E27FC236}">
                <a16:creationId xmlns:a16="http://schemas.microsoft.com/office/drawing/2014/main" id="{A960FE16-483F-9FC8-41FF-5E41331F440D}"/>
              </a:ext>
            </a:extLst>
          </p:cNvPr>
          <p:cNvGrpSpPr>
            <a:grpSpLocks noGrp="1" noUngrp="1" noRot="1" noMove="1" noResize="1"/>
          </p:cNvGrpSpPr>
          <p:nvPr userDrawn="1"/>
        </p:nvGrpSpPr>
        <p:grpSpPr>
          <a:xfrm>
            <a:off x="592026" y="6658516"/>
            <a:ext cx="2552922" cy="659539"/>
            <a:chOff x="682881" y="6658516"/>
            <a:chExt cx="2552922" cy="659539"/>
          </a:xfrm>
        </p:grpSpPr>
        <p:pic>
          <p:nvPicPr>
            <p:cNvPr id="17" name="Picture 16">
              <a:extLst>
                <a:ext uri="{FF2B5EF4-FFF2-40B4-BE49-F238E27FC236}">
                  <a16:creationId xmlns:a16="http://schemas.microsoft.com/office/drawing/2014/main" id="{AF42669E-CD9A-647B-E146-3DA8869A653E}"/>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10" name="Picture 2">
              <a:extLst>
                <a:ext uri="{FF2B5EF4-FFF2-40B4-BE49-F238E27FC236}">
                  <a16:creationId xmlns:a16="http://schemas.microsoft.com/office/drawing/2014/main" id="{D2364261-F9EF-D8F4-AEF2-7D757B157496}"/>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Logo&#10;&#10;AI-generated content may be incorrect.">
              <a:extLst>
                <a:ext uri="{FF2B5EF4-FFF2-40B4-BE49-F238E27FC236}">
                  <a16:creationId xmlns:a16="http://schemas.microsoft.com/office/drawing/2014/main" id="{7D027802-0BBD-28DA-98A4-10EA64BC16CA}"/>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22" name="Text Placeholder 9">
            <a:extLst>
              <a:ext uri="{FF2B5EF4-FFF2-40B4-BE49-F238E27FC236}">
                <a16:creationId xmlns:a16="http://schemas.microsoft.com/office/drawing/2014/main" id="{E9F53F73-51CA-4363-ED1C-A09E357814A4}"/>
              </a:ext>
            </a:extLst>
          </p:cNvPr>
          <p:cNvSpPr>
            <a:spLocks noGrp="1" noRot="1" noMove="1" noResize="1" noEditPoints="1" noAdjustHandles="1" noChangeArrowheads="1" noChangeShapeType="1"/>
          </p:cNvSpPr>
          <p:nvPr>
            <p:ph type="body" sz="quarter" idx="13" hasCustomPrompt="1"/>
          </p:nvPr>
        </p:nvSpPr>
        <p:spPr>
          <a:xfrm>
            <a:off x="1073823" y="4735148"/>
            <a:ext cx="6426794" cy="388261"/>
          </a:xfrm>
        </p:spPr>
        <p:txBody>
          <a:bodyPr>
            <a:noAutofit/>
          </a:bodyPr>
          <a:lstStyle>
            <a:lvl1pPr marL="0" indent="0" algn="r">
              <a:buNone/>
              <a:defRPr sz="2000">
                <a:solidFill>
                  <a:srgbClr val="193A54"/>
                </a:solidFill>
                <a:latin typeface="Arial" panose="020B0604020202020204" pitchFamily="34" charset="0"/>
                <a:cs typeface="Arial" panose="020B0604020202020204" pitchFamily="34" charset="0"/>
              </a:defRPr>
            </a:lvl1pPr>
          </a:lstStyle>
          <a:p>
            <a:r>
              <a:rPr lang="en-US"/>
              <a:t>Date</a:t>
            </a:r>
          </a:p>
        </p:txBody>
      </p:sp>
      <p:sp>
        <p:nvSpPr>
          <p:cNvPr id="28" name="Rectangle 27">
            <a:extLst>
              <a:ext uri="{FF2B5EF4-FFF2-40B4-BE49-F238E27FC236}">
                <a16:creationId xmlns:a16="http://schemas.microsoft.com/office/drawing/2014/main" id="{E5E9A8B0-CE4D-554A-86AF-E8AD2BCACDF7}"/>
              </a:ext>
            </a:extLst>
          </p:cNvPr>
          <p:cNvSpPr>
            <a:spLocks noGrp="1" noRot="1" noMove="1" noResize="1" noEditPoints="1" noAdjustHandles="1" noChangeArrowheads="1" noChangeShapeType="1"/>
          </p:cNvSpPr>
          <p:nvPr userDrawn="1"/>
        </p:nvSpPr>
        <p:spPr>
          <a:xfrm>
            <a:off x="-2" y="3106166"/>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32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079" y="482139"/>
            <a:ext cx="11917680" cy="1280397"/>
          </a:xfrm>
        </p:spPr>
        <p:txBody>
          <a:bodyPr>
            <a:normAutofit/>
          </a:bodyPr>
          <a:lstStyle>
            <a:lvl1pPr>
              <a:defRPr sz="4000" b="1">
                <a:solidFill>
                  <a:srgbClr val="193A54"/>
                </a:solidFill>
              </a:defRPr>
            </a:lvl1pPr>
          </a:lstStyle>
          <a:p>
            <a:r>
              <a:rPr lang="en-US"/>
              <a:t>Click to edit slide title</a:t>
            </a:r>
          </a:p>
        </p:txBody>
      </p:sp>
      <p:sp>
        <p:nvSpPr>
          <p:cNvPr id="3" name="Content Placeholder 2"/>
          <p:cNvSpPr>
            <a:spLocks noGrp="1"/>
          </p:cNvSpPr>
          <p:nvPr>
            <p:ph idx="1" hasCustomPrompt="1"/>
          </p:nvPr>
        </p:nvSpPr>
        <p:spPr>
          <a:xfrm>
            <a:off x="1159243" y="2069405"/>
            <a:ext cx="11917680" cy="4931516"/>
          </a:xfrm>
        </p:spPr>
        <p:txBody>
          <a:bodyPr/>
          <a:lstStyle>
            <a:lvl1pPr marL="457200" indent="-457200">
              <a:buFont typeface="Arial" panose="020B0604020202020204" pitchFamily="34" charset="0"/>
              <a:buChar char="•"/>
              <a:defRPr sz="3600">
                <a:solidFill>
                  <a:srgbClr val="193A54"/>
                </a:solidFill>
              </a:defRPr>
            </a:lvl1pPr>
            <a:lvl2pPr>
              <a:defRPr sz="3200">
                <a:solidFill>
                  <a:srgbClr val="193A54"/>
                </a:solidFill>
              </a:defRPr>
            </a:lvl2pPr>
            <a:lvl3pPr>
              <a:defRPr sz="2800">
                <a:solidFill>
                  <a:srgbClr val="193A54"/>
                </a:solidFill>
              </a:defRPr>
            </a:lvl3pPr>
            <a:lvl4pPr>
              <a:defRPr sz="2400">
                <a:solidFill>
                  <a:srgbClr val="193A54"/>
                </a:solidFill>
              </a:defRPr>
            </a:lvl4pPr>
            <a:lvl5pPr>
              <a:defRPr sz="2000">
                <a:solidFill>
                  <a:srgbClr val="193A54"/>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6" name="Footer Placeholder 5">
            <a:extLst>
              <a:ext uri="{FF2B5EF4-FFF2-40B4-BE49-F238E27FC236}">
                <a16:creationId xmlns:a16="http://schemas.microsoft.com/office/drawing/2014/main" id="{A4FB85FE-5E2B-0653-291A-3A4698458537}"/>
              </a:ext>
            </a:extLst>
          </p:cNvPr>
          <p:cNvSpPr>
            <a:spLocks noGrp="1"/>
          </p:cNvSpPr>
          <p:nvPr userDrawn="1">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a:p>
        </p:txBody>
      </p:sp>
      <p:grpSp>
        <p:nvGrpSpPr>
          <p:cNvPr id="4" name="Group 3">
            <a:extLst>
              <a:ext uri="{FF2B5EF4-FFF2-40B4-BE49-F238E27FC236}">
                <a16:creationId xmlns:a16="http://schemas.microsoft.com/office/drawing/2014/main" id="{B2FB5B68-8252-29EF-E689-D0BD3BEAF6EA}"/>
              </a:ext>
            </a:extLst>
          </p:cNvPr>
          <p:cNvGrpSpPr>
            <a:grpSpLocks noGrp="1" noUngrp="1" noRot="1" noMove="1" noResize="1"/>
          </p:cNvGrpSpPr>
          <p:nvPr userDrawn="1"/>
        </p:nvGrpSpPr>
        <p:grpSpPr>
          <a:xfrm>
            <a:off x="10586536" y="6960491"/>
            <a:ext cx="2552922" cy="659539"/>
            <a:chOff x="682881" y="6658516"/>
            <a:chExt cx="2552922" cy="659539"/>
          </a:xfrm>
        </p:grpSpPr>
        <p:pic>
          <p:nvPicPr>
            <p:cNvPr id="5" name="Picture 4">
              <a:extLst>
                <a:ext uri="{FF2B5EF4-FFF2-40B4-BE49-F238E27FC236}">
                  <a16:creationId xmlns:a16="http://schemas.microsoft.com/office/drawing/2014/main" id="{03900425-7887-B071-AA8C-90D3346C534F}"/>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6" name="Picture 2">
              <a:extLst>
                <a:ext uri="{FF2B5EF4-FFF2-40B4-BE49-F238E27FC236}">
                  <a16:creationId xmlns:a16="http://schemas.microsoft.com/office/drawing/2014/main" id="{200EF96D-D774-7331-D463-A9580006B486}"/>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CC2C6B1F-7449-8550-25E1-C39A7D0E7848}"/>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13" name="Group 12">
            <a:extLst>
              <a:ext uri="{FF2B5EF4-FFF2-40B4-BE49-F238E27FC236}">
                <a16:creationId xmlns:a16="http://schemas.microsoft.com/office/drawing/2014/main" id="{DC848E9A-7E37-0E61-4640-FF205CEF2C79}"/>
              </a:ext>
            </a:extLst>
          </p:cNvPr>
          <p:cNvGrpSpPr>
            <a:grpSpLocks noGrp="1" noUngrp="1" noRot="1" noMove="1" noResize="1"/>
          </p:cNvGrpSpPr>
          <p:nvPr userDrawn="1"/>
        </p:nvGrpSpPr>
        <p:grpSpPr>
          <a:xfrm>
            <a:off x="-5755" y="0"/>
            <a:ext cx="789980" cy="7772400"/>
            <a:chOff x="-5755" y="-1"/>
            <a:chExt cx="787808" cy="7772400"/>
          </a:xfrm>
        </p:grpSpPr>
        <p:grpSp>
          <p:nvGrpSpPr>
            <p:cNvPr id="11" name="Group 10">
              <a:extLst>
                <a:ext uri="{FF2B5EF4-FFF2-40B4-BE49-F238E27FC236}">
                  <a16:creationId xmlns:a16="http://schemas.microsoft.com/office/drawing/2014/main" id="{64B5FCD4-DEC0-8547-C8D0-C56907345D5A}"/>
                </a:ext>
              </a:extLst>
            </p:cNvPr>
            <p:cNvGrpSpPr>
              <a:grpSpLocks noGrp="1" noUngrp="1" noRot="1" noMove="1" noResize="1"/>
            </p:cNvGrpSpPr>
            <p:nvPr userDrawn="1"/>
          </p:nvGrpSpPr>
          <p:grpSpPr>
            <a:xfrm>
              <a:off x="-5755" y="-1"/>
              <a:ext cx="787808" cy="7772400"/>
              <a:chOff x="-5755" y="-1"/>
              <a:chExt cx="787808" cy="7772400"/>
            </a:xfrm>
          </p:grpSpPr>
          <p:sp>
            <p:nvSpPr>
              <p:cNvPr id="7" name="Rectangle 6">
                <a:extLst>
                  <a:ext uri="{FF2B5EF4-FFF2-40B4-BE49-F238E27FC236}">
                    <a16:creationId xmlns:a16="http://schemas.microsoft.com/office/drawing/2014/main" id="{E57585BF-B978-55A7-0D8E-843378B08713}"/>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EC80F0A4-29C5-21B3-8D1C-C7C43B11E745}"/>
                  </a:ext>
                </a:extLst>
              </p:cNvPr>
              <p:cNvGrpSpPr>
                <a:grpSpLocks noGrp="1" noUngrp="1" noRot="1" noMove="1" noResize="1"/>
              </p:cNvGrpSpPr>
              <p:nvPr userDrawn="1"/>
            </p:nvGrpSpPr>
            <p:grpSpPr>
              <a:xfrm>
                <a:off x="377190" y="412643"/>
                <a:ext cx="404863" cy="6947111"/>
                <a:chOff x="377190" y="412643"/>
                <a:chExt cx="404863" cy="6947111"/>
              </a:xfrm>
            </p:grpSpPr>
            <p:cxnSp>
              <p:nvCxnSpPr>
                <p:cNvPr id="18" name="Straight Connector 17">
                  <a:extLst>
                    <a:ext uri="{FF2B5EF4-FFF2-40B4-BE49-F238E27FC236}">
                      <a16:creationId xmlns:a16="http://schemas.microsoft.com/office/drawing/2014/main" id="{A813D862-645F-325B-5CF9-A69B4538AE98}"/>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036B84A-B32B-73D8-F3BF-BBFF327EF8D0}"/>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DF32B22-1B1E-B7BD-B2BB-0BD9A9D1DE2C}"/>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5413D334-A24D-D24D-092F-3EFE25279ECA}"/>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073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Large Text Box">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48884F-1B02-6B0E-9E7A-2E2B12F1D439}"/>
              </a:ext>
            </a:extLst>
          </p:cNvPr>
          <p:cNvSpPr>
            <a:spLocks/>
          </p:cNvSpPr>
          <p:nvPr userDrawn="1"/>
        </p:nvSpPr>
        <p:spPr>
          <a:xfrm>
            <a:off x="-381" y="0"/>
            <a:ext cx="5629876"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534" y="873975"/>
            <a:ext cx="4456535" cy="1416655"/>
          </a:xfrm>
        </p:spPr>
        <p:txBody>
          <a:bodyPr anchor="b">
            <a:normAutofit/>
          </a:bodyPr>
          <a:lstStyle>
            <a:lvl1pPr>
              <a:defRPr sz="3800" b="1">
                <a:solidFill>
                  <a:srgbClr val="193A54"/>
                </a:solidFill>
              </a:defRPr>
            </a:lvl1pPr>
          </a:lstStyle>
          <a:p>
            <a:r>
              <a:rPr lang="en-US"/>
              <a:t>Click to edit Master title style</a:t>
            </a:r>
          </a:p>
        </p:txBody>
      </p:sp>
      <p:sp>
        <p:nvSpPr>
          <p:cNvPr id="3" name="Content Placeholder 2"/>
          <p:cNvSpPr>
            <a:spLocks noGrp="1"/>
          </p:cNvSpPr>
          <p:nvPr>
            <p:ph idx="1"/>
          </p:nvPr>
        </p:nvSpPr>
        <p:spPr>
          <a:xfrm>
            <a:off x="5874280" y="873976"/>
            <a:ext cx="6995160" cy="5629036"/>
          </a:xfrm>
        </p:spPr>
        <p:txBody>
          <a:bodyPr/>
          <a:lstStyle>
            <a:lvl1pPr>
              <a:defRPr sz="3600">
                <a:solidFill>
                  <a:srgbClr val="193A54"/>
                </a:solidFill>
              </a:defRPr>
            </a:lvl1pPr>
            <a:lvl2pPr>
              <a:defRPr sz="3200">
                <a:solidFill>
                  <a:srgbClr val="193A54"/>
                </a:solidFill>
              </a:defRPr>
            </a:lvl2pPr>
            <a:lvl3pPr>
              <a:defRPr sz="2800">
                <a:solidFill>
                  <a:srgbClr val="193A54"/>
                </a:solidFill>
              </a:defRPr>
            </a:lvl3pPr>
            <a:lvl4pPr>
              <a:defRPr sz="2400">
                <a:solidFill>
                  <a:srgbClr val="193A54"/>
                </a:solidFill>
              </a:defRPr>
            </a:lvl4pPr>
            <a:lvl5pPr>
              <a:defRPr sz="2200">
                <a:solidFill>
                  <a:srgbClr val="193A54"/>
                </a:solidFill>
              </a:defRPr>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8160" y="2712888"/>
            <a:ext cx="4456535" cy="3790123"/>
          </a:xfrm>
        </p:spPr>
        <p:txBody>
          <a:bodyPr>
            <a:normAutofit/>
          </a:bodyPr>
          <a:lstStyle>
            <a:lvl1pPr marL="0" indent="0">
              <a:buNone/>
              <a:defRPr sz="2400">
                <a:solidFill>
                  <a:srgbClr val="193A54"/>
                </a:solidFill>
              </a:defRPr>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6" name="Footer Placeholder 5"/>
          <p:cNvSpPr>
            <a:spLocks noGrp="1"/>
          </p:cNvSpPr>
          <p:nvPr>
            <p:ph type="ftr" sz="quarter" idx="11"/>
          </p:nvPr>
        </p:nvSpPr>
        <p:spPr>
          <a:xfrm>
            <a:off x="5874279" y="7010650"/>
            <a:ext cx="4197455" cy="316845"/>
          </a:xfrm>
        </p:spPr>
        <p:txBody>
          <a:bodyPr/>
          <a:lstStyle/>
          <a:p>
            <a:endParaRPr lang="en-US"/>
          </a:p>
        </p:txBody>
      </p:sp>
      <p:grpSp>
        <p:nvGrpSpPr>
          <p:cNvPr id="13" name="Group 12">
            <a:extLst>
              <a:ext uri="{FF2B5EF4-FFF2-40B4-BE49-F238E27FC236}">
                <a16:creationId xmlns:a16="http://schemas.microsoft.com/office/drawing/2014/main" id="{D6D08F97-CAEB-A693-D63F-C53683CD4D94}"/>
              </a:ext>
            </a:extLst>
          </p:cNvPr>
          <p:cNvGrpSpPr>
            <a:grpSpLocks noGrp="1" noUngrp="1" noRot="1" noMove="1" noResize="1"/>
          </p:cNvGrpSpPr>
          <p:nvPr userDrawn="1"/>
        </p:nvGrpSpPr>
        <p:grpSpPr>
          <a:xfrm>
            <a:off x="447895" y="412644"/>
            <a:ext cx="5181600" cy="6947111"/>
            <a:chOff x="2743200" y="412644"/>
            <a:chExt cx="5181600" cy="6947111"/>
          </a:xfrm>
        </p:grpSpPr>
        <p:cxnSp>
          <p:nvCxnSpPr>
            <p:cNvPr id="14" name="Straight Connector 13">
              <a:extLst>
                <a:ext uri="{FF2B5EF4-FFF2-40B4-BE49-F238E27FC236}">
                  <a16:creationId xmlns:a16="http://schemas.microsoft.com/office/drawing/2014/main" id="{409ACDE3-F563-6B40-484C-9FE5FCB5EC00}"/>
                </a:ext>
              </a:extLst>
            </p:cNvPr>
            <p:cNvCxnSpPr>
              <a:cxnSpLocks noGrp="1" noRot="1" noMove="1" noResize="1" noEditPoints="1" noAdjustHandles="1" noChangeArrowheads="1" noChangeShapeType="1"/>
            </p:cNvCxnSpPr>
            <p:nvPr userDrawn="1"/>
          </p:nvCxnSpPr>
          <p:spPr>
            <a:xfrm>
              <a:off x="2743200" y="412644"/>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EB0E919-AAA6-8824-C75B-BFEE79216D8D}"/>
                </a:ext>
              </a:extLst>
            </p:cNvPr>
            <p:cNvCxnSpPr>
              <a:cxnSpLocks noGrp="1" noRot="1" noMove="1" noResize="1" noEditPoints="1" noAdjustHandles="1" noChangeArrowheads="1" noChangeShapeType="1"/>
            </p:cNvCxnSpPr>
            <p:nvPr userDrawn="1"/>
          </p:nvCxnSpPr>
          <p:spPr>
            <a:xfrm>
              <a:off x="2743200" y="442384"/>
              <a:ext cx="5181600"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FCA4023-FA11-682B-60CA-EC3C25F93EEF}"/>
                </a:ext>
              </a:extLst>
            </p:cNvPr>
            <p:cNvCxnSpPr>
              <a:cxnSpLocks noGrp="1" noRot="1" noMove="1" noResize="1" noEditPoints="1" noAdjustHandles="1" noChangeArrowheads="1" noChangeShapeType="1"/>
            </p:cNvCxnSpPr>
            <p:nvPr userDrawn="1"/>
          </p:nvCxnSpPr>
          <p:spPr>
            <a:xfrm>
              <a:off x="2743200" y="7332892"/>
              <a:ext cx="5181600"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676DFA6D-7A5A-9BD3-D211-A23B3BBEB215}"/>
              </a:ext>
            </a:extLst>
          </p:cNvPr>
          <p:cNvGrpSpPr>
            <a:grpSpLocks noGrp="1" noUngrp="1" noRot="1" noMove="1" noResize="1"/>
          </p:cNvGrpSpPr>
          <p:nvPr userDrawn="1"/>
        </p:nvGrpSpPr>
        <p:grpSpPr>
          <a:xfrm>
            <a:off x="10316518" y="6839302"/>
            <a:ext cx="2552922" cy="659539"/>
            <a:chOff x="682881" y="6658516"/>
            <a:chExt cx="2552922" cy="659539"/>
          </a:xfrm>
        </p:grpSpPr>
        <p:pic>
          <p:nvPicPr>
            <p:cNvPr id="19" name="Picture 18">
              <a:extLst>
                <a:ext uri="{FF2B5EF4-FFF2-40B4-BE49-F238E27FC236}">
                  <a16:creationId xmlns:a16="http://schemas.microsoft.com/office/drawing/2014/main" id="{0A990286-D502-E28B-E6A1-99C3506D5B4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20" name="Picture 2">
              <a:extLst>
                <a:ext uri="{FF2B5EF4-FFF2-40B4-BE49-F238E27FC236}">
                  <a16:creationId xmlns:a16="http://schemas.microsoft.com/office/drawing/2014/main" id="{4289B7BC-87FF-BE2F-3A25-A8C41F78F543}"/>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Logo&#10;&#10;AI-generated content may be incorrect.">
              <a:extLst>
                <a:ext uri="{FF2B5EF4-FFF2-40B4-BE49-F238E27FC236}">
                  <a16:creationId xmlns:a16="http://schemas.microsoft.com/office/drawing/2014/main" id="{EF9BD222-C1E8-DE34-EA6E-DFE891981CD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23" name="Rectangle 22">
            <a:extLst>
              <a:ext uri="{FF2B5EF4-FFF2-40B4-BE49-F238E27FC236}">
                <a16:creationId xmlns:a16="http://schemas.microsoft.com/office/drawing/2014/main" id="{B736D514-C3B7-B75E-377F-9E54D1E4030B}"/>
              </a:ext>
            </a:extLst>
          </p:cNvPr>
          <p:cNvSpPr>
            <a:spLocks noGrp="1" noRot="1" noMove="1" noResize="1" noEditPoints="1" noAdjustHandles="1" noChangeArrowheads="1" noChangeShapeType="1"/>
          </p:cNvSpPr>
          <p:nvPr userDrawn="1"/>
        </p:nvSpPr>
        <p:spPr>
          <a:xfrm>
            <a:off x="0" y="3285237"/>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17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9243" y="413809"/>
            <a:ext cx="11917680" cy="1502305"/>
          </a:xfrm>
        </p:spPr>
        <p:txBody>
          <a:bodyPr>
            <a:normAutofit/>
          </a:bodyPr>
          <a:lstStyle>
            <a:lvl1pPr>
              <a:defRPr sz="4000" b="1">
                <a:solidFill>
                  <a:srgbClr val="193A54"/>
                </a:solidFill>
              </a:defRPr>
            </a:lvl1pPr>
          </a:lstStyle>
          <a:p>
            <a:r>
              <a:rPr lang="en-US"/>
              <a:t>Click to edit Master title style</a:t>
            </a:r>
          </a:p>
        </p:txBody>
      </p:sp>
      <p:sp>
        <p:nvSpPr>
          <p:cNvPr id="3" name="Content Placeholder 2"/>
          <p:cNvSpPr>
            <a:spLocks noGrp="1"/>
          </p:cNvSpPr>
          <p:nvPr>
            <p:ph sz="half" idx="1"/>
          </p:nvPr>
        </p:nvSpPr>
        <p:spPr>
          <a:xfrm>
            <a:off x="1159243" y="2091049"/>
            <a:ext cx="5872480" cy="4931516"/>
          </a:xfrm>
        </p:spPr>
        <p:txBody>
          <a:bodyPr/>
          <a:lstStyle>
            <a:lvl1pPr>
              <a:defRPr sz="3600">
                <a:solidFill>
                  <a:srgbClr val="193A54"/>
                </a:solidFill>
              </a:defRPr>
            </a:lvl1pPr>
            <a:lvl2pPr>
              <a:defRPr sz="3200">
                <a:solidFill>
                  <a:srgbClr val="193A54"/>
                </a:solidFill>
              </a:defRPr>
            </a:lvl2pPr>
            <a:lvl3pPr>
              <a:defRPr sz="2800">
                <a:solidFill>
                  <a:srgbClr val="193A54"/>
                </a:solidFill>
              </a:defRPr>
            </a:lvl3pPr>
            <a:lvl4pPr>
              <a:defRPr sz="2400">
                <a:solidFill>
                  <a:srgbClr val="193A54"/>
                </a:solidFill>
              </a:defRPr>
            </a:lvl4pPr>
            <a:lvl5pPr>
              <a:defRPr sz="2000">
                <a:solidFill>
                  <a:srgbClr val="193A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04443" y="2091049"/>
            <a:ext cx="5872480" cy="4931516"/>
          </a:xfrm>
        </p:spPr>
        <p:txBody>
          <a:bodyPr>
            <a:normAutofit/>
          </a:bodyPr>
          <a:lstStyle>
            <a:lvl1pPr marL="259072" indent="-259072" algn="l" defTabSz="1036290" rtl="0" eaLnBrk="1" latinLnBrk="0" hangingPunct="1">
              <a:lnSpc>
                <a:spcPct val="90000"/>
              </a:lnSpc>
              <a:buFont typeface="Arial" panose="020B0604020202020204" pitchFamily="34" charset="0"/>
              <a:buChar char="•"/>
              <a:defRPr lang="en-US" sz="3600" kern="1200" dirty="0" smtClean="0">
                <a:solidFill>
                  <a:srgbClr val="193A54"/>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buFont typeface="Arial" panose="020B0604020202020204" pitchFamily="34" charset="0"/>
              <a:buChar char="•"/>
              <a:defRPr lang="en-US" sz="3200" kern="1200" dirty="0" smtClean="0">
                <a:solidFill>
                  <a:srgbClr val="193A54"/>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buFont typeface="Arial" panose="020B0604020202020204" pitchFamily="34" charset="0"/>
              <a:buChar char="•"/>
              <a:defRPr lang="en-US" sz="2800" kern="1200" dirty="0" smtClean="0">
                <a:solidFill>
                  <a:srgbClr val="193A54"/>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buFont typeface="Arial" panose="020B0604020202020204" pitchFamily="34" charset="0"/>
              <a:buChar char="•"/>
              <a:defRPr lang="en-US" sz="2400" kern="1200" dirty="0" smtClean="0">
                <a:solidFill>
                  <a:srgbClr val="193A54"/>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buFont typeface="Arial" panose="020B0604020202020204" pitchFamily="34" charset="0"/>
              <a:buChar char="•"/>
              <a:defRPr lang="en-US" sz="2000" kern="1200" dirty="0">
                <a:solidFill>
                  <a:srgbClr val="193A54"/>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Footer Placeholder 5">
            <a:extLst>
              <a:ext uri="{FF2B5EF4-FFF2-40B4-BE49-F238E27FC236}">
                <a16:creationId xmlns:a16="http://schemas.microsoft.com/office/drawing/2014/main" id="{E66B943F-6214-F651-6AFE-0E5CE6DD435A}"/>
              </a:ext>
            </a:extLst>
          </p:cNvPr>
          <p:cNvSpPr>
            <a:spLocks noGrp="1"/>
          </p:cNvSpPr>
          <p:nvPr>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a:p>
        </p:txBody>
      </p:sp>
      <p:grpSp>
        <p:nvGrpSpPr>
          <p:cNvPr id="5" name="Group 4">
            <a:extLst>
              <a:ext uri="{FF2B5EF4-FFF2-40B4-BE49-F238E27FC236}">
                <a16:creationId xmlns:a16="http://schemas.microsoft.com/office/drawing/2014/main" id="{52FF1249-3BEA-9125-3DC7-18309FAF65AF}"/>
              </a:ext>
            </a:extLst>
          </p:cNvPr>
          <p:cNvGrpSpPr>
            <a:grpSpLocks noGrp="1" noUngrp="1" noRot="1" noMove="1" noResize="1"/>
          </p:cNvGrpSpPr>
          <p:nvPr userDrawn="1"/>
        </p:nvGrpSpPr>
        <p:grpSpPr>
          <a:xfrm>
            <a:off x="10635773" y="7003122"/>
            <a:ext cx="2552922" cy="659539"/>
            <a:chOff x="682881" y="6658516"/>
            <a:chExt cx="2552922" cy="659539"/>
          </a:xfrm>
        </p:grpSpPr>
        <p:pic>
          <p:nvPicPr>
            <p:cNvPr id="6" name="Picture 5">
              <a:extLst>
                <a:ext uri="{FF2B5EF4-FFF2-40B4-BE49-F238E27FC236}">
                  <a16:creationId xmlns:a16="http://schemas.microsoft.com/office/drawing/2014/main" id="{413B1981-83C4-C605-0187-5D7BD04291A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12A902FE-C772-6B3E-E16C-5B6059E0B55C}"/>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3D25EFD8-4544-1D33-310C-B709BEEF69B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27" name="Group 26">
            <a:extLst>
              <a:ext uri="{FF2B5EF4-FFF2-40B4-BE49-F238E27FC236}">
                <a16:creationId xmlns:a16="http://schemas.microsoft.com/office/drawing/2014/main" id="{85573885-5A58-7AF2-04A2-A0A9A73AE1BC}"/>
              </a:ext>
            </a:extLst>
          </p:cNvPr>
          <p:cNvGrpSpPr>
            <a:grpSpLocks noGrp="1" noUngrp="1" noRot="1" noMove="1" noResize="1"/>
          </p:cNvGrpSpPr>
          <p:nvPr userDrawn="1"/>
        </p:nvGrpSpPr>
        <p:grpSpPr>
          <a:xfrm>
            <a:off x="0" y="0"/>
            <a:ext cx="830580" cy="7772400"/>
            <a:chOff x="-5755" y="-1"/>
            <a:chExt cx="787808" cy="7772400"/>
          </a:xfrm>
        </p:grpSpPr>
        <p:grpSp>
          <p:nvGrpSpPr>
            <p:cNvPr id="28" name="Group 27">
              <a:extLst>
                <a:ext uri="{FF2B5EF4-FFF2-40B4-BE49-F238E27FC236}">
                  <a16:creationId xmlns:a16="http://schemas.microsoft.com/office/drawing/2014/main" id="{4BF536E5-7F3A-D347-0A97-63CBC031EA4E}"/>
                </a:ext>
              </a:extLst>
            </p:cNvPr>
            <p:cNvGrpSpPr>
              <a:grpSpLocks noGrp="1" noUngrp="1" noRot="1" noMove="1" noResize="1"/>
            </p:cNvGrpSpPr>
            <p:nvPr userDrawn="1"/>
          </p:nvGrpSpPr>
          <p:grpSpPr>
            <a:xfrm>
              <a:off x="-5755" y="-1"/>
              <a:ext cx="787808" cy="7772400"/>
              <a:chOff x="-5755" y="-1"/>
              <a:chExt cx="787808" cy="7772400"/>
            </a:xfrm>
          </p:grpSpPr>
          <p:sp>
            <p:nvSpPr>
              <p:cNvPr id="30" name="Rectangle 29">
                <a:extLst>
                  <a:ext uri="{FF2B5EF4-FFF2-40B4-BE49-F238E27FC236}">
                    <a16:creationId xmlns:a16="http://schemas.microsoft.com/office/drawing/2014/main" id="{E5F10DEE-4F98-E5C9-830F-47EB60EB5F64}"/>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9B4FD87-5534-BC67-CD15-5F24870D3F86}"/>
                  </a:ext>
                </a:extLst>
              </p:cNvPr>
              <p:cNvGrpSpPr>
                <a:grpSpLocks noGrp="1" noUngrp="1" noRot="1" noMove="1" noResize="1"/>
              </p:cNvGrpSpPr>
              <p:nvPr userDrawn="1"/>
            </p:nvGrpSpPr>
            <p:grpSpPr>
              <a:xfrm>
                <a:off x="377190" y="412643"/>
                <a:ext cx="404863" cy="6947111"/>
                <a:chOff x="377190" y="412643"/>
                <a:chExt cx="404863" cy="6947111"/>
              </a:xfrm>
            </p:grpSpPr>
            <p:cxnSp>
              <p:nvCxnSpPr>
                <p:cNvPr id="32" name="Straight Connector 31">
                  <a:extLst>
                    <a:ext uri="{FF2B5EF4-FFF2-40B4-BE49-F238E27FC236}">
                      <a16:creationId xmlns:a16="http://schemas.microsoft.com/office/drawing/2014/main" id="{CE8DEDC4-AAB6-B088-C8DF-3E361BCF0DDB}"/>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EAA386C-3CEC-39EE-BE6E-01018C5E3E1E}"/>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1D31B86-68DD-96A9-90D0-9E460C04474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29" name="Rectangle 28">
              <a:extLst>
                <a:ext uri="{FF2B5EF4-FFF2-40B4-BE49-F238E27FC236}">
                  <a16:creationId xmlns:a16="http://schemas.microsoft.com/office/drawing/2014/main" id="{183E14A1-BA7D-438D-3A19-0C31EBE9BFA8}"/>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000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35EDA6-759A-1F75-F971-31D70AAEF9A4}"/>
              </a:ext>
            </a:extLst>
          </p:cNvPr>
          <p:cNvSpPr>
            <a:spLocks noGrp="1" noRot="1" noMove="1" noResize="1" noEditPoints="1" noAdjustHandles="1" noChangeArrowheads="1" noChangeShapeType="1"/>
          </p:cNvSpPr>
          <p:nvPr userDrawn="1"/>
        </p:nvSpPr>
        <p:spPr>
          <a:xfrm>
            <a:off x="0" y="0"/>
            <a:ext cx="5748452"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2436" y="873975"/>
            <a:ext cx="4425859" cy="1457745"/>
          </a:xfrm>
        </p:spPr>
        <p:txBody>
          <a:bodyPr anchor="b">
            <a:normAutofit/>
          </a:bodyPr>
          <a:lstStyle>
            <a:lvl1pPr>
              <a:defRPr sz="3600" b="1">
                <a:solidFill>
                  <a:srgbClr val="193A54"/>
                </a:solidFill>
              </a:defRPr>
            </a:lvl1pPr>
          </a:lstStyle>
          <a:p>
            <a:r>
              <a:rPr lang="en-US"/>
              <a:t>Click to edit Master title style</a:t>
            </a:r>
          </a:p>
        </p:txBody>
      </p:sp>
      <p:sp>
        <p:nvSpPr>
          <p:cNvPr id="3" name="Picture Placeholder 2"/>
          <p:cNvSpPr>
            <a:spLocks noGrp="1" noChangeAspect="1"/>
          </p:cNvSpPr>
          <p:nvPr>
            <p:ph type="pic" idx="1"/>
          </p:nvPr>
        </p:nvSpPr>
        <p:spPr>
          <a:xfrm>
            <a:off x="6193356" y="407247"/>
            <a:ext cx="7086713" cy="6661321"/>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p>
        </p:txBody>
      </p:sp>
      <p:sp>
        <p:nvSpPr>
          <p:cNvPr id="4" name="Text Placeholder 3"/>
          <p:cNvSpPr>
            <a:spLocks noGrp="1"/>
          </p:cNvSpPr>
          <p:nvPr>
            <p:ph type="body" sz="half" idx="2"/>
          </p:nvPr>
        </p:nvSpPr>
        <p:spPr>
          <a:xfrm>
            <a:off x="982436" y="2768707"/>
            <a:ext cx="4425859" cy="3630023"/>
          </a:xfrm>
        </p:spPr>
        <p:txBody>
          <a:bodyPr>
            <a:normAutofit/>
          </a:bodyPr>
          <a:lstStyle>
            <a:lvl1pPr marL="0" indent="0">
              <a:buNone/>
              <a:defRPr sz="2400">
                <a:solidFill>
                  <a:srgbClr val="193A54"/>
                </a:solidFill>
              </a:defRPr>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grpSp>
        <p:nvGrpSpPr>
          <p:cNvPr id="15" name="Group 14">
            <a:extLst>
              <a:ext uri="{FF2B5EF4-FFF2-40B4-BE49-F238E27FC236}">
                <a16:creationId xmlns:a16="http://schemas.microsoft.com/office/drawing/2014/main" id="{5217F25E-7C06-4D12-C522-A92214619018}"/>
              </a:ext>
            </a:extLst>
          </p:cNvPr>
          <p:cNvGrpSpPr>
            <a:grpSpLocks noGrp="1" noUngrp="1" noRot="1" noMove="1" noResize="1"/>
          </p:cNvGrpSpPr>
          <p:nvPr userDrawn="1"/>
        </p:nvGrpSpPr>
        <p:grpSpPr>
          <a:xfrm>
            <a:off x="426720" y="410139"/>
            <a:ext cx="5321732" cy="6947111"/>
            <a:chOff x="2743200" y="412644"/>
            <a:chExt cx="5321732" cy="6947111"/>
          </a:xfrm>
        </p:grpSpPr>
        <p:cxnSp>
          <p:nvCxnSpPr>
            <p:cNvPr id="12" name="Straight Connector 11">
              <a:extLst>
                <a:ext uri="{FF2B5EF4-FFF2-40B4-BE49-F238E27FC236}">
                  <a16:creationId xmlns:a16="http://schemas.microsoft.com/office/drawing/2014/main" id="{707CD3D7-E31A-C36F-4345-172428C3AE72}"/>
                </a:ext>
              </a:extLst>
            </p:cNvPr>
            <p:cNvCxnSpPr>
              <a:cxnSpLocks noGrp="1" noRot="1" noMove="1" noResize="1" noEditPoints="1" noAdjustHandles="1" noChangeArrowheads="1" noChangeShapeType="1"/>
            </p:cNvCxnSpPr>
            <p:nvPr userDrawn="1"/>
          </p:nvCxnSpPr>
          <p:spPr>
            <a:xfrm>
              <a:off x="2743200" y="412644"/>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B6FA27E-D674-FF2A-2991-6A58B67CC866}"/>
                </a:ext>
              </a:extLst>
            </p:cNvPr>
            <p:cNvCxnSpPr>
              <a:cxnSpLocks noGrp="1" noRot="1" noMove="1" noResize="1" noEditPoints="1" noAdjustHandles="1" noChangeArrowheads="1" noChangeShapeType="1"/>
            </p:cNvCxnSpPr>
            <p:nvPr userDrawn="1"/>
          </p:nvCxnSpPr>
          <p:spPr>
            <a:xfrm>
              <a:off x="2743200" y="442384"/>
              <a:ext cx="5321732"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78DDE3B-652E-B0C4-E4B5-0B0C45FA1BAD}"/>
                </a:ext>
              </a:extLst>
            </p:cNvPr>
            <p:cNvCxnSpPr>
              <a:cxnSpLocks noGrp="1" noRot="1" noMove="1" noResize="1" noEditPoints="1" noAdjustHandles="1" noChangeArrowheads="1" noChangeShapeType="1"/>
            </p:cNvCxnSpPr>
            <p:nvPr userDrawn="1"/>
          </p:nvCxnSpPr>
          <p:spPr>
            <a:xfrm flipV="1">
              <a:off x="2743200" y="7320559"/>
              <a:ext cx="5321732" cy="12333"/>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sp>
        <p:nvSpPr>
          <p:cNvPr id="31" name="Text Placeholder 5">
            <a:extLst>
              <a:ext uri="{FF2B5EF4-FFF2-40B4-BE49-F238E27FC236}">
                <a16:creationId xmlns:a16="http://schemas.microsoft.com/office/drawing/2014/main" id="{9E82978E-A1DE-78D8-8AD1-834D97B1BF17}"/>
              </a:ext>
            </a:extLst>
          </p:cNvPr>
          <p:cNvSpPr>
            <a:spLocks noGrp="1"/>
          </p:cNvSpPr>
          <p:nvPr>
            <p:ph type="body" sz="quarter" idx="14" hasCustomPrompt="1"/>
          </p:nvPr>
        </p:nvSpPr>
        <p:spPr>
          <a:xfrm>
            <a:off x="6193356" y="6382630"/>
            <a:ext cx="7086713" cy="659539"/>
          </a:xfrm>
          <a:prstGeom prst="rect">
            <a:avLst/>
          </a:prstGeom>
          <a:noFill/>
        </p:spPr>
        <p:txBody>
          <a:bodyPr lIns="182880" tIns="182880" rIns="182880" bIns="182880" anchor="b" anchorCtr="0"/>
          <a:lstStyle>
            <a:lvl1pPr marL="0" indent="0">
              <a:buNone/>
              <a:defRPr sz="1700"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a:t>Click to insert image caption</a:t>
            </a:r>
          </a:p>
        </p:txBody>
      </p:sp>
      <p:grpSp>
        <p:nvGrpSpPr>
          <p:cNvPr id="5" name="Group 4">
            <a:extLst>
              <a:ext uri="{FF2B5EF4-FFF2-40B4-BE49-F238E27FC236}">
                <a16:creationId xmlns:a16="http://schemas.microsoft.com/office/drawing/2014/main" id="{9FD8A122-72A9-15CD-0577-0F649CC74152}"/>
              </a:ext>
            </a:extLst>
          </p:cNvPr>
          <p:cNvGrpSpPr>
            <a:grpSpLocks noGrp="1" noUngrp="1" noRot="1" noMove="1" noResize="1"/>
          </p:cNvGrpSpPr>
          <p:nvPr userDrawn="1"/>
        </p:nvGrpSpPr>
        <p:grpSpPr>
          <a:xfrm>
            <a:off x="10837958" y="7045023"/>
            <a:ext cx="2552922" cy="659539"/>
            <a:chOff x="682881" y="6658516"/>
            <a:chExt cx="2552922" cy="659539"/>
          </a:xfrm>
        </p:grpSpPr>
        <p:pic>
          <p:nvPicPr>
            <p:cNvPr id="6" name="Picture 5">
              <a:extLst>
                <a:ext uri="{FF2B5EF4-FFF2-40B4-BE49-F238E27FC236}">
                  <a16:creationId xmlns:a16="http://schemas.microsoft.com/office/drawing/2014/main" id="{21FCA1AF-E1F4-A8FD-4CF8-864FBD08F7A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E9FAE527-D0B1-E203-A217-005C6FED052C}"/>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6133B79A-FFD7-C251-44FC-D57426BCDE22}"/>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9" name="Rectangle 8">
            <a:extLst>
              <a:ext uri="{FF2B5EF4-FFF2-40B4-BE49-F238E27FC236}">
                <a16:creationId xmlns:a16="http://schemas.microsoft.com/office/drawing/2014/main" id="{3B6AF077-932D-01FB-6B5B-3767A4152D9E}"/>
              </a:ext>
            </a:extLst>
          </p:cNvPr>
          <p:cNvSpPr>
            <a:spLocks noGrp="1" noRot="1" noMove="1" noResize="1" noEditPoints="1" noAdjustHandles="1" noChangeArrowheads="1" noChangeShapeType="1"/>
          </p:cNvSpPr>
          <p:nvPr userDrawn="1"/>
        </p:nvSpPr>
        <p:spPr>
          <a:xfrm>
            <a:off x="-1" y="3186177"/>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37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8240" y="413810"/>
            <a:ext cx="11709400" cy="1502304"/>
          </a:xfrm>
        </p:spPr>
        <p:txBody>
          <a:bodyPr>
            <a:normAutofit/>
          </a:bodyPr>
          <a:lstStyle>
            <a:lvl1pPr>
              <a:defRPr sz="3600" b="1">
                <a:solidFill>
                  <a:srgbClr val="193A54"/>
                </a:solidFill>
              </a:defRPr>
            </a:lvl1pPr>
          </a:lstStyle>
          <a:p>
            <a:r>
              <a:rPr lang="en-US"/>
              <a:t>Click to edit Master title style</a:t>
            </a:r>
          </a:p>
        </p:txBody>
      </p:sp>
      <p:sp>
        <p:nvSpPr>
          <p:cNvPr id="23" name="Footer Placeholder 5">
            <a:extLst>
              <a:ext uri="{FF2B5EF4-FFF2-40B4-BE49-F238E27FC236}">
                <a16:creationId xmlns:a16="http://schemas.microsoft.com/office/drawing/2014/main" id="{0F9269DB-64A2-42EA-CD47-4F39B0401DD9}"/>
              </a:ext>
            </a:extLst>
          </p:cNvPr>
          <p:cNvSpPr>
            <a:spLocks noGrp="1"/>
          </p:cNvSpPr>
          <p:nvPr>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a:p>
        </p:txBody>
      </p:sp>
      <p:grpSp>
        <p:nvGrpSpPr>
          <p:cNvPr id="3" name="Group 2">
            <a:extLst>
              <a:ext uri="{FF2B5EF4-FFF2-40B4-BE49-F238E27FC236}">
                <a16:creationId xmlns:a16="http://schemas.microsoft.com/office/drawing/2014/main" id="{BF7E4B8C-BBE7-ADEC-F02C-19D22E8F57A0}"/>
              </a:ext>
            </a:extLst>
          </p:cNvPr>
          <p:cNvGrpSpPr>
            <a:grpSpLocks noGrp="1" noUngrp="1" noRot="1" noMove="1" noResize="1"/>
          </p:cNvGrpSpPr>
          <p:nvPr userDrawn="1"/>
        </p:nvGrpSpPr>
        <p:grpSpPr>
          <a:xfrm>
            <a:off x="10783485" y="6874094"/>
            <a:ext cx="2552922" cy="659539"/>
            <a:chOff x="682881" y="6658516"/>
            <a:chExt cx="2552922" cy="659539"/>
          </a:xfrm>
        </p:grpSpPr>
        <p:pic>
          <p:nvPicPr>
            <p:cNvPr id="4" name="Picture 3">
              <a:extLst>
                <a:ext uri="{FF2B5EF4-FFF2-40B4-BE49-F238E27FC236}">
                  <a16:creationId xmlns:a16="http://schemas.microsoft.com/office/drawing/2014/main" id="{AB012EBF-9EEF-1ACC-40E1-6793B687235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5" name="Picture 2">
              <a:extLst>
                <a:ext uri="{FF2B5EF4-FFF2-40B4-BE49-F238E27FC236}">
                  <a16:creationId xmlns:a16="http://schemas.microsoft.com/office/drawing/2014/main" id="{D0C1B8D1-A8D8-4392-D512-E2168881A2B6}"/>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AI-generated content may be incorrect.">
              <a:extLst>
                <a:ext uri="{FF2B5EF4-FFF2-40B4-BE49-F238E27FC236}">
                  <a16:creationId xmlns:a16="http://schemas.microsoft.com/office/drawing/2014/main" id="{6FB6ACD8-960B-6077-322B-96505EFFDABC}"/>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7" name="Group 6">
            <a:extLst>
              <a:ext uri="{FF2B5EF4-FFF2-40B4-BE49-F238E27FC236}">
                <a16:creationId xmlns:a16="http://schemas.microsoft.com/office/drawing/2014/main" id="{E9C4E97F-BD56-E0B5-C20A-A2673B0A17FE}"/>
              </a:ext>
            </a:extLst>
          </p:cNvPr>
          <p:cNvGrpSpPr>
            <a:grpSpLocks noGrp="1" noUngrp="1" noRot="1" noMove="1" noResize="1"/>
          </p:cNvGrpSpPr>
          <p:nvPr userDrawn="1"/>
        </p:nvGrpSpPr>
        <p:grpSpPr>
          <a:xfrm>
            <a:off x="-5756" y="0"/>
            <a:ext cx="955715" cy="7772400"/>
            <a:chOff x="-5755" y="-1"/>
            <a:chExt cx="787808" cy="7772400"/>
          </a:xfrm>
        </p:grpSpPr>
        <p:grpSp>
          <p:nvGrpSpPr>
            <p:cNvPr id="8" name="Group 7">
              <a:extLst>
                <a:ext uri="{FF2B5EF4-FFF2-40B4-BE49-F238E27FC236}">
                  <a16:creationId xmlns:a16="http://schemas.microsoft.com/office/drawing/2014/main" id="{A9356792-B099-08A8-E6D8-D766DAD3F823}"/>
                </a:ext>
              </a:extLst>
            </p:cNvPr>
            <p:cNvGrpSpPr>
              <a:grpSpLocks noGrp="1" noUngrp="1" noRot="1" noMove="1" noResize="1"/>
            </p:cNvGrpSpPr>
            <p:nvPr userDrawn="1"/>
          </p:nvGrpSpPr>
          <p:grpSpPr>
            <a:xfrm>
              <a:off x="-5755" y="-1"/>
              <a:ext cx="787808" cy="7772400"/>
              <a:chOff x="-5755" y="-1"/>
              <a:chExt cx="787808" cy="7772400"/>
            </a:xfrm>
          </p:grpSpPr>
          <p:sp>
            <p:nvSpPr>
              <p:cNvPr id="10" name="Rectangle 9">
                <a:extLst>
                  <a:ext uri="{FF2B5EF4-FFF2-40B4-BE49-F238E27FC236}">
                    <a16:creationId xmlns:a16="http://schemas.microsoft.com/office/drawing/2014/main" id="{5F44E85F-BA7F-B8A7-EAC8-6987D616DEDB}"/>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33F04BE-B760-ABBC-B8CB-F9BCCD6AB7F4}"/>
                  </a:ext>
                </a:extLst>
              </p:cNvPr>
              <p:cNvGrpSpPr>
                <a:grpSpLocks noGrp="1" noUngrp="1" noRot="1" noMove="1" noResize="1"/>
              </p:cNvGrpSpPr>
              <p:nvPr userDrawn="1"/>
            </p:nvGrpSpPr>
            <p:grpSpPr>
              <a:xfrm>
                <a:off x="377190" y="412643"/>
                <a:ext cx="404863" cy="6947111"/>
                <a:chOff x="377190" y="412643"/>
                <a:chExt cx="404863" cy="6947111"/>
              </a:xfrm>
            </p:grpSpPr>
            <p:cxnSp>
              <p:nvCxnSpPr>
                <p:cNvPr id="24" name="Straight Connector 23">
                  <a:extLst>
                    <a:ext uri="{FF2B5EF4-FFF2-40B4-BE49-F238E27FC236}">
                      <a16:creationId xmlns:a16="http://schemas.microsoft.com/office/drawing/2014/main" id="{89B8C467-3EC2-4768-12E1-8026D036831E}"/>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020966E-6A1A-26E9-C70B-90AF4F00FD23}"/>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D52C62C-5011-AB07-715B-B0A4628691A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E01607B9-981B-425E-6860-2A8EDB7D402F}"/>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012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Picture Grid with Subhead">
    <p:spTree>
      <p:nvGrpSpPr>
        <p:cNvPr id="1" name=""/>
        <p:cNvGrpSpPr/>
        <p:nvPr/>
      </p:nvGrpSpPr>
      <p:grpSpPr>
        <a:xfrm>
          <a:off x="0" y="0"/>
          <a:ext cx="0" cy="0"/>
          <a:chOff x="0" y="0"/>
          <a:chExt cx="0" cy="0"/>
        </a:xfrm>
      </p:grpSpPr>
      <p:sp>
        <p:nvSpPr>
          <p:cNvPr id="27" name="Picture Placeholder 2">
            <a:extLst>
              <a:ext uri="{FF2B5EF4-FFF2-40B4-BE49-F238E27FC236}">
                <a16:creationId xmlns:a16="http://schemas.microsoft.com/office/drawing/2014/main" id="{709B553D-5F79-3A71-4E74-7B4AA0A19EF2}"/>
              </a:ext>
            </a:extLst>
          </p:cNvPr>
          <p:cNvSpPr>
            <a:spLocks noGrp="1"/>
          </p:cNvSpPr>
          <p:nvPr>
            <p:ph type="pic" sz="quarter" idx="28"/>
          </p:nvPr>
        </p:nvSpPr>
        <p:spPr>
          <a:xfrm>
            <a:off x="9464786" y="2216906"/>
            <a:ext cx="3794760" cy="4492411"/>
          </a:xfrm>
          <a:prstGeom prst="rect">
            <a:avLst/>
          </a:prstGeom>
          <a:solidFill>
            <a:srgbClr val="B3B3B3"/>
          </a:solidFill>
        </p:spPr>
        <p:txBody>
          <a:bodyPr lIns="0" tIns="0" rIns="0" bIns="0" anchor="ctr" anchorCtr="0"/>
          <a:lstStyle>
            <a:lvl1pPr marL="0" indent="0" algn="ctr">
              <a:buNone/>
              <a:defRPr sz="17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28" name="Picture Placeholder 2">
            <a:extLst>
              <a:ext uri="{FF2B5EF4-FFF2-40B4-BE49-F238E27FC236}">
                <a16:creationId xmlns:a16="http://schemas.microsoft.com/office/drawing/2014/main" id="{1EE6E1F7-65CB-63F3-E02F-CDB0981C5915}"/>
              </a:ext>
            </a:extLst>
          </p:cNvPr>
          <p:cNvSpPr>
            <a:spLocks noGrp="1"/>
          </p:cNvSpPr>
          <p:nvPr>
            <p:ph type="pic" sz="quarter" idx="29"/>
          </p:nvPr>
        </p:nvSpPr>
        <p:spPr>
          <a:xfrm>
            <a:off x="1342062" y="2227971"/>
            <a:ext cx="3794760" cy="4492411"/>
          </a:xfrm>
          <a:prstGeom prst="rect">
            <a:avLst/>
          </a:prstGeom>
          <a:solidFill>
            <a:srgbClr val="B3B3B3"/>
          </a:solidFill>
        </p:spPr>
        <p:txBody>
          <a:bodyPr lIns="0" tIns="0" rIns="0" bIns="0" anchor="ctr" anchorCtr="0"/>
          <a:lstStyle>
            <a:lvl1pPr marL="0" indent="0" algn="ctr">
              <a:buNone/>
              <a:defRPr sz="17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393922" y="2227971"/>
            <a:ext cx="3794760" cy="4492411"/>
          </a:xfrm>
          <a:prstGeom prst="rect">
            <a:avLst/>
          </a:prstGeom>
          <a:solidFill>
            <a:srgbClr val="B3B3B3"/>
          </a:solidFill>
        </p:spPr>
        <p:txBody>
          <a:bodyPr lIns="0" tIns="0" rIns="0" bIns="0" anchor="ctr" anchorCtr="0"/>
          <a:lstStyle>
            <a:lvl1pPr marL="0" indent="0" algn="ctr">
              <a:buNone/>
              <a:defRPr sz="17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295399" y="1471127"/>
            <a:ext cx="11964147" cy="470943"/>
          </a:xfrm>
          <a:prstGeom prst="rect">
            <a:avLst/>
          </a:prstGeom>
        </p:spPr>
        <p:txBody>
          <a:bodyPr>
            <a:noAutofit/>
          </a:bodyPr>
          <a:lstStyle>
            <a:lvl1pPr marL="0" indent="0">
              <a:buClr>
                <a:srgbClr val="18335A"/>
              </a:buClr>
              <a:buNone/>
              <a:defRPr sz="2400">
                <a:solidFill>
                  <a:srgbClr val="193A54"/>
                </a:solidFill>
                <a:latin typeface="Arial" panose="020B0604020202020204" pitchFamily="34" charset="0"/>
                <a:cs typeface="Arial" panose="020B0604020202020204" pitchFamily="34" charset="0"/>
              </a:defRPr>
            </a:lvl1pPr>
            <a:lvl2pPr marL="777203" indent="-259068">
              <a:buFont typeface="Wingdings" panose="05000000000000000000" pitchFamily="2" charset="2"/>
              <a:buChar char="§"/>
              <a:defRPr sz="2267">
                <a:latin typeface="Arial" panose="020B0604020202020204" pitchFamily="34" charset="0"/>
                <a:cs typeface="Arial" panose="020B0604020202020204" pitchFamily="34" charset="0"/>
              </a:defRPr>
            </a:lvl2pPr>
            <a:lvl3pPr marL="1295339" indent="-259068">
              <a:buFont typeface="Wingdings" panose="05000000000000000000" pitchFamily="2" charset="2"/>
              <a:buChar char="ü"/>
              <a:defRPr sz="1889">
                <a:latin typeface="Arial" panose="020B0604020202020204" pitchFamily="34" charset="0"/>
                <a:cs typeface="Arial" panose="020B0604020202020204" pitchFamily="34" charset="0"/>
              </a:defRPr>
            </a:lvl3pPr>
            <a:lvl4pPr>
              <a:defRPr sz="1700">
                <a:latin typeface="Arial" panose="020B0604020202020204" pitchFamily="34" charset="0"/>
                <a:cs typeface="Arial" panose="020B0604020202020204" pitchFamily="34" charset="0"/>
              </a:defRPr>
            </a:lvl4pPr>
            <a:lvl5pPr marL="2331610" indent="-259068">
              <a:buFont typeface="Wingdings" panose="05000000000000000000" pitchFamily="2" charset="2"/>
              <a:buChar char="§"/>
              <a:defRPr sz="1511">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331384" y="446691"/>
            <a:ext cx="7624984" cy="826080"/>
          </a:xfrm>
          <a:prstGeom prst="rect">
            <a:avLst/>
          </a:prstGeom>
        </p:spPr>
        <p:txBody>
          <a:bodyPr lIns="0" anchor="b"/>
          <a:lstStyle>
            <a:lvl1pPr>
              <a:defRPr lang="en-US" sz="3400" b="1" kern="1200" dirty="0">
                <a:solidFill>
                  <a:srgbClr val="193A54"/>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8" name="Text Placeholder 5">
            <a:extLst>
              <a:ext uri="{FF2B5EF4-FFF2-40B4-BE49-F238E27FC236}">
                <a16:creationId xmlns:a16="http://schemas.microsoft.com/office/drawing/2014/main" id="{32E3C0F3-5BB0-7B03-CCD2-28B61A61BD68}"/>
              </a:ext>
            </a:extLst>
          </p:cNvPr>
          <p:cNvSpPr>
            <a:spLocks noGrp="1"/>
          </p:cNvSpPr>
          <p:nvPr>
            <p:ph type="body" sz="quarter" idx="25" hasCustomPrompt="1"/>
          </p:nvPr>
        </p:nvSpPr>
        <p:spPr>
          <a:xfrm>
            <a:off x="9445782" y="5912653"/>
            <a:ext cx="3771054" cy="777240"/>
          </a:xfrm>
          <a:prstGeom prst="rect">
            <a:avLst/>
          </a:prstGeom>
          <a:noFill/>
        </p:spPr>
        <p:txBody>
          <a:bodyPr lIns="182880" tIns="182880" rIns="182880" bIns="182880" anchor="b" anchorCtr="0"/>
          <a:lstStyle>
            <a:lvl1pPr marL="0" indent="0">
              <a:buNone/>
              <a:defRPr sz="1417"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5379294" y="5912653"/>
            <a:ext cx="3843020" cy="777240"/>
          </a:xfrm>
          <a:prstGeom prst="rect">
            <a:avLst/>
          </a:prstGeom>
          <a:noFill/>
        </p:spPr>
        <p:txBody>
          <a:bodyPr lIns="182880" tIns="182880" rIns="182880" bIns="182880" anchor="b" anchorCtr="0"/>
          <a:lstStyle>
            <a:lvl1pPr marL="0" indent="0">
              <a:buNone/>
              <a:defRPr sz="1417"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a:t>Click to insert image caption</a:t>
            </a:r>
          </a:p>
        </p:txBody>
      </p:sp>
      <p:sp>
        <p:nvSpPr>
          <p:cNvPr id="26" name="Text Placeholder 5">
            <a:extLst>
              <a:ext uri="{FF2B5EF4-FFF2-40B4-BE49-F238E27FC236}">
                <a16:creationId xmlns:a16="http://schemas.microsoft.com/office/drawing/2014/main" id="{9FD8E4C0-4646-4BD9-7323-1C00BDF18B32}"/>
              </a:ext>
            </a:extLst>
          </p:cNvPr>
          <p:cNvSpPr>
            <a:spLocks noGrp="1"/>
          </p:cNvSpPr>
          <p:nvPr>
            <p:ph type="body" sz="quarter" idx="27" hasCustomPrompt="1"/>
          </p:nvPr>
        </p:nvSpPr>
        <p:spPr>
          <a:xfrm>
            <a:off x="1331384" y="5918755"/>
            <a:ext cx="3843020" cy="777240"/>
          </a:xfrm>
          <a:prstGeom prst="rect">
            <a:avLst/>
          </a:prstGeom>
          <a:noFill/>
        </p:spPr>
        <p:txBody>
          <a:bodyPr lIns="182880" tIns="182880" rIns="182880" bIns="182880" anchor="b" anchorCtr="0"/>
          <a:lstStyle>
            <a:lvl1pPr marL="0" indent="0">
              <a:buNone/>
              <a:defRPr sz="1417"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a:t>Click to insert image caption</a:t>
            </a:r>
          </a:p>
        </p:txBody>
      </p:sp>
      <p:grpSp>
        <p:nvGrpSpPr>
          <p:cNvPr id="3" name="Group 2">
            <a:extLst>
              <a:ext uri="{FF2B5EF4-FFF2-40B4-BE49-F238E27FC236}">
                <a16:creationId xmlns:a16="http://schemas.microsoft.com/office/drawing/2014/main" id="{035CFDB1-F386-FB48-240E-FBEFE5411890}"/>
              </a:ext>
            </a:extLst>
          </p:cNvPr>
          <p:cNvGrpSpPr>
            <a:grpSpLocks noGrp="1" noUngrp="1" noRot="1" noMove="1" noResize="1"/>
          </p:cNvGrpSpPr>
          <p:nvPr userDrawn="1"/>
        </p:nvGrpSpPr>
        <p:grpSpPr>
          <a:xfrm>
            <a:off x="10663914" y="6848430"/>
            <a:ext cx="2552922" cy="659539"/>
            <a:chOff x="682881" y="6658516"/>
            <a:chExt cx="2552922" cy="659539"/>
          </a:xfrm>
        </p:grpSpPr>
        <p:pic>
          <p:nvPicPr>
            <p:cNvPr id="6" name="Picture 5">
              <a:extLst>
                <a:ext uri="{FF2B5EF4-FFF2-40B4-BE49-F238E27FC236}">
                  <a16:creationId xmlns:a16="http://schemas.microsoft.com/office/drawing/2014/main" id="{3260F470-DA2C-3AA8-D875-F3131C35AFDB}"/>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86B600B2-B942-CEDF-5D4D-AC025B75FDA0}"/>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AI-generated content may be incorrect.">
              <a:extLst>
                <a:ext uri="{FF2B5EF4-FFF2-40B4-BE49-F238E27FC236}">
                  <a16:creationId xmlns:a16="http://schemas.microsoft.com/office/drawing/2014/main" id="{F2967307-24DF-AB90-35A6-018B58ED01E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11" name="Group 10">
            <a:extLst>
              <a:ext uri="{FF2B5EF4-FFF2-40B4-BE49-F238E27FC236}">
                <a16:creationId xmlns:a16="http://schemas.microsoft.com/office/drawing/2014/main" id="{0D22BD6C-DA93-D7A0-9E15-E0A6B283A847}"/>
              </a:ext>
            </a:extLst>
          </p:cNvPr>
          <p:cNvGrpSpPr>
            <a:grpSpLocks noGrp="1" noUngrp="1" noRot="1" noMove="1" noResize="1"/>
          </p:cNvGrpSpPr>
          <p:nvPr userDrawn="1"/>
        </p:nvGrpSpPr>
        <p:grpSpPr>
          <a:xfrm>
            <a:off x="-35951" y="0"/>
            <a:ext cx="828431" cy="7772400"/>
            <a:chOff x="-5755" y="-1"/>
            <a:chExt cx="787808" cy="7772400"/>
          </a:xfrm>
        </p:grpSpPr>
        <p:grpSp>
          <p:nvGrpSpPr>
            <p:cNvPr id="14" name="Group 13">
              <a:extLst>
                <a:ext uri="{FF2B5EF4-FFF2-40B4-BE49-F238E27FC236}">
                  <a16:creationId xmlns:a16="http://schemas.microsoft.com/office/drawing/2014/main" id="{2C547704-5C58-557B-7F43-B5240CE5C4AA}"/>
                </a:ext>
              </a:extLst>
            </p:cNvPr>
            <p:cNvGrpSpPr>
              <a:grpSpLocks noGrp="1" noUngrp="1" noRot="1" noMove="1" noResize="1"/>
            </p:cNvGrpSpPr>
            <p:nvPr userDrawn="1"/>
          </p:nvGrpSpPr>
          <p:grpSpPr>
            <a:xfrm>
              <a:off x="-5755" y="-1"/>
              <a:ext cx="787808" cy="7772400"/>
              <a:chOff x="-5755" y="-1"/>
              <a:chExt cx="787808" cy="7772400"/>
            </a:xfrm>
          </p:grpSpPr>
          <p:sp>
            <p:nvSpPr>
              <p:cNvPr id="16" name="Rectangle 15">
                <a:extLst>
                  <a:ext uri="{FF2B5EF4-FFF2-40B4-BE49-F238E27FC236}">
                    <a16:creationId xmlns:a16="http://schemas.microsoft.com/office/drawing/2014/main" id="{3E421745-07B7-6340-3D6E-4922BF14F71D}"/>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715DA54-CF5C-C375-255F-44D30D0D8E50}"/>
                  </a:ext>
                </a:extLst>
              </p:cNvPr>
              <p:cNvGrpSpPr>
                <a:grpSpLocks noGrp="1" noUngrp="1" noRot="1" noMove="1" noResize="1"/>
              </p:cNvGrpSpPr>
              <p:nvPr userDrawn="1"/>
            </p:nvGrpSpPr>
            <p:grpSpPr>
              <a:xfrm>
                <a:off x="377190" y="412643"/>
                <a:ext cx="404863" cy="6947111"/>
                <a:chOff x="377190" y="412643"/>
                <a:chExt cx="404863" cy="6947111"/>
              </a:xfrm>
            </p:grpSpPr>
            <p:cxnSp>
              <p:nvCxnSpPr>
                <p:cNvPr id="19" name="Straight Connector 18">
                  <a:extLst>
                    <a:ext uri="{FF2B5EF4-FFF2-40B4-BE49-F238E27FC236}">
                      <a16:creationId xmlns:a16="http://schemas.microsoft.com/office/drawing/2014/main" id="{B7CCC004-241E-FB5A-F374-6E8867FD3AE1}"/>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6B8BAC3-4908-0915-EDD0-E3A1A775DADF}"/>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1E99828-20C6-092B-C7B9-7CB90C6736C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15" name="Rectangle 14">
              <a:extLst>
                <a:ext uri="{FF2B5EF4-FFF2-40B4-BE49-F238E27FC236}">
                  <a16:creationId xmlns:a16="http://schemas.microsoft.com/office/drawing/2014/main" id="{91AF7355-F310-7E1C-8CE7-DD811E3DD7BF}"/>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543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id="{F204AAE8-ACBE-8F9F-67E3-EFBCACDFCF93}"/>
              </a:ext>
            </a:extLst>
          </p:cNvPr>
          <p:cNvSpPr>
            <a:spLocks noGrp="1"/>
          </p:cNvSpPr>
          <p:nvPr>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a:p>
        </p:txBody>
      </p:sp>
      <p:grpSp>
        <p:nvGrpSpPr>
          <p:cNvPr id="2" name="Group 1">
            <a:extLst>
              <a:ext uri="{FF2B5EF4-FFF2-40B4-BE49-F238E27FC236}">
                <a16:creationId xmlns:a16="http://schemas.microsoft.com/office/drawing/2014/main" id="{7D22DF48-59FE-9CF3-D075-35556E978934}"/>
              </a:ext>
            </a:extLst>
          </p:cNvPr>
          <p:cNvGrpSpPr>
            <a:grpSpLocks/>
          </p:cNvGrpSpPr>
          <p:nvPr userDrawn="1"/>
        </p:nvGrpSpPr>
        <p:grpSpPr>
          <a:xfrm>
            <a:off x="11036702" y="6958133"/>
            <a:ext cx="2552922" cy="659539"/>
            <a:chOff x="682881" y="6658516"/>
            <a:chExt cx="2552922" cy="659539"/>
          </a:xfrm>
        </p:grpSpPr>
        <p:pic>
          <p:nvPicPr>
            <p:cNvPr id="3" name="Picture 2">
              <a:extLst>
                <a:ext uri="{FF2B5EF4-FFF2-40B4-BE49-F238E27FC236}">
                  <a16:creationId xmlns:a16="http://schemas.microsoft.com/office/drawing/2014/main" id="{6642FA71-93DC-FFBE-6192-1EFD392C6C1A}"/>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4" name="Picture 2">
              <a:extLst>
                <a:ext uri="{FF2B5EF4-FFF2-40B4-BE49-F238E27FC236}">
                  <a16:creationId xmlns:a16="http://schemas.microsoft.com/office/drawing/2014/main" id="{A7F792D5-F6AF-7C29-631D-16CC525A396D}"/>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AI-generated content may be incorrect.">
              <a:extLst>
                <a:ext uri="{FF2B5EF4-FFF2-40B4-BE49-F238E27FC236}">
                  <a16:creationId xmlns:a16="http://schemas.microsoft.com/office/drawing/2014/main" id="{3440E4AF-3EBD-3A1F-FCBA-F34798179EB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Tree>
    <p:extLst>
      <p:ext uri="{BB962C8B-B14F-4D97-AF65-F5344CB8AC3E}">
        <p14:creationId xmlns:p14="http://schemas.microsoft.com/office/powerpoint/2010/main" val="177129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Conclus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72C907-F664-DFD9-8843-47B289522462}"/>
              </a:ext>
            </a:extLst>
          </p:cNvPr>
          <p:cNvSpPr>
            <a:spLocks noGrp="1" noRot="1" noMove="1" noResize="1" noEditPoints="1" noAdjustHandles="1" noChangeArrowheads="1" noChangeShapeType="1"/>
          </p:cNvSpPr>
          <p:nvPr userDrawn="1"/>
        </p:nvSpPr>
        <p:spPr>
          <a:xfrm>
            <a:off x="-1" y="0"/>
            <a:ext cx="9813638"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a:solidFill>
                <a:srgbClr val="193A54"/>
              </a:solidFill>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972348" y="3424290"/>
            <a:ext cx="6173143" cy="923816"/>
          </a:xfrm>
          <a:noFill/>
          <a:ln>
            <a:noFill/>
          </a:ln>
        </p:spPr>
        <p:txBody>
          <a:bodyPr anchor="b">
            <a:normAutofit/>
          </a:bodyPr>
          <a:lstStyle>
            <a:lvl1pPr algn="r">
              <a:defRPr sz="5400" b="1">
                <a:solidFill>
                  <a:srgbClr val="193A54"/>
                </a:solidFill>
                <a:latin typeface="Arial" panose="020B0604020202020204" pitchFamily="34" charset="0"/>
                <a:cs typeface="Arial" panose="020B0604020202020204" pitchFamily="34" charset="0"/>
              </a:defRPr>
            </a:lvl1pPr>
          </a:lstStyle>
          <a:p>
            <a:r>
              <a:rPr lang="en-US"/>
              <a:t>Thank you</a:t>
            </a:r>
          </a:p>
        </p:txBody>
      </p:sp>
      <p:sp>
        <p:nvSpPr>
          <p:cNvPr id="5" name="Footer Placeholder 4"/>
          <p:cNvSpPr>
            <a:spLocks noGrp="1"/>
          </p:cNvSpPr>
          <p:nvPr>
            <p:ph type="ftr" sz="quarter" idx="11"/>
          </p:nvPr>
        </p:nvSpPr>
        <p:spPr>
          <a:xfrm>
            <a:off x="1727200" y="7318055"/>
            <a:ext cx="4663440" cy="413808"/>
          </a:xfrm>
        </p:spPr>
        <p:txBody>
          <a:bodyPr/>
          <a:lstStyle>
            <a:lvl1pPr>
              <a:defRPr>
                <a:solidFill>
                  <a:srgbClr val="193A54"/>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a:xfrm>
            <a:off x="9758680" y="7203864"/>
            <a:ext cx="3108960" cy="413808"/>
          </a:xfrm>
          <a:prstGeom prst="rect">
            <a:avLst/>
          </a:prstGeom>
        </p:spPr>
        <p:txBody>
          <a:bodyPr/>
          <a:lstStyle>
            <a:lvl1pPr>
              <a:defRPr>
                <a:solidFill>
                  <a:srgbClr val="193A54"/>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12" name="Picture 11" descr="A large building with a clock tower&#10;&#10;AI-generated content may be incorrect.">
            <a:extLst>
              <a:ext uri="{FF2B5EF4-FFF2-40B4-BE49-F238E27FC236}">
                <a16:creationId xmlns:a16="http://schemas.microsoft.com/office/drawing/2014/main" id="{9C9BF36A-2114-2861-853B-800D1C2EF7B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989378" y="0"/>
            <a:ext cx="5828222" cy="7772400"/>
          </a:xfrm>
          <a:prstGeom prst="rect">
            <a:avLst/>
          </a:prstGeom>
        </p:spPr>
      </p:pic>
      <p:sp>
        <p:nvSpPr>
          <p:cNvPr id="9" name="Rectangle 8">
            <a:extLst>
              <a:ext uri="{FF2B5EF4-FFF2-40B4-BE49-F238E27FC236}">
                <a16:creationId xmlns:a16="http://schemas.microsoft.com/office/drawing/2014/main" id="{0F23EEFC-F17D-20E2-19B5-57978019C933}"/>
              </a:ext>
            </a:extLst>
          </p:cNvPr>
          <p:cNvSpPr>
            <a:spLocks noGrp="1" noRot="1" noMove="1" noResize="1" noEditPoints="1" noAdjustHandles="1" noChangeArrowheads="1" noChangeShapeType="1"/>
          </p:cNvSpPr>
          <p:nvPr userDrawn="1"/>
        </p:nvSpPr>
        <p:spPr>
          <a:xfrm>
            <a:off x="439377" y="410051"/>
            <a:ext cx="12938845" cy="6952295"/>
          </a:xfrm>
          <a:prstGeom prst="rect">
            <a:avLst/>
          </a:prstGeom>
          <a:noFill/>
          <a:ln w="57150">
            <a:solidFill>
              <a:srgbClr val="193A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a:solidFill>
                <a:srgbClr val="193A54"/>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1E9C008-5633-CF7B-A4AC-A8BCEF03ACAD}"/>
              </a:ext>
            </a:extLst>
          </p:cNvPr>
          <p:cNvGrpSpPr>
            <a:grpSpLocks noGrp="1" noUngrp="1" noRot="1" noMove="1" noResize="1"/>
          </p:cNvGrpSpPr>
          <p:nvPr userDrawn="1"/>
        </p:nvGrpSpPr>
        <p:grpSpPr>
          <a:xfrm>
            <a:off x="542204" y="6658516"/>
            <a:ext cx="2552922" cy="659539"/>
            <a:chOff x="682881" y="6658516"/>
            <a:chExt cx="2552922" cy="659539"/>
          </a:xfrm>
        </p:grpSpPr>
        <p:pic>
          <p:nvPicPr>
            <p:cNvPr id="4" name="Picture 3">
              <a:extLst>
                <a:ext uri="{FF2B5EF4-FFF2-40B4-BE49-F238E27FC236}">
                  <a16:creationId xmlns:a16="http://schemas.microsoft.com/office/drawing/2014/main" id="{6E823BFE-7C6E-043C-C3F7-1F0E8E11E75A}"/>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8" name="Picture 2">
              <a:extLst>
                <a:ext uri="{FF2B5EF4-FFF2-40B4-BE49-F238E27FC236}">
                  <a16:creationId xmlns:a16="http://schemas.microsoft.com/office/drawing/2014/main" id="{C85286DB-A3D2-2659-6C9D-A08F4D2C6B5E}"/>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AI-generated content may be incorrect.">
              <a:extLst>
                <a:ext uri="{FF2B5EF4-FFF2-40B4-BE49-F238E27FC236}">
                  <a16:creationId xmlns:a16="http://schemas.microsoft.com/office/drawing/2014/main" id="{7C6FE9FC-C9EE-2229-5945-DAA9D7C752B9}"/>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13" name="Rectangle 12">
            <a:extLst>
              <a:ext uri="{FF2B5EF4-FFF2-40B4-BE49-F238E27FC236}">
                <a16:creationId xmlns:a16="http://schemas.microsoft.com/office/drawing/2014/main" id="{5C66186B-D8B6-E43B-AD39-2740F1A53E79}"/>
              </a:ext>
            </a:extLst>
          </p:cNvPr>
          <p:cNvSpPr>
            <a:spLocks noGrp="1" noRot="1" noMove="1" noResize="1" noEditPoints="1" noAdjustHandles="1" noChangeArrowheads="1" noChangeShapeType="1"/>
          </p:cNvSpPr>
          <p:nvPr userDrawn="1"/>
        </p:nvSpPr>
        <p:spPr>
          <a:xfrm>
            <a:off x="8909" y="3215640"/>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29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82000"/>
                  </a:schemeClr>
                </a:solidFill>
              </a:defRPr>
            </a:lvl1pPr>
          </a:lstStyle>
          <a:p>
            <a:endParaRPr lang="en-US"/>
          </a:p>
        </p:txBody>
      </p:sp>
    </p:spTree>
    <p:extLst>
      <p:ext uri="{BB962C8B-B14F-4D97-AF65-F5344CB8AC3E}">
        <p14:creationId xmlns:p14="http://schemas.microsoft.com/office/powerpoint/2010/main" val="3087500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0" r:id="rId3"/>
    <p:sldLayoutId id="2147483676" r:id="rId4"/>
    <p:sldLayoutId id="2147483681" r:id="rId5"/>
    <p:sldLayoutId id="2147483678" r:id="rId6"/>
    <p:sldLayoutId id="2147483691" r:id="rId7"/>
    <p:sldLayoutId id="2147483679" r:id="rId8"/>
    <p:sldLayoutId id="2147483684" r:id="rId9"/>
  </p:sldLayoutIdLst>
  <p:txStyles>
    <p:titleStyle>
      <a:lvl1pPr algn="l" defTabSz="1036290" rtl="0" eaLnBrk="1" latinLnBrk="0" hangingPunct="1">
        <a:lnSpc>
          <a:spcPct val="90000"/>
        </a:lnSpc>
        <a:spcBef>
          <a:spcPct val="0"/>
        </a:spcBef>
        <a:buNone/>
        <a:defRPr sz="4987" kern="1200">
          <a:solidFill>
            <a:schemeClr val="tx1"/>
          </a:solidFill>
          <a:latin typeface="Arial" panose="020B0604020202020204" pitchFamily="34" charset="0"/>
          <a:ea typeface="+mj-ea"/>
          <a:cs typeface="Arial" panose="020B0604020202020204" pitchFamily="34" charset="0"/>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4527-BFBA-E7A2-F401-09A736AEFA18}"/>
              </a:ext>
            </a:extLst>
          </p:cNvPr>
          <p:cNvSpPr>
            <a:spLocks noGrp="1"/>
          </p:cNvSpPr>
          <p:nvPr>
            <p:ph type="ctrTitle"/>
          </p:nvPr>
        </p:nvSpPr>
        <p:spPr/>
        <p:txBody>
          <a:bodyPr/>
          <a:lstStyle/>
          <a:p>
            <a:r>
              <a:rPr lang="en-US"/>
              <a:t>NRC-RADTRAN Version 1.0</a:t>
            </a:r>
          </a:p>
        </p:txBody>
      </p:sp>
      <p:sp>
        <p:nvSpPr>
          <p:cNvPr id="3" name="Subtitle 2">
            <a:extLst>
              <a:ext uri="{FF2B5EF4-FFF2-40B4-BE49-F238E27FC236}">
                <a16:creationId xmlns:a16="http://schemas.microsoft.com/office/drawing/2014/main" id="{C9314680-B850-00F3-20ED-CDC18542B1AB}"/>
              </a:ext>
            </a:extLst>
          </p:cNvPr>
          <p:cNvSpPr>
            <a:spLocks noGrp="1"/>
          </p:cNvSpPr>
          <p:nvPr>
            <p:ph type="subTitle" idx="1"/>
          </p:nvPr>
        </p:nvSpPr>
        <p:spPr/>
        <p:txBody>
          <a:bodyPr/>
          <a:lstStyle/>
          <a:p>
            <a:r>
              <a:rPr lang="en-US"/>
              <a:t>Health Physicist</a:t>
            </a:r>
          </a:p>
        </p:txBody>
      </p:sp>
      <p:sp>
        <p:nvSpPr>
          <p:cNvPr id="4" name="Text Placeholder 3">
            <a:extLst>
              <a:ext uri="{FF2B5EF4-FFF2-40B4-BE49-F238E27FC236}">
                <a16:creationId xmlns:a16="http://schemas.microsoft.com/office/drawing/2014/main" id="{12D72517-0DC5-685B-55E9-818622F9AE22}"/>
              </a:ext>
            </a:extLst>
          </p:cNvPr>
          <p:cNvSpPr>
            <a:spLocks noGrp="1"/>
          </p:cNvSpPr>
          <p:nvPr>
            <p:ph type="body" sz="quarter" idx="10"/>
          </p:nvPr>
        </p:nvSpPr>
        <p:spPr/>
        <p:txBody>
          <a:bodyPr/>
          <a:lstStyle/>
          <a:p>
            <a:r>
              <a:rPr lang="en-US"/>
              <a:t>Jonathan Napier, PhD</a:t>
            </a:r>
          </a:p>
        </p:txBody>
      </p:sp>
      <p:sp>
        <p:nvSpPr>
          <p:cNvPr id="5" name="Text Placeholder 4">
            <a:extLst>
              <a:ext uri="{FF2B5EF4-FFF2-40B4-BE49-F238E27FC236}">
                <a16:creationId xmlns:a16="http://schemas.microsoft.com/office/drawing/2014/main" id="{F4FC37E5-EBDB-D364-AEE3-1DBCF51777A2}"/>
              </a:ext>
            </a:extLst>
          </p:cNvPr>
          <p:cNvSpPr>
            <a:spLocks noGrp="1"/>
          </p:cNvSpPr>
          <p:nvPr>
            <p:ph type="body" sz="quarter" idx="13"/>
          </p:nvPr>
        </p:nvSpPr>
        <p:spPr/>
        <p:txBody>
          <a:bodyPr/>
          <a:lstStyle/>
          <a:p>
            <a:r>
              <a:rPr lang="en-US"/>
              <a:t>May 15, 2025</a:t>
            </a:r>
          </a:p>
        </p:txBody>
      </p:sp>
      <p:sp>
        <p:nvSpPr>
          <p:cNvPr id="7" name="TextBox 6">
            <a:extLst>
              <a:ext uri="{FF2B5EF4-FFF2-40B4-BE49-F238E27FC236}">
                <a16:creationId xmlns:a16="http://schemas.microsoft.com/office/drawing/2014/main" id="{764193B3-E143-9602-1228-0086258EDE32}"/>
              </a:ext>
            </a:extLst>
          </p:cNvPr>
          <p:cNvSpPr txBox="1"/>
          <p:nvPr/>
        </p:nvSpPr>
        <p:spPr>
          <a:xfrm>
            <a:off x="5830585" y="7372290"/>
            <a:ext cx="6914508" cy="400110"/>
          </a:xfrm>
          <a:prstGeom prst="rect">
            <a:avLst/>
          </a:prstGeom>
          <a:noFill/>
        </p:spPr>
        <p:txBody>
          <a:bodyPr wrap="square">
            <a:spAutoFit/>
          </a:bodyPr>
          <a:lstStyle/>
          <a:p>
            <a:r>
              <a:rPr lang="en-US" sz="2000" dirty="0">
                <a:solidFill>
                  <a:srgbClr val="193A54"/>
                </a:solidFill>
                <a:latin typeface="Arial" panose="020B0604020202020204" pitchFamily="34" charset="0"/>
                <a:cs typeface="Arial" panose="020B0604020202020204" pitchFamily="34" charset="0"/>
              </a:rPr>
              <a:t>PNNL-SA-211169</a:t>
            </a:r>
          </a:p>
        </p:txBody>
      </p:sp>
    </p:spTree>
    <p:extLst>
      <p:ext uri="{BB962C8B-B14F-4D97-AF65-F5344CB8AC3E}">
        <p14:creationId xmlns:p14="http://schemas.microsoft.com/office/powerpoint/2010/main" val="65380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E46AD3-CE7A-A5FF-E356-AD038826184B}"/>
              </a:ext>
            </a:extLst>
          </p:cNvPr>
          <p:cNvPicPr>
            <a:picLocks noChangeAspect="1"/>
          </p:cNvPicPr>
          <p:nvPr/>
        </p:nvPicPr>
        <p:blipFill>
          <a:blip r:embed="rId2"/>
          <a:stretch>
            <a:fillRect/>
          </a:stretch>
        </p:blipFill>
        <p:spPr>
          <a:xfrm>
            <a:off x="6585680" y="3268331"/>
            <a:ext cx="7097422" cy="3292224"/>
          </a:xfrm>
          <a:prstGeom prst="rect">
            <a:avLst/>
          </a:prstGeom>
        </p:spPr>
      </p:pic>
      <p:sp>
        <p:nvSpPr>
          <p:cNvPr id="2" name="Title 1">
            <a:extLst>
              <a:ext uri="{FF2B5EF4-FFF2-40B4-BE49-F238E27FC236}">
                <a16:creationId xmlns:a16="http://schemas.microsoft.com/office/drawing/2014/main" id="{E28ACF55-545B-42A7-D42A-3FF4EF187AF3}"/>
              </a:ext>
            </a:extLst>
          </p:cNvPr>
          <p:cNvSpPr>
            <a:spLocks noGrp="1"/>
          </p:cNvSpPr>
          <p:nvPr>
            <p:ph type="title"/>
          </p:nvPr>
        </p:nvSpPr>
        <p:spPr/>
        <p:txBody>
          <a:bodyPr/>
          <a:lstStyle/>
          <a:p>
            <a:r>
              <a:rPr lang="en-US"/>
              <a:t>NRC-RADTRAN Use</a:t>
            </a:r>
          </a:p>
        </p:txBody>
      </p:sp>
      <p:sp>
        <p:nvSpPr>
          <p:cNvPr id="3" name="Content Placeholder 2">
            <a:extLst>
              <a:ext uri="{FF2B5EF4-FFF2-40B4-BE49-F238E27FC236}">
                <a16:creationId xmlns:a16="http://schemas.microsoft.com/office/drawing/2014/main" id="{945236E5-D7FF-A55B-1DAE-90C65598554D}"/>
              </a:ext>
            </a:extLst>
          </p:cNvPr>
          <p:cNvSpPr>
            <a:spLocks noGrp="1"/>
          </p:cNvSpPr>
          <p:nvPr>
            <p:ph idx="1"/>
          </p:nvPr>
        </p:nvSpPr>
        <p:spPr>
          <a:xfrm>
            <a:off x="1159243" y="2295439"/>
            <a:ext cx="5524510" cy="4931516"/>
          </a:xfrm>
        </p:spPr>
        <p:txBody>
          <a:bodyPr>
            <a:normAutofit fontScale="70000" lnSpcReduction="20000"/>
          </a:bodyPr>
          <a:lstStyle/>
          <a:p>
            <a:r>
              <a:rPr lang="en-US" sz="4300" b="1"/>
              <a:t>Basic functions</a:t>
            </a:r>
            <a:r>
              <a:rPr lang="en-US" sz="4300"/>
              <a:t>: opening, closing, and saving files</a:t>
            </a:r>
          </a:p>
          <a:p>
            <a:r>
              <a:rPr lang="en-US" sz="4300" b="1"/>
              <a:t>Undo/ Redo</a:t>
            </a:r>
            <a:r>
              <a:rPr lang="en-US" sz="4300"/>
              <a:t>: maintains list of prior 99 actions</a:t>
            </a:r>
          </a:p>
          <a:p>
            <a:r>
              <a:rPr lang="en-US" sz="4300" b="1"/>
              <a:t>Options</a:t>
            </a:r>
            <a:r>
              <a:rPr lang="en-US" sz="4300"/>
              <a:t>: display, file, open/save, and other legacy options</a:t>
            </a:r>
          </a:p>
          <a:p>
            <a:r>
              <a:rPr lang="en-US" sz="4300" b="1"/>
              <a:t>Check</a:t>
            </a:r>
            <a:r>
              <a:rPr lang="en-US" sz="4300"/>
              <a:t>: Indicates any file errors (errors, warnings)</a:t>
            </a:r>
          </a:p>
          <a:p>
            <a:r>
              <a:rPr lang="en-US" sz="4300" b="1"/>
              <a:t>Help/About</a:t>
            </a:r>
            <a:r>
              <a:rPr lang="en-US" sz="4300"/>
              <a:t>: opens the viewer and provides basic information about NRC-RADTRAN</a:t>
            </a:r>
          </a:p>
          <a:p>
            <a:endParaRPr lang="en-US">
              <a:solidFill>
                <a:schemeClr val="accent2"/>
              </a:solidFill>
            </a:endParaRPr>
          </a:p>
          <a:p>
            <a:endParaRPr lang="en-US"/>
          </a:p>
        </p:txBody>
      </p:sp>
      <p:pic>
        <p:nvPicPr>
          <p:cNvPr id="4" name="Content Placeholder 5">
            <a:extLst>
              <a:ext uri="{FF2B5EF4-FFF2-40B4-BE49-F238E27FC236}">
                <a16:creationId xmlns:a16="http://schemas.microsoft.com/office/drawing/2014/main" id="{242FBE3B-0E25-8D7A-13FF-68F82C4E0DC8}"/>
              </a:ext>
            </a:extLst>
          </p:cNvPr>
          <p:cNvPicPr>
            <a:picLocks noChangeAspect="1"/>
          </p:cNvPicPr>
          <p:nvPr/>
        </p:nvPicPr>
        <p:blipFill rotWithShape="1">
          <a:blip r:embed="rId3"/>
          <a:srcRect l="2328" t="12281" r="1700"/>
          <a:stretch/>
        </p:blipFill>
        <p:spPr>
          <a:xfrm>
            <a:off x="1590595" y="1594298"/>
            <a:ext cx="11608479" cy="647407"/>
          </a:xfrm>
          <a:prstGeom prst="rect">
            <a:avLst/>
          </a:prstGeom>
        </p:spPr>
      </p:pic>
      <p:sp>
        <p:nvSpPr>
          <p:cNvPr id="6" name="Rectangle 5">
            <a:extLst>
              <a:ext uri="{FF2B5EF4-FFF2-40B4-BE49-F238E27FC236}">
                <a16:creationId xmlns:a16="http://schemas.microsoft.com/office/drawing/2014/main" id="{FEC8FC80-1560-3667-B9CA-65EFFC7534F7}"/>
              </a:ext>
            </a:extLst>
          </p:cNvPr>
          <p:cNvSpPr/>
          <p:nvPr/>
        </p:nvSpPr>
        <p:spPr>
          <a:xfrm>
            <a:off x="11295332" y="2683555"/>
            <a:ext cx="2387770" cy="584775"/>
          </a:xfrm>
          <a:prstGeom prst="rect">
            <a:avLst/>
          </a:prstGeom>
          <a:noFill/>
        </p:spPr>
        <p:txBody>
          <a:bodyPr wrap="none" lIns="91440" tIns="45720" rIns="91440" bIns="45720">
            <a:spAutoFit/>
          </a:bodyPr>
          <a:lstStyle/>
          <a:p>
            <a:pPr algn="ctr"/>
            <a:r>
              <a:rPr lang="en-US" sz="3200" cap="none" spc="0">
                <a:ln w="0"/>
                <a:solidFill>
                  <a:srgbClr val="FF0000"/>
                </a:solidFill>
              </a:rPr>
              <a:t>Help Viewer</a:t>
            </a:r>
          </a:p>
        </p:txBody>
      </p:sp>
      <p:cxnSp>
        <p:nvCxnSpPr>
          <p:cNvPr id="7" name="Straight Arrow Connector 6">
            <a:extLst>
              <a:ext uri="{FF2B5EF4-FFF2-40B4-BE49-F238E27FC236}">
                <a16:creationId xmlns:a16="http://schemas.microsoft.com/office/drawing/2014/main" id="{9113A80A-480F-CA54-5C50-17291485502F}"/>
              </a:ext>
            </a:extLst>
          </p:cNvPr>
          <p:cNvCxnSpPr>
            <a:cxnSpLocks/>
          </p:cNvCxnSpPr>
          <p:nvPr/>
        </p:nvCxnSpPr>
        <p:spPr>
          <a:xfrm>
            <a:off x="12159163" y="3286047"/>
            <a:ext cx="519018" cy="831028"/>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79756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D0DDB4-194E-649F-C5C5-F5FD7629507F}"/>
              </a:ext>
            </a:extLst>
          </p:cNvPr>
          <p:cNvPicPr>
            <a:picLocks noChangeAspect="1"/>
          </p:cNvPicPr>
          <p:nvPr/>
        </p:nvPicPr>
        <p:blipFill rotWithShape="1">
          <a:blip r:embed="rId2"/>
          <a:srcRect l="18396" t="25134" r="1010" b="19266"/>
          <a:stretch/>
        </p:blipFill>
        <p:spPr>
          <a:xfrm>
            <a:off x="888719" y="1603609"/>
            <a:ext cx="12948556" cy="1978062"/>
          </a:xfrm>
          <a:prstGeom prst="rect">
            <a:avLst/>
          </a:prstGeom>
        </p:spPr>
      </p:pic>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Use (Vehicles)</a:t>
            </a:r>
          </a:p>
        </p:txBody>
      </p:sp>
      <p:sp>
        <p:nvSpPr>
          <p:cNvPr id="4" name="Content Placeholder 3">
            <a:extLst>
              <a:ext uri="{FF2B5EF4-FFF2-40B4-BE49-F238E27FC236}">
                <a16:creationId xmlns:a16="http://schemas.microsoft.com/office/drawing/2014/main" id="{17240D4F-B976-3F1B-32A0-13A239881BE8}"/>
              </a:ext>
            </a:extLst>
          </p:cNvPr>
          <p:cNvSpPr txBox="1">
            <a:spLocks/>
          </p:cNvSpPr>
          <p:nvPr/>
        </p:nvSpPr>
        <p:spPr>
          <a:xfrm>
            <a:off x="888719" y="3536985"/>
            <a:ext cx="5543550" cy="3497581"/>
          </a:xfrm>
          <a:prstGeom prst="rect">
            <a:avLst/>
          </a:prstGeom>
        </p:spPr>
        <p:txBody>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3000">
                <a:solidFill>
                  <a:srgbClr val="193A54"/>
                </a:solidFill>
              </a:rPr>
              <a:t>Transport Mode: highway, rail, waterway</a:t>
            </a:r>
          </a:p>
          <a:p>
            <a:r>
              <a:rPr lang="en-US" sz="3000">
                <a:solidFill>
                  <a:srgbClr val="193A54"/>
                </a:solidFill>
              </a:rPr>
              <a:t>Size (CD): Largest dimension of package (max. 9 m)</a:t>
            </a:r>
          </a:p>
          <a:p>
            <a:r>
              <a:rPr lang="en-US" sz="3000">
                <a:solidFill>
                  <a:srgbClr val="193A54"/>
                </a:solidFill>
              </a:rPr>
              <a:t>Gamma/ Neutron Fraction: split between gamma and neutron external package dose (must add to unity)</a:t>
            </a:r>
          </a:p>
        </p:txBody>
      </p:sp>
      <p:sp>
        <p:nvSpPr>
          <p:cNvPr id="5" name="Content Placeholder 3">
            <a:extLst>
              <a:ext uri="{FF2B5EF4-FFF2-40B4-BE49-F238E27FC236}">
                <a16:creationId xmlns:a16="http://schemas.microsoft.com/office/drawing/2014/main" id="{D7637D8D-5B48-6691-8165-8B300F392F5D}"/>
              </a:ext>
            </a:extLst>
          </p:cNvPr>
          <p:cNvSpPr txBox="1">
            <a:spLocks/>
          </p:cNvSpPr>
          <p:nvPr/>
        </p:nvSpPr>
        <p:spPr>
          <a:xfrm>
            <a:off x="6537277" y="3287430"/>
            <a:ext cx="6942417" cy="3996692"/>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59072" indent="-259072" defTabSz="1036290">
              <a:spcBef>
                <a:spcPts val="1133"/>
              </a:spcBef>
            </a:pPr>
            <a:r>
              <a:rPr lang="en-US" sz="3000">
                <a:solidFill>
                  <a:srgbClr val="193A54"/>
                </a:solidFill>
              </a:rPr>
              <a:t>Crew Distance: Average distance of crew to nearest radioactive package</a:t>
            </a:r>
          </a:p>
          <a:p>
            <a:pPr marL="259072" indent="-259072" defTabSz="1036290">
              <a:spcBef>
                <a:spcPts val="1133"/>
              </a:spcBef>
            </a:pPr>
            <a:r>
              <a:rPr lang="en-US" sz="3000">
                <a:solidFill>
                  <a:srgbClr val="193A54"/>
                </a:solidFill>
              </a:rPr>
              <a:t>Width Facing Crew: largest dimension of the cargo facing crew</a:t>
            </a:r>
          </a:p>
          <a:p>
            <a:pPr marL="259072" indent="-259072" defTabSz="1036290">
              <a:spcBef>
                <a:spcPts val="1133"/>
              </a:spcBef>
            </a:pPr>
            <a:r>
              <a:rPr lang="en-US" sz="3000">
                <a:solidFill>
                  <a:srgbClr val="193A54"/>
                </a:solidFill>
              </a:rPr>
              <a:t>Crew Shielding Factor: fraction of radiation exposed to the crew </a:t>
            </a:r>
          </a:p>
          <a:p>
            <a:pPr marL="259072" indent="-259072" defTabSz="1036290">
              <a:spcBef>
                <a:spcPts val="1133"/>
              </a:spcBef>
            </a:pPr>
            <a:r>
              <a:rPr lang="en-US" sz="3000">
                <a:solidFill>
                  <a:srgbClr val="193A54"/>
                </a:solidFill>
              </a:rPr>
              <a:t>Number of Shipments: values calculated for single shipment and multiplied </a:t>
            </a:r>
          </a:p>
          <a:p>
            <a:endParaRPr lang="en-US">
              <a:solidFill>
                <a:schemeClr val="accent2"/>
              </a:solidFill>
            </a:endParaRPr>
          </a:p>
        </p:txBody>
      </p:sp>
    </p:spTree>
    <p:extLst>
      <p:ext uri="{BB962C8B-B14F-4D97-AF65-F5344CB8AC3E}">
        <p14:creationId xmlns:p14="http://schemas.microsoft.com/office/powerpoint/2010/main" val="157263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F55-545B-42A7-D42A-3FF4EF187AF3}"/>
              </a:ext>
            </a:extLst>
          </p:cNvPr>
          <p:cNvSpPr>
            <a:spLocks noGrp="1"/>
          </p:cNvSpPr>
          <p:nvPr>
            <p:ph type="title"/>
          </p:nvPr>
        </p:nvSpPr>
        <p:spPr/>
        <p:txBody>
          <a:bodyPr/>
          <a:lstStyle/>
          <a:p>
            <a:r>
              <a:rPr lang="en-US"/>
              <a:t>NRC-RADTRAN Use (Links)</a:t>
            </a:r>
          </a:p>
        </p:txBody>
      </p:sp>
      <p:sp>
        <p:nvSpPr>
          <p:cNvPr id="4" name="Content Placeholder 3">
            <a:extLst>
              <a:ext uri="{FF2B5EF4-FFF2-40B4-BE49-F238E27FC236}">
                <a16:creationId xmlns:a16="http://schemas.microsoft.com/office/drawing/2014/main" id="{802F6150-37A4-09CC-25A7-01E490256438}"/>
              </a:ext>
            </a:extLst>
          </p:cNvPr>
          <p:cNvSpPr txBox="1">
            <a:spLocks/>
          </p:cNvSpPr>
          <p:nvPr/>
        </p:nvSpPr>
        <p:spPr>
          <a:xfrm>
            <a:off x="937090" y="3550755"/>
            <a:ext cx="6019799" cy="3954781"/>
          </a:xfrm>
          <a:prstGeom prst="rect">
            <a:avLst/>
          </a:prstGeom>
        </p:spPr>
        <p:txBody>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3000">
                <a:solidFill>
                  <a:srgbClr val="193A54"/>
                </a:solidFill>
              </a:rPr>
              <a:t>Mode: highway, secondary road/ non road. Do not select unknown</a:t>
            </a:r>
          </a:p>
          <a:p>
            <a:r>
              <a:rPr lang="en-US" sz="3000">
                <a:solidFill>
                  <a:srgbClr val="193A54"/>
                </a:solidFill>
              </a:rPr>
              <a:t>Adjacent Vehicle Occupants: average number in vehicles</a:t>
            </a:r>
          </a:p>
          <a:p>
            <a:r>
              <a:rPr lang="en-US" sz="3000">
                <a:solidFill>
                  <a:srgbClr val="193A54"/>
                </a:solidFill>
              </a:rPr>
              <a:t>Traffic: number of vehicles travelling per hour on the link </a:t>
            </a:r>
          </a:p>
          <a:p>
            <a:r>
              <a:rPr lang="en-US" sz="3000">
                <a:solidFill>
                  <a:srgbClr val="193A54"/>
                </a:solidFill>
              </a:rPr>
              <a:t>Traffic, Accidents per km, and Deaths per accident are user defined</a:t>
            </a:r>
          </a:p>
          <a:p>
            <a:endParaRPr lang="en-US">
              <a:solidFill>
                <a:schemeClr val="accent2"/>
              </a:solidFill>
            </a:endParaRPr>
          </a:p>
        </p:txBody>
      </p:sp>
      <p:sp>
        <p:nvSpPr>
          <p:cNvPr id="5" name="Content Placeholder 3">
            <a:extLst>
              <a:ext uri="{FF2B5EF4-FFF2-40B4-BE49-F238E27FC236}">
                <a16:creationId xmlns:a16="http://schemas.microsoft.com/office/drawing/2014/main" id="{BBEB249A-B9BC-567B-61C2-B4819CF85710}"/>
              </a:ext>
            </a:extLst>
          </p:cNvPr>
          <p:cNvSpPr txBox="1">
            <a:spLocks/>
          </p:cNvSpPr>
          <p:nvPr/>
        </p:nvSpPr>
        <p:spPr>
          <a:xfrm>
            <a:off x="7047989" y="3955251"/>
            <a:ext cx="6442875" cy="2607268"/>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59072" indent="-259072" defTabSz="1036290">
              <a:spcBef>
                <a:spcPts val="1133"/>
              </a:spcBef>
            </a:pPr>
            <a:r>
              <a:rPr lang="en-US" sz="3000">
                <a:solidFill>
                  <a:srgbClr val="193A54"/>
                </a:solidFill>
              </a:rPr>
              <a:t>Population Type: Either rural, suburban or urban. Affects shielding factors and dose to pedestrians</a:t>
            </a:r>
          </a:p>
          <a:p>
            <a:pPr marL="259072" indent="-259072" defTabSz="1036290">
              <a:spcBef>
                <a:spcPts val="1133"/>
              </a:spcBef>
            </a:pPr>
            <a:r>
              <a:rPr lang="en-US" sz="3000">
                <a:solidFill>
                  <a:srgbClr val="193A54"/>
                </a:solidFill>
              </a:rPr>
              <a:t>Farm fraction if rural: fraction of surrounding area used for agriculture (only for rural)</a:t>
            </a:r>
          </a:p>
          <a:p>
            <a:endParaRPr lang="en-US">
              <a:solidFill>
                <a:schemeClr val="accent2"/>
              </a:solidFill>
            </a:endParaRPr>
          </a:p>
        </p:txBody>
      </p:sp>
      <p:pic>
        <p:nvPicPr>
          <p:cNvPr id="6" name="Picture 5">
            <a:extLst>
              <a:ext uri="{FF2B5EF4-FFF2-40B4-BE49-F238E27FC236}">
                <a16:creationId xmlns:a16="http://schemas.microsoft.com/office/drawing/2014/main" id="{336C8534-2497-BFE4-22D4-CF7E3448F6A3}"/>
              </a:ext>
            </a:extLst>
          </p:cNvPr>
          <p:cNvPicPr>
            <a:picLocks noChangeAspect="1"/>
          </p:cNvPicPr>
          <p:nvPr/>
        </p:nvPicPr>
        <p:blipFill rotWithShape="1">
          <a:blip r:embed="rId2"/>
          <a:srcRect t="21194" b="23476"/>
          <a:stretch/>
        </p:blipFill>
        <p:spPr>
          <a:xfrm>
            <a:off x="898990" y="1595164"/>
            <a:ext cx="12845617" cy="1933448"/>
          </a:xfrm>
          <a:prstGeom prst="rect">
            <a:avLst/>
          </a:prstGeom>
        </p:spPr>
      </p:pic>
    </p:spTree>
    <p:extLst>
      <p:ext uri="{BB962C8B-B14F-4D97-AF65-F5344CB8AC3E}">
        <p14:creationId xmlns:p14="http://schemas.microsoft.com/office/powerpoint/2010/main" val="39597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Use (Links)</a:t>
            </a:r>
          </a:p>
        </p:txBody>
      </p:sp>
      <p:sp>
        <p:nvSpPr>
          <p:cNvPr id="3" name="Content Placeholder 2">
            <a:extLst>
              <a:ext uri="{FF2B5EF4-FFF2-40B4-BE49-F238E27FC236}">
                <a16:creationId xmlns:a16="http://schemas.microsoft.com/office/drawing/2014/main" id="{B5EFA80D-5DF4-5563-6178-F0B51A2AA0A4}"/>
              </a:ext>
            </a:extLst>
          </p:cNvPr>
          <p:cNvSpPr>
            <a:spLocks noGrp="1"/>
          </p:cNvSpPr>
          <p:nvPr>
            <p:ph idx="1"/>
          </p:nvPr>
        </p:nvSpPr>
        <p:spPr>
          <a:xfrm>
            <a:off x="1159243" y="1762537"/>
            <a:ext cx="10697135" cy="5238384"/>
          </a:xfrm>
        </p:spPr>
        <p:txBody>
          <a:bodyPr>
            <a:normAutofit/>
          </a:bodyPr>
          <a:lstStyle/>
          <a:p>
            <a:r>
              <a:rPr lang="en-US" sz="3000"/>
              <a:t>Creation of Links using </a:t>
            </a:r>
            <a:r>
              <a:rPr lang="en-US" sz="3000" err="1"/>
              <a:t>WebTRAGIS</a:t>
            </a:r>
            <a:endParaRPr lang="en-US" sz="3000"/>
          </a:p>
          <a:p>
            <a:pPr lvl="1"/>
            <a:r>
              <a:rPr lang="en-US" sz="3000"/>
              <a:t>Limited to contiguous 48 states</a:t>
            </a:r>
          </a:p>
          <a:p>
            <a:pPr lvl="2"/>
            <a:r>
              <a:rPr lang="en-US" sz="2600"/>
              <a:t>May expand to all of North America</a:t>
            </a:r>
          </a:p>
          <a:p>
            <a:pPr lvl="1"/>
            <a:r>
              <a:rPr lang="en-US" sz="3000"/>
              <a:t>Requires US Government Sponsorship</a:t>
            </a:r>
          </a:p>
          <a:p>
            <a:pPr lvl="1"/>
            <a:r>
              <a:rPr lang="en-US" sz="3000"/>
              <a:t>Populations are not currently being updated</a:t>
            </a:r>
          </a:p>
          <a:p>
            <a:r>
              <a:rPr lang="en-US" sz="3000"/>
              <a:t>Manual Entry </a:t>
            </a:r>
          </a:p>
          <a:p>
            <a:endParaRPr lang="en-US"/>
          </a:p>
        </p:txBody>
      </p:sp>
      <p:pic>
        <p:nvPicPr>
          <p:cNvPr id="4" name="Picture 3">
            <a:extLst>
              <a:ext uri="{FF2B5EF4-FFF2-40B4-BE49-F238E27FC236}">
                <a16:creationId xmlns:a16="http://schemas.microsoft.com/office/drawing/2014/main" id="{3114B937-9348-A9A1-5880-DA6D437D5A9D}"/>
              </a:ext>
            </a:extLst>
          </p:cNvPr>
          <p:cNvPicPr>
            <a:picLocks noChangeAspect="1"/>
          </p:cNvPicPr>
          <p:nvPr/>
        </p:nvPicPr>
        <p:blipFill>
          <a:blip r:embed="rId2"/>
          <a:stretch>
            <a:fillRect/>
          </a:stretch>
        </p:blipFill>
        <p:spPr>
          <a:xfrm>
            <a:off x="4371607" y="4591096"/>
            <a:ext cx="8286750" cy="2409825"/>
          </a:xfrm>
          <a:prstGeom prst="rect">
            <a:avLst/>
          </a:prstGeom>
        </p:spPr>
      </p:pic>
    </p:spTree>
    <p:extLst>
      <p:ext uri="{BB962C8B-B14F-4D97-AF65-F5344CB8AC3E}">
        <p14:creationId xmlns:p14="http://schemas.microsoft.com/office/powerpoint/2010/main" val="209775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F55-545B-42A7-D42A-3FF4EF187AF3}"/>
              </a:ext>
            </a:extLst>
          </p:cNvPr>
          <p:cNvSpPr>
            <a:spLocks noGrp="1"/>
          </p:cNvSpPr>
          <p:nvPr>
            <p:ph type="title"/>
          </p:nvPr>
        </p:nvSpPr>
        <p:spPr/>
        <p:txBody>
          <a:bodyPr/>
          <a:lstStyle/>
          <a:p>
            <a:r>
              <a:rPr lang="en-US"/>
              <a:t>NRC-RADTRAN Use (Links)</a:t>
            </a:r>
          </a:p>
        </p:txBody>
      </p:sp>
      <p:sp>
        <p:nvSpPr>
          <p:cNvPr id="3" name="Content Placeholder 2">
            <a:extLst>
              <a:ext uri="{FF2B5EF4-FFF2-40B4-BE49-F238E27FC236}">
                <a16:creationId xmlns:a16="http://schemas.microsoft.com/office/drawing/2014/main" id="{945236E5-D7FF-A55B-1DAE-90C65598554D}"/>
              </a:ext>
            </a:extLst>
          </p:cNvPr>
          <p:cNvSpPr>
            <a:spLocks noGrp="1"/>
          </p:cNvSpPr>
          <p:nvPr>
            <p:ph idx="1"/>
          </p:nvPr>
        </p:nvSpPr>
        <p:spPr>
          <a:xfrm>
            <a:off x="1159243" y="2069405"/>
            <a:ext cx="6145683" cy="4931516"/>
          </a:xfrm>
        </p:spPr>
        <p:txBody>
          <a:bodyPr/>
          <a:lstStyle/>
          <a:p>
            <a:r>
              <a:rPr lang="en-US" sz="3000" err="1"/>
              <a:t>WebTRAGIS</a:t>
            </a:r>
            <a:r>
              <a:rPr lang="en-US" sz="3000"/>
              <a:t> information is intersection based</a:t>
            </a:r>
          </a:p>
          <a:p>
            <a:r>
              <a:rPr lang="en-US" sz="3000"/>
              <a:t>Each link is the distance between two intersections and uses defined:</a:t>
            </a:r>
          </a:p>
          <a:p>
            <a:pPr lvl="2"/>
            <a:r>
              <a:rPr lang="en-US" sz="3000"/>
              <a:t>Population density</a:t>
            </a:r>
          </a:p>
          <a:p>
            <a:pPr lvl="2"/>
            <a:r>
              <a:rPr lang="en-US" sz="3000"/>
              <a:t>Distance</a:t>
            </a:r>
          </a:p>
          <a:p>
            <a:pPr lvl="2"/>
            <a:r>
              <a:rPr lang="en-US" sz="3000"/>
              <a:t>Speed</a:t>
            </a:r>
          </a:p>
          <a:p>
            <a:pPr lvl="2"/>
            <a:r>
              <a:rPr lang="en-US" sz="3000"/>
              <a:t>Time of transit</a:t>
            </a:r>
          </a:p>
          <a:p>
            <a:endParaRPr lang="en-US"/>
          </a:p>
        </p:txBody>
      </p:sp>
      <p:pic>
        <p:nvPicPr>
          <p:cNvPr id="4" name="Content Placeholder 5">
            <a:extLst>
              <a:ext uri="{FF2B5EF4-FFF2-40B4-BE49-F238E27FC236}">
                <a16:creationId xmlns:a16="http://schemas.microsoft.com/office/drawing/2014/main" id="{E6515796-4846-0EF8-DF4F-A695D897385F}"/>
              </a:ext>
            </a:extLst>
          </p:cNvPr>
          <p:cNvPicPr>
            <a:picLocks noChangeAspect="1"/>
          </p:cNvPicPr>
          <p:nvPr/>
        </p:nvPicPr>
        <p:blipFill>
          <a:blip r:embed="rId2"/>
          <a:stretch>
            <a:fillRect/>
          </a:stretch>
        </p:blipFill>
        <p:spPr>
          <a:xfrm>
            <a:off x="7536401" y="1674687"/>
            <a:ext cx="5595446" cy="5251121"/>
          </a:xfrm>
          <a:prstGeom prst="rect">
            <a:avLst/>
          </a:prstGeom>
        </p:spPr>
      </p:pic>
    </p:spTree>
    <p:extLst>
      <p:ext uri="{BB962C8B-B14F-4D97-AF65-F5344CB8AC3E}">
        <p14:creationId xmlns:p14="http://schemas.microsoft.com/office/powerpoint/2010/main" val="214993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Use (Links)</a:t>
            </a:r>
          </a:p>
        </p:txBody>
      </p:sp>
      <p:sp>
        <p:nvSpPr>
          <p:cNvPr id="3" name="Content Placeholder 2">
            <a:extLst>
              <a:ext uri="{FF2B5EF4-FFF2-40B4-BE49-F238E27FC236}">
                <a16:creationId xmlns:a16="http://schemas.microsoft.com/office/drawing/2014/main" id="{B5EFA80D-5DF4-5563-6178-F0B51A2AA0A4}"/>
              </a:ext>
            </a:extLst>
          </p:cNvPr>
          <p:cNvSpPr>
            <a:spLocks noGrp="1"/>
          </p:cNvSpPr>
          <p:nvPr>
            <p:ph idx="1"/>
          </p:nvPr>
        </p:nvSpPr>
        <p:spPr>
          <a:xfrm>
            <a:off x="1159244" y="2069405"/>
            <a:ext cx="4952742" cy="4931516"/>
          </a:xfrm>
        </p:spPr>
        <p:txBody>
          <a:bodyPr/>
          <a:lstStyle/>
          <a:p>
            <a:r>
              <a:rPr lang="en-US" sz="3000"/>
              <a:t>Summarized into three links per state</a:t>
            </a:r>
          </a:p>
          <a:p>
            <a:pPr lvl="1"/>
            <a:r>
              <a:rPr lang="en-US" sz="3000"/>
              <a:t>Rural</a:t>
            </a:r>
          </a:p>
          <a:p>
            <a:pPr lvl="1"/>
            <a:r>
              <a:rPr lang="en-US" sz="3000"/>
              <a:t>Urban</a:t>
            </a:r>
          </a:p>
          <a:p>
            <a:pPr lvl="1"/>
            <a:r>
              <a:rPr lang="en-US" sz="3000"/>
              <a:t>Suburban</a:t>
            </a:r>
          </a:p>
          <a:p>
            <a:endParaRPr lang="en-US"/>
          </a:p>
        </p:txBody>
      </p:sp>
      <p:pic>
        <p:nvPicPr>
          <p:cNvPr id="4" name="Content Placeholder 5">
            <a:extLst>
              <a:ext uri="{FF2B5EF4-FFF2-40B4-BE49-F238E27FC236}">
                <a16:creationId xmlns:a16="http://schemas.microsoft.com/office/drawing/2014/main" id="{0E912E4F-45DC-7BF9-1CF3-37DB6712D248}"/>
              </a:ext>
            </a:extLst>
          </p:cNvPr>
          <p:cNvPicPr>
            <a:picLocks noChangeAspect="1"/>
          </p:cNvPicPr>
          <p:nvPr/>
        </p:nvPicPr>
        <p:blipFill>
          <a:blip r:embed="rId2"/>
          <a:stretch>
            <a:fillRect/>
          </a:stretch>
        </p:blipFill>
        <p:spPr>
          <a:xfrm>
            <a:off x="6111985" y="1514521"/>
            <a:ext cx="7547507" cy="5486400"/>
          </a:xfrm>
          <a:prstGeom prst="rect">
            <a:avLst/>
          </a:prstGeom>
        </p:spPr>
      </p:pic>
    </p:spTree>
    <p:extLst>
      <p:ext uri="{BB962C8B-B14F-4D97-AF65-F5344CB8AC3E}">
        <p14:creationId xmlns:p14="http://schemas.microsoft.com/office/powerpoint/2010/main" val="1795592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F55-545B-42A7-D42A-3FF4EF187AF3}"/>
              </a:ext>
            </a:extLst>
          </p:cNvPr>
          <p:cNvSpPr>
            <a:spLocks noGrp="1"/>
          </p:cNvSpPr>
          <p:nvPr>
            <p:ph type="title"/>
          </p:nvPr>
        </p:nvSpPr>
        <p:spPr/>
        <p:txBody>
          <a:bodyPr/>
          <a:lstStyle/>
          <a:p>
            <a:r>
              <a:rPr lang="en-US"/>
              <a:t>NRC-RADTRAN Use (Stops)</a:t>
            </a:r>
          </a:p>
        </p:txBody>
      </p:sp>
      <p:pic>
        <p:nvPicPr>
          <p:cNvPr id="4" name="Content Placeholder 3">
            <a:extLst>
              <a:ext uri="{FF2B5EF4-FFF2-40B4-BE49-F238E27FC236}">
                <a16:creationId xmlns:a16="http://schemas.microsoft.com/office/drawing/2014/main" id="{F808B07B-DF4B-2578-8095-0DBE81195E10}"/>
              </a:ext>
            </a:extLst>
          </p:cNvPr>
          <p:cNvPicPr>
            <a:picLocks noGrp="1" noChangeAspect="1"/>
          </p:cNvPicPr>
          <p:nvPr>
            <p:ph idx="1"/>
          </p:nvPr>
        </p:nvPicPr>
        <p:blipFill rotWithShape="1">
          <a:blip r:embed="rId2"/>
          <a:srcRect l="23859" t="6647" r="1182"/>
          <a:stretch/>
        </p:blipFill>
        <p:spPr>
          <a:xfrm>
            <a:off x="2692721" y="1909183"/>
            <a:ext cx="8432157" cy="1636105"/>
          </a:xfrm>
          <a:prstGeom prst="rect">
            <a:avLst/>
          </a:prstGeom>
        </p:spPr>
      </p:pic>
      <p:sp>
        <p:nvSpPr>
          <p:cNvPr id="5" name="Content Placeholder 3">
            <a:extLst>
              <a:ext uri="{FF2B5EF4-FFF2-40B4-BE49-F238E27FC236}">
                <a16:creationId xmlns:a16="http://schemas.microsoft.com/office/drawing/2014/main" id="{7B1787AF-14C8-436A-B691-3AEAB9A2DC79}"/>
              </a:ext>
            </a:extLst>
          </p:cNvPr>
          <p:cNvSpPr txBox="1">
            <a:spLocks/>
          </p:cNvSpPr>
          <p:nvPr/>
        </p:nvSpPr>
        <p:spPr>
          <a:xfrm>
            <a:off x="984564" y="3691935"/>
            <a:ext cx="6176524" cy="3531871"/>
          </a:xfrm>
          <a:prstGeom prst="rect">
            <a:avLst/>
          </a:prstGeom>
        </p:spPr>
        <p:txBody>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3000">
                <a:solidFill>
                  <a:srgbClr val="193A54"/>
                </a:solidFill>
              </a:rPr>
              <a:t>Vehicle: select any vehicle defined in the vehicles tab</a:t>
            </a:r>
          </a:p>
          <a:p>
            <a:r>
              <a:rPr lang="en-US" sz="3000">
                <a:solidFill>
                  <a:srgbClr val="193A54"/>
                </a:solidFill>
              </a:rPr>
              <a:t>Population Density: the population density in # per km2</a:t>
            </a:r>
          </a:p>
          <a:p>
            <a:r>
              <a:rPr lang="en-US" sz="3000">
                <a:solidFill>
                  <a:srgbClr val="193A54"/>
                </a:solidFill>
              </a:rPr>
              <a:t>Inner Radius: minimum distance from where dose to public is calculated</a:t>
            </a:r>
          </a:p>
        </p:txBody>
      </p:sp>
      <p:sp>
        <p:nvSpPr>
          <p:cNvPr id="6" name="Content Placeholder 3">
            <a:extLst>
              <a:ext uri="{FF2B5EF4-FFF2-40B4-BE49-F238E27FC236}">
                <a16:creationId xmlns:a16="http://schemas.microsoft.com/office/drawing/2014/main" id="{CD7E05B0-B8DA-F5FC-CC72-E5FDB4CA3399}"/>
              </a:ext>
            </a:extLst>
          </p:cNvPr>
          <p:cNvSpPr txBox="1">
            <a:spLocks/>
          </p:cNvSpPr>
          <p:nvPr/>
        </p:nvSpPr>
        <p:spPr>
          <a:xfrm>
            <a:off x="7572054" y="3691935"/>
            <a:ext cx="6051479" cy="3531871"/>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59072" indent="-259072" defTabSz="1036290">
              <a:spcBef>
                <a:spcPts val="1133"/>
              </a:spcBef>
            </a:pPr>
            <a:r>
              <a:rPr lang="en-US" sz="3000">
                <a:solidFill>
                  <a:srgbClr val="193A54"/>
                </a:solidFill>
              </a:rPr>
              <a:t>Outer Radius: maximum distance till where dose to public is calculated</a:t>
            </a:r>
          </a:p>
          <a:p>
            <a:pPr marL="259072" indent="-259072" defTabSz="1036290">
              <a:spcBef>
                <a:spcPts val="1133"/>
              </a:spcBef>
            </a:pPr>
            <a:r>
              <a:rPr lang="en-US" sz="3000">
                <a:solidFill>
                  <a:srgbClr val="193A54"/>
                </a:solidFill>
              </a:rPr>
              <a:t>Shielding Factor: used for dose calculations during a stop</a:t>
            </a:r>
          </a:p>
          <a:p>
            <a:pPr marL="259072" indent="-259072" defTabSz="1036290">
              <a:spcBef>
                <a:spcPts val="1133"/>
              </a:spcBef>
            </a:pPr>
            <a:r>
              <a:rPr lang="en-US" sz="3000">
                <a:solidFill>
                  <a:srgbClr val="193A54"/>
                </a:solidFill>
              </a:rPr>
              <a:t>Duration: time period for a given stop in hours </a:t>
            </a:r>
          </a:p>
        </p:txBody>
      </p:sp>
    </p:spTree>
    <p:extLst>
      <p:ext uri="{BB962C8B-B14F-4D97-AF65-F5344CB8AC3E}">
        <p14:creationId xmlns:p14="http://schemas.microsoft.com/office/powerpoint/2010/main" val="143559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Use (Packages)</a:t>
            </a:r>
          </a:p>
        </p:txBody>
      </p:sp>
      <p:pic>
        <p:nvPicPr>
          <p:cNvPr id="4" name="Content Placeholder 3">
            <a:extLst>
              <a:ext uri="{FF2B5EF4-FFF2-40B4-BE49-F238E27FC236}">
                <a16:creationId xmlns:a16="http://schemas.microsoft.com/office/drawing/2014/main" id="{819937F7-A560-0ACB-AB8C-91AC748969DA}"/>
              </a:ext>
            </a:extLst>
          </p:cNvPr>
          <p:cNvPicPr>
            <a:picLocks noGrp="1" noChangeAspect="1"/>
          </p:cNvPicPr>
          <p:nvPr>
            <p:ph idx="1"/>
          </p:nvPr>
        </p:nvPicPr>
        <p:blipFill rotWithShape="1">
          <a:blip r:embed="rId2"/>
          <a:srcRect l="20791" t="30593" r="478"/>
          <a:stretch/>
        </p:blipFill>
        <p:spPr>
          <a:xfrm>
            <a:off x="1769811" y="1542831"/>
            <a:ext cx="10908710" cy="2574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3">
            <a:extLst>
              <a:ext uri="{FF2B5EF4-FFF2-40B4-BE49-F238E27FC236}">
                <a16:creationId xmlns:a16="http://schemas.microsoft.com/office/drawing/2014/main" id="{181B2CA3-228E-A704-1CE9-9EC9C53DF838}"/>
              </a:ext>
            </a:extLst>
          </p:cNvPr>
          <p:cNvSpPr txBox="1">
            <a:spLocks/>
          </p:cNvSpPr>
          <p:nvPr/>
        </p:nvSpPr>
        <p:spPr>
          <a:xfrm>
            <a:off x="1139079" y="4337423"/>
            <a:ext cx="6699519" cy="3531871"/>
          </a:xfrm>
          <a:prstGeom prst="rect">
            <a:avLst/>
          </a:prstGeom>
        </p:spPr>
        <p:txBody>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lvl="1"/>
            <a:r>
              <a:rPr lang="en-US" sz="3000">
                <a:solidFill>
                  <a:srgbClr val="193A54"/>
                </a:solidFill>
              </a:rPr>
              <a:t>Optional for incident free analysis</a:t>
            </a:r>
          </a:p>
          <a:p>
            <a:pPr lvl="1"/>
            <a:r>
              <a:rPr lang="en-US" sz="3000">
                <a:solidFill>
                  <a:srgbClr val="193A54"/>
                </a:solidFill>
              </a:rPr>
              <a:t>Required for accident analysis</a:t>
            </a:r>
          </a:p>
          <a:p>
            <a:pPr lvl="1"/>
            <a:r>
              <a:rPr lang="en-US" sz="3000">
                <a:solidFill>
                  <a:srgbClr val="193A54"/>
                </a:solidFill>
              </a:rPr>
              <a:t>Enter the critical dimension in meters</a:t>
            </a:r>
          </a:p>
          <a:p>
            <a:pPr lvl="1"/>
            <a:r>
              <a:rPr lang="en-US" sz="3000">
                <a:solidFill>
                  <a:srgbClr val="193A54"/>
                </a:solidFill>
              </a:rPr>
              <a:t>Package Dimensions greater than 9 m should not be used</a:t>
            </a:r>
          </a:p>
          <a:p>
            <a:endParaRPr lang="en-US">
              <a:solidFill>
                <a:schemeClr val="accent2"/>
              </a:solidFill>
            </a:endParaRPr>
          </a:p>
        </p:txBody>
      </p:sp>
      <p:sp>
        <p:nvSpPr>
          <p:cNvPr id="6" name="Content Placeholder 3">
            <a:extLst>
              <a:ext uri="{FF2B5EF4-FFF2-40B4-BE49-F238E27FC236}">
                <a16:creationId xmlns:a16="http://schemas.microsoft.com/office/drawing/2014/main" id="{E0FB78DF-131F-81B7-8035-B2FF712555AA}"/>
              </a:ext>
            </a:extLst>
          </p:cNvPr>
          <p:cNvSpPr txBox="1">
            <a:spLocks/>
          </p:cNvSpPr>
          <p:nvPr/>
        </p:nvSpPr>
        <p:spPr>
          <a:xfrm>
            <a:off x="7272670" y="4337423"/>
            <a:ext cx="6161573" cy="3531871"/>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777217" lvl="1" indent="-259072" defTabSz="1036290">
              <a:spcBef>
                <a:spcPts val="567"/>
              </a:spcBef>
              <a:buFont typeface="Arial" panose="020B0604020202020204" pitchFamily="34" charset="0"/>
              <a:buChar char="•"/>
            </a:pPr>
            <a:r>
              <a:rPr lang="en-US" sz="3000">
                <a:solidFill>
                  <a:srgbClr val="193A54"/>
                </a:solidFill>
              </a:rPr>
              <a:t>Enter dose at 1 m from surface and gamma/ neutron fraction</a:t>
            </a:r>
          </a:p>
          <a:p>
            <a:pPr marL="777217" lvl="1" indent="-259072" defTabSz="1036290">
              <a:spcBef>
                <a:spcPts val="567"/>
              </a:spcBef>
              <a:buFont typeface="Arial" panose="020B0604020202020204" pitchFamily="34" charset="0"/>
              <a:buChar char="•"/>
            </a:pPr>
            <a:r>
              <a:rPr lang="en-US" sz="3000">
                <a:solidFill>
                  <a:srgbClr val="193A54"/>
                </a:solidFill>
              </a:rPr>
              <a:t>Enter number of packages of given type in each vehicle</a:t>
            </a:r>
          </a:p>
          <a:p>
            <a:endParaRPr lang="en-US">
              <a:solidFill>
                <a:schemeClr val="accent2"/>
              </a:solidFill>
            </a:endParaRPr>
          </a:p>
        </p:txBody>
      </p:sp>
    </p:spTree>
    <p:extLst>
      <p:ext uri="{BB962C8B-B14F-4D97-AF65-F5344CB8AC3E}">
        <p14:creationId xmlns:p14="http://schemas.microsoft.com/office/powerpoint/2010/main" val="362033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Use (Accidents)</a:t>
            </a:r>
          </a:p>
        </p:txBody>
      </p:sp>
      <p:sp>
        <p:nvSpPr>
          <p:cNvPr id="5" name="Content Placeholder 3">
            <a:extLst>
              <a:ext uri="{FF2B5EF4-FFF2-40B4-BE49-F238E27FC236}">
                <a16:creationId xmlns:a16="http://schemas.microsoft.com/office/drawing/2014/main" id="{181B2CA3-228E-A704-1CE9-9EC9C53DF838}"/>
              </a:ext>
            </a:extLst>
          </p:cNvPr>
          <p:cNvSpPr txBox="1">
            <a:spLocks/>
          </p:cNvSpPr>
          <p:nvPr/>
        </p:nvSpPr>
        <p:spPr>
          <a:xfrm>
            <a:off x="1409701" y="4826593"/>
            <a:ext cx="5595997" cy="3197267"/>
          </a:xfrm>
          <a:prstGeom prst="rect">
            <a:avLst/>
          </a:prstGeom>
        </p:spPr>
        <p:txBody>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2800">
                <a:solidFill>
                  <a:srgbClr val="193A54"/>
                </a:solidFill>
              </a:rPr>
              <a:t>Select the mode of transportation and population type</a:t>
            </a:r>
          </a:p>
          <a:p>
            <a:r>
              <a:rPr lang="en-US" sz="2800">
                <a:solidFill>
                  <a:srgbClr val="193A54"/>
                </a:solidFill>
              </a:rPr>
              <a:t>Add probability of each severity level (must sum to unity)</a:t>
            </a:r>
          </a:p>
          <a:p>
            <a:pPr lvl="1"/>
            <a:endParaRPr lang="en-US">
              <a:solidFill>
                <a:schemeClr val="accent2"/>
              </a:solidFill>
            </a:endParaRPr>
          </a:p>
        </p:txBody>
      </p:sp>
      <p:sp>
        <p:nvSpPr>
          <p:cNvPr id="6" name="Content Placeholder 3">
            <a:extLst>
              <a:ext uri="{FF2B5EF4-FFF2-40B4-BE49-F238E27FC236}">
                <a16:creationId xmlns:a16="http://schemas.microsoft.com/office/drawing/2014/main" id="{E0FB78DF-131F-81B7-8035-B2FF712555AA}"/>
              </a:ext>
            </a:extLst>
          </p:cNvPr>
          <p:cNvSpPr txBox="1">
            <a:spLocks/>
          </p:cNvSpPr>
          <p:nvPr/>
        </p:nvSpPr>
        <p:spPr>
          <a:xfrm>
            <a:off x="7491845" y="4491989"/>
            <a:ext cx="6295689" cy="3531871"/>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59072" indent="-259072" defTabSz="1036290">
              <a:spcBef>
                <a:spcPts val="1133"/>
              </a:spcBef>
            </a:pPr>
            <a:r>
              <a:rPr lang="en-US">
                <a:solidFill>
                  <a:srgbClr val="193A54"/>
                </a:solidFill>
              </a:rPr>
              <a:t>Define Release Fractions </a:t>
            </a:r>
            <a:r>
              <a:rPr lang="en-US">
                <a:solidFill>
                  <a:srgbClr val="193A54"/>
                </a:solidFill>
                <a:sym typeface="Wingdings" panose="05000000000000000000" pitchFamily="2" charset="2"/>
              </a:rPr>
              <a:t> Aerosol Fractions  Respirable Fraction </a:t>
            </a:r>
            <a:endParaRPr lang="en-US">
              <a:solidFill>
                <a:srgbClr val="193A54"/>
              </a:solidFill>
            </a:endParaRPr>
          </a:p>
          <a:p>
            <a:pPr marL="259072" indent="-259072" defTabSz="1036290">
              <a:spcBef>
                <a:spcPts val="1133"/>
              </a:spcBef>
            </a:pPr>
            <a:r>
              <a:rPr lang="en-US">
                <a:solidFill>
                  <a:srgbClr val="193A54"/>
                </a:solidFill>
              </a:rPr>
              <a:t>Enter Deposition Velocity:</a:t>
            </a:r>
          </a:p>
          <a:p>
            <a:pPr marL="807712" lvl="2" indent="-259072" defTabSz="1036290">
              <a:spcBef>
                <a:spcPts val="1133"/>
              </a:spcBef>
              <a:buFont typeface="Arial" panose="020B0604020202020204" pitchFamily="34" charset="0"/>
              <a:buChar char="•"/>
            </a:pPr>
            <a:r>
              <a:rPr lang="en-US" sz="2400">
                <a:solidFill>
                  <a:srgbClr val="193A54"/>
                </a:solidFill>
              </a:rPr>
              <a:t>Above 0.384 m/s (error)</a:t>
            </a:r>
          </a:p>
          <a:p>
            <a:pPr marL="807712" lvl="2" indent="-259072" defTabSz="1036290">
              <a:spcBef>
                <a:spcPts val="1133"/>
              </a:spcBef>
              <a:buFont typeface="Arial" panose="020B0604020202020204" pitchFamily="34" charset="0"/>
              <a:buChar char="•"/>
            </a:pPr>
            <a:r>
              <a:rPr lang="en-US" sz="2400">
                <a:solidFill>
                  <a:srgbClr val="193A54"/>
                </a:solidFill>
              </a:rPr>
              <a:t>Above 0.1 m/s (warning)</a:t>
            </a:r>
          </a:p>
          <a:p>
            <a:endParaRPr lang="en-US" sz="3200">
              <a:solidFill>
                <a:schemeClr val="accent2"/>
              </a:solidFill>
            </a:endParaRPr>
          </a:p>
        </p:txBody>
      </p:sp>
      <p:pic>
        <p:nvPicPr>
          <p:cNvPr id="8" name="Picture 7">
            <a:extLst>
              <a:ext uri="{FF2B5EF4-FFF2-40B4-BE49-F238E27FC236}">
                <a16:creationId xmlns:a16="http://schemas.microsoft.com/office/drawing/2014/main" id="{9680C1D2-7BB5-3490-18DA-5AAAC77CC916}"/>
              </a:ext>
            </a:extLst>
          </p:cNvPr>
          <p:cNvPicPr>
            <a:picLocks noChangeAspect="1"/>
          </p:cNvPicPr>
          <p:nvPr/>
        </p:nvPicPr>
        <p:blipFill rotWithShape="1">
          <a:blip r:embed="rId2"/>
          <a:srcRect l="23029" r="1491"/>
          <a:stretch/>
        </p:blipFill>
        <p:spPr>
          <a:xfrm>
            <a:off x="1409701" y="1372728"/>
            <a:ext cx="4410709" cy="3453865"/>
          </a:xfrm>
          <a:prstGeom prst="rect">
            <a:avLst/>
          </a:prstGeom>
        </p:spPr>
      </p:pic>
      <p:pic>
        <p:nvPicPr>
          <p:cNvPr id="9" name="Picture 8">
            <a:extLst>
              <a:ext uri="{FF2B5EF4-FFF2-40B4-BE49-F238E27FC236}">
                <a16:creationId xmlns:a16="http://schemas.microsoft.com/office/drawing/2014/main" id="{0D2428B5-5A65-574C-E6F9-D16840F2B1F9}"/>
              </a:ext>
            </a:extLst>
          </p:cNvPr>
          <p:cNvPicPr>
            <a:picLocks noChangeAspect="1"/>
          </p:cNvPicPr>
          <p:nvPr/>
        </p:nvPicPr>
        <p:blipFill rotWithShape="1">
          <a:blip r:embed="rId3"/>
          <a:srcRect l="22439" t="1850" b="31248"/>
          <a:stretch/>
        </p:blipFill>
        <p:spPr>
          <a:xfrm>
            <a:off x="7005698" y="1520020"/>
            <a:ext cx="6051061" cy="2971969"/>
          </a:xfrm>
          <a:prstGeom prst="rect">
            <a:avLst/>
          </a:prstGeom>
        </p:spPr>
      </p:pic>
    </p:spTree>
    <p:extLst>
      <p:ext uri="{BB962C8B-B14F-4D97-AF65-F5344CB8AC3E}">
        <p14:creationId xmlns:p14="http://schemas.microsoft.com/office/powerpoint/2010/main" val="264682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Use (Accidents)</a:t>
            </a:r>
          </a:p>
        </p:txBody>
      </p:sp>
      <p:sp>
        <p:nvSpPr>
          <p:cNvPr id="5" name="Content Placeholder 3">
            <a:extLst>
              <a:ext uri="{FF2B5EF4-FFF2-40B4-BE49-F238E27FC236}">
                <a16:creationId xmlns:a16="http://schemas.microsoft.com/office/drawing/2014/main" id="{181B2CA3-228E-A704-1CE9-9EC9C53DF838}"/>
              </a:ext>
            </a:extLst>
          </p:cNvPr>
          <p:cNvSpPr txBox="1">
            <a:spLocks/>
          </p:cNvSpPr>
          <p:nvPr/>
        </p:nvSpPr>
        <p:spPr>
          <a:xfrm>
            <a:off x="821933" y="4873844"/>
            <a:ext cx="7068620" cy="3150016"/>
          </a:xfrm>
          <a:prstGeom prst="rect">
            <a:avLst/>
          </a:prstGeom>
        </p:spPr>
        <p:txBody>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2800">
                <a:solidFill>
                  <a:srgbClr val="193A54"/>
                </a:solidFill>
              </a:rPr>
              <a:t>National Average (0): simplest and requires no inputs</a:t>
            </a:r>
          </a:p>
          <a:p>
            <a:r>
              <a:rPr lang="en-US" sz="2800" err="1">
                <a:solidFill>
                  <a:srgbClr val="193A54"/>
                </a:solidFill>
              </a:rPr>
              <a:t>Pasquill</a:t>
            </a:r>
            <a:r>
              <a:rPr lang="en-US" sz="2800">
                <a:solidFill>
                  <a:srgbClr val="193A54"/>
                </a:solidFill>
              </a:rPr>
              <a:t> Class (1): requires values for each </a:t>
            </a:r>
            <a:r>
              <a:rPr lang="en-US" sz="2800" err="1">
                <a:solidFill>
                  <a:srgbClr val="193A54"/>
                </a:solidFill>
              </a:rPr>
              <a:t>Pasquill</a:t>
            </a:r>
            <a:r>
              <a:rPr lang="en-US" sz="2800">
                <a:solidFill>
                  <a:srgbClr val="193A54"/>
                </a:solidFill>
              </a:rPr>
              <a:t> stability class</a:t>
            </a:r>
          </a:p>
          <a:p>
            <a:r>
              <a:rPr lang="en-US" sz="2800">
                <a:solidFill>
                  <a:srgbClr val="193A54"/>
                </a:solidFill>
              </a:rPr>
              <a:t>User-Defined (2): allows more detailed analysis</a:t>
            </a:r>
          </a:p>
          <a:p>
            <a:endParaRPr lang="en-US">
              <a:solidFill>
                <a:schemeClr val="accent2"/>
              </a:solidFill>
            </a:endParaRPr>
          </a:p>
        </p:txBody>
      </p:sp>
      <p:sp>
        <p:nvSpPr>
          <p:cNvPr id="6" name="Content Placeholder 3">
            <a:extLst>
              <a:ext uri="{FF2B5EF4-FFF2-40B4-BE49-F238E27FC236}">
                <a16:creationId xmlns:a16="http://schemas.microsoft.com/office/drawing/2014/main" id="{E0FB78DF-131F-81B7-8035-B2FF712555AA}"/>
              </a:ext>
            </a:extLst>
          </p:cNvPr>
          <p:cNvSpPr txBox="1">
            <a:spLocks/>
          </p:cNvSpPr>
          <p:nvPr/>
        </p:nvSpPr>
        <p:spPr>
          <a:xfrm>
            <a:off x="7530957" y="4491989"/>
            <a:ext cx="6256577" cy="3531871"/>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59072" indent="-259072" defTabSz="1036290">
              <a:spcBef>
                <a:spcPts val="1133"/>
              </a:spcBef>
            </a:pPr>
            <a:r>
              <a:rPr lang="en-US">
                <a:solidFill>
                  <a:srgbClr val="193A54"/>
                </a:solidFill>
              </a:rPr>
              <a:t>Define area, centerline distance, and dilution factor of each isopleth (max. number of isopleths: 18)</a:t>
            </a:r>
          </a:p>
          <a:p>
            <a:pPr marL="259072" indent="-259072" defTabSz="1036290">
              <a:spcBef>
                <a:spcPts val="1133"/>
              </a:spcBef>
            </a:pPr>
            <a:r>
              <a:rPr lang="en-US">
                <a:solidFill>
                  <a:srgbClr val="193A54"/>
                </a:solidFill>
              </a:rPr>
              <a:t>NOTE: if population density is being used, first two isopleths shall have same population density</a:t>
            </a:r>
          </a:p>
          <a:p>
            <a:endParaRPr lang="en-US">
              <a:solidFill>
                <a:schemeClr val="accent2"/>
              </a:solidFill>
            </a:endParaRPr>
          </a:p>
        </p:txBody>
      </p:sp>
      <p:pic>
        <p:nvPicPr>
          <p:cNvPr id="8" name="Picture 7">
            <a:extLst>
              <a:ext uri="{FF2B5EF4-FFF2-40B4-BE49-F238E27FC236}">
                <a16:creationId xmlns:a16="http://schemas.microsoft.com/office/drawing/2014/main" id="{780F13F9-5A2A-D31C-9B04-CE33FE60E36C}"/>
              </a:ext>
            </a:extLst>
          </p:cNvPr>
          <p:cNvPicPr>
            <a:picLocks noChangeAspect="1"/>
          </p:cNvPicPr>
          <p:nvPr/>
        </p:nvPicPr>
        <p:blipFill rotWithShape="1">
          <a:blip r:embed="rId2"/>
          <a:srcRect l="23761" b="7961"/>
          <a:stretch/>
        </p:blipFill>
        <p:spPr>
          <a:xfrm>
            <a:off x="1711164" y="1380682"/>
            <a:ext cx="4847757" cy="3493162"/>
          </a:xfrm>
          <a:prstGeom prst="rect">
            <a:avLst/>
          </a:prstGeom>
        </p:spPr>
      </p:pic>
      <p:pic>
        <p:nvPicPr>
          <p:cNvPr id="9" name="Picture 8">
            <a:extLst>
              <a:ext uri="{FF2B5EF4-FFF2-40B4-BE49-F238E27FC236}">
                <a16:creationId xmlns:a16="http://schemas.microsoft.com/office/drawing/2014/main" id="{9E890CFA-72BA-52EB-BA7D-DE13AF111BBC}"/>
              </a:ext>
            </a:extLst>
          </p:cNvPr>
          <p:cNvPicPr>
            <a:picLocks noChangeAspect="1"/>
          </p:cNvPicPr>
          <p:nvPr/>
        </p:nvPicPr>
        <p:blipFill rotWithShape="1">
          <a:blip r:embed="rId3"/>
          <a:srcRect l="23590" r="1979" b="2435"/>
          <a:stretch/>
        </p:blipFill>
        <p:spPr>
          <a:xfrm>
            <a:off x="8834706" y="1338718"/>
            <a:ext cx="3649078" cy="3245080"/>
          </a:xfrm>
          <a:prstGeom prst="rect">
            <a:avLst/>
          </a:prstGeom>
        </p:spPr>
      </p:pic>
    </p:spTree>
    <p:extLst>
      <p:ext uri="{BB962C8B-B14F-4D97-AF65-F5344CB8AC3E}">
        <p14:creationId xmlns:p14="http://schemas.microsoft.com/office/powerpoint/2010/main" val="183760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11917680" cy="4931516"/>
          </a:xfrm>
        </p:spPr>
        <p:txBody>
          <a:bodyPr/>
          <a:lstStyle/>
          <a:p>
            <a:r>
              <a:rPr lang="en-US"/>
              <a:t>Introduction</a:t>
            </a:r>
          </a:p>
          <a:p>
            <a:r>
              <a:rPr lang="en-US"/>
              <a:t>NRC-RADTRAN Concepts </a:t>
            </a:r>
          </a:p>
          <a:p>
            <a:r>
              <a:rPr lang="en-US"/>
              <a:t>NRC-RADTRAN Use</a:t>
            </a:r>
          </a:p>
          <a:p>
            <a:r>
              <a:rPr lang="en-US"/>
              <a:t>NRC-RADTRAN Updates</a:t>
            </a:r>
          </a:p>
          <a:p>
            <a:endParaRPr lang="en-US"/>
          </a:p>
        </p:txBody>
      </p:sp>
    </p:spTree>
    <p:extLst>
      <p:ext uri="{BB962C8B-B14F-4D97-AF65-F5344CB8AC3E}">
        <p14:creationId xmlns:p14="http://schemas.microsoft.com/office/powerpoint/2010/main" val="418296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Use (Radionuclides)</a:t>
            </a:r>
          </a:p>
        </p:txBody>
      </p:sp>
      <p:sp>
        <p:nvSpPr>
          <p:cNvPr id="5" name="Content Placeholder 3">
            <a:extLst>
              <a:ext uri="{FF2B5EF4-FFF2-40B4-BE49-F238E27FC236}">
                <a16:creationId xmlns:a16="http://schemas.microsoft.com/office/drawing/2014/main" id="{181B2CA3-228E-A704-1CE9-9EC9C53DF838}"/>
              </a:ext>
            </a:extLst>
          </p:cNvPr>
          <p:cNvSpPr txBox="1">
            <a:spLocks/>
          </p:cNvSpPr>
          <p:nvPr/>
        </p:nvSpPr>
        <p:spPr>
          <a:xfrm>
            <a:off x="1409701" y="4491989"/>
            <a:ext cx="6480852" cy="3531871"/>
          </a:xfrm>
          <a:prstGeom prst="rect">
            <a:avLst/>
          </a:prstGeom>
        </p:spPr>
        <p:txBody>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3000">
                <a:solidFill>
                  <a:srgbClr val="193A54"/>
                </a:solidFill>
              </a:rPr>
              <a:t>Radionuclide inventory can be defined for package</a:t>
            </a:r>
          </a:p>
          <a:p>
            <a:r>
              <a:rPr lang="en-US" sz="3000">
                <a:solidFill>
                  <a:srgbClr val="193A54"/>
                </a:solidFill>
              </a:rPr>
              <a:t>Isotope inventory assigned according to release group</a:t>
            </a:r>
          </a:p>
          <a:p>
            <a:r>
              <a:rPr lang="en-US" sz="3000">
                <a:solidFill>
                  <a:srgbClr val="193A54"/>
                </a:solidFill>
              </a:rPr>
              <a:t>Each package has independent isotope inventory</a:t>
            </a:r>
          </a:p>
          <a:p>
            <a:endParaRPr lang="en-US">
              <a:solidFill>
                <a:schemeClr val="accent2"/>
              </a:solidFill>
            </a:endParaRPr>
          </a:p>
        </p:txBody>
      </p:sp>
      <p:sp>
        <p:nvSpPr>
          <p:cNvPr id="6" name="Content Placeholder 3">
            <a:extLst>
              <a:ext uri="{FF2B5EF4-FFF2-40B4-BE49-F238E27FC236}">
                <a16:creationId xmlns:a16="http://schemas.microsoft.com/office/drawing/2014/main" id="{E0FB78DF-131F-81B7-8035-B2FF712555AA}"/>
              </a:ext>
            </a:extLst>
          </p:cNvPr>
          <p:cNvSpPr txBox="1">
            <a:spLocks/>
          </p:cNvSpPr>
          <p:nvPr/>
        </p:nvSpPr>
        <p:spPr>
          <a:xfrm>
            <a:off x="7571160" y="4491989"/>
            <a:ext cx="5790343" cy="3531871"/>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59072" indent="-259072" defTabSz="1036290">
              <a:spcBef>
                <a:spcPts val="1133"/>
              </a:spcBef>
            </a:pPr>
            <a:r>
              <a:rPr lang="en-US" sz="3000">
                <a:solidFill>
                  <a:srgbClr val="193A54"/>
                </a:solidFill>
              </a:rPr>
              <a:t>User-defined radionuclides can also be defined</a:t>
            </a:r>
          </a:p>
          <a:p>
            <a:pPr marL="259072" indent="-259072" defTabSz="1036290">
              <a:spcBef>
                <a:spcPts val="1133"/>
              </a:spcBef>
            </a:pPr>
            <a:r>
              <a:rPr lang="en-US" sz="3000">
                <a:solidFill>
                  <a:srgbClr val="193A54"/>
                </a:solidFill>
              </a:rPr>
              <a:t>Half-lives, energies, and Dose Conversion Factors (DCFs) are required to be specified</a:t>
            </a:r>
          </a:p>
          <a:p>
            <a:endParaRPr lang="en-US">
              <a:solidFill>
                <a:schemeClr val="accent2"/>
              </a:solidFill>
            </a:endParaRPr>
          </a:p>
        </p:txBody>
      </p:sp>
      <p:pic>
        <p:nvPicPr>
          <p:cNvPr id="8" name="Picture 7">
            <a:extLst>
              <a:ext uri="{FF2B5EF4-FFF2-40B4-BE49-F238E27FC236}">
                <a16:creationId xmlns:a16="http://schemas.microsoft.com/office/drawing/2014/main" id="{B4564C6B-B575-3239-E722-FB8FCAEB7483}"/>
              </a:ext>
            </a:extLst>
          </p:cNvPr>
          <p:cNvPicPr>
            <a:picLocks noChangeAspect="1"/>
          </p:cNvPicPr>
          <p:nvPr/>
        </p:nvPicPr>
        <p:blipFill rotWithShape="1">
          <a:blip r:embed="rId2"/>
          <a:srcRect l="21522" r="27099" b="13790"/>
          <a:stretch/>
        </p:blipFill>
        <p:spPr>
          <a:xfrm>
            <a:off x="1263768" y="1466862"/>
            <a:ext cx="4577402" cy="2685901"/>
          </a:xfrm>
          <a:prstGeom prst="rect">
            <a:avLst/>
          </a:prstGeom>
        </p:spPr>
      </p:pic>
      <p:pic>
        <p:nvPicPr>
          <p:cNvPr id="9" name="Picture 8">
            <a:extLst>
              <a:ext uri="{FF2B5EF4-FFF2-40B4-BE49-F238E27FC236}">
                <a16:creationId xmlns:a16="http://schemas.microsoft.com/office/drawing/2014/main" id="{E1E765E4-ED68-25D2-EC26-325926CB7F24}"/>
              </a:ext>
            </a:extLst>
          </p:cNvPr>
          <p:cNvPicPr>
            <a:picLocks noChangeAspect="1"/>
          </p:cNvPicPr>
          <p:nvPr/>
        </p:nvPicPr>
        <p:blipFill rotWithShape="1">
          <a:blip r:embed="rId3"/>
          <a:srcRect l="19811" b="6360"/>
          <a:stretch/>
        </p:blipFill>
        <p:spPr>
          <a:xfrm>
            <a:off x="6173827" y="1466862"/>
            <a:ext cx="7292791" cy="1696079"/>
          </a:xfrm>
          <a:prstGeom prst="rect">
            <a:avLst/>
          </a:prstGeom>
        </p:spPr>
      </p:pic>
    </p:spTree>
    <p:extLst>
      <p:ext uri="{BB962C8B-B14F-4D97-AF65-F5344CB8AC3E}">
        <p14:creationId xmlns:p14="http://schemas.microsoft.com/office/powerpoint/2010/main" val="3260266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Use (Loss of Shielding)</a:t>
            </a:r>
          </a:p>
        </p:txBody>
      </p:sp>
      <p:sp>
        <p:nvSpPr>
          <p:cNvPr id="5" name="Content Placeholder 3">
            <a:extLst>
              <a:ext uri="{FF2B5EF4-FFF2-40B4-BE49-F238E27FC236}">
                <a16:creationId xmlns:a16="http://schemas.microsoft.com/office/drawing/2014/main" id="{181B2CA3-228E-A704-1CE9-9EC9C53DF838}"/>
              </a:ext>
            </a:extLst>
          </p:cNvPr>
          <p:cNvSpPr txBox="1">
            <a:spLocks/>
          </p:cNvSpPr>
          <p:nvPr/>
        </p:nvSpPr>
        <p:spPr>
          <a:xfrm>
            <a:off x="1409701" y="2003462"/>
            <a:ext cx="4410709" cy="5278708"/>
          </a:xfrm>
          <a:prstGeom prst="rect">
            <a:avLst/>
          </a:prstGeom>
        </p:spPr>
        <p:txBody>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3000">
                <a:solidFill>
                  <a:srgbClr val="193A54"/>
                </a:solidFill>
              </a:rPr>
              <a:t>Conditional Probability and Fractional Loss are defined </a:t>
            </a:r>
          </a:p>
          <a:p>
            <a:r>
              <a:rPr lang="en-US" sz="3000">
                <a:solidFill>
                  <a:srgbClr val="193A54"/>
                </a:solidFill>
              </a:rPr>
              <a:t>Probability for all scenarios shall sum to unity</a:t>
            </a:r>
          </a:p>
          <a:p>
            <a:r>
              <a:rPr lang="en-US" sz="3000">
                <a:solidFill>
                  <a:srgbClr val="193A54"/>
                </a:solidFill>
              </a:rPr>
              <a:t>Parameters for stop are defined</a:t>
            </a:r>
          </a:p>
          <a:p>
            <a:endParaRPr lang="en-US">
              <a:solidFill>
                <a:schemeClr val="accent2"/>
              </a:solidFill>
            </a:endParaRPr>
          </a:p>
        </p:txBody>
      </p:sp>
      <p:pic>
        <p:nvPicPr>
          <p:cNvPr id="8" name="Picture 7">
            <a:extLst>
              <a:ext uri="{FF2B5EF4-FFF2-40B4-BE49-F238E27FC236}">
                <a16:creationId xmlns:a16="http://schemas.microsoft.com/office/drawing/2014/main" id="{EDF7F1D5-8687-238A-43CD-1E5C1020DB79}"/>
              </a:ext>
            </a:extLst>
          </p:cNvPr>
          <p:cNvPicPr>
            <a:picLocks noChangeAspect="1"/>
          </p:cNvPicPr>
          <p:nvPr/>
        </p:nvPicPr>
        <p:blipFill rotWithShape="1">
          <a:blip r:embed="rId2"/>
          <a:srcRect l="23979"/>
          <a:stretch/>
        </p:blipFill>
        <p:spPr>
          <a:xfrm>
            <a:off x="6174203" y="1777647"/>
            <a:ext cx="7553740" cy="4545456"/>
          </a:xfrm>
          <a:prstGeom prst="rect">
            <a:avLst/>
          </a:prstGeom>
        </p:spPr>
      </p:pic>
    </p:spTree>
    <p:extLst>
      <p:ext uri="{BB962C8B-B14F-4D97-AF65-F5344CB8AC3E}">
        <p14:creationId xmlns:p14="http://schemas.microsoft.com/office/powerpoint/2010/main" val="3140883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Use (Defaults)</a:t>
            </a:r>
          </a:p>
        </p:txBody>
      </p:sp>
      <p:sp>
        <p:nvSpPr>
          <p:cNvPr id="5" name="Content Placeholder 3">
            <a:extLst>
              <a:ext uri="{FF2B5EF4-FFF2-40B4-BE49-F238E27FC236}">
                <a16:creationId xmlns:a16="http://schemas.microsoft.com/office/drawing/2014/main" id="{181B2CA3-228E-A704-1CE9-9EC9C53DF838}"/>
              </a:ext>
            </a:extLst>
          </p:cNvPr>
          <p:cNvSpPr txBox="1">
            <a:spLocks/>
          </p:cNvSpPr>
          <p:nvPr/>
        </p:nvSpPr>
        <p:spPr>
          <a:xfrm>
            <a:off x="834347" y="1892627"/>
            <a:ext cx="6927661" cy="3531871"/>
          </a:xfrm>
          <a:prstGeom prst="rect">
            <a:avLst/>
          </a:prstGeom>
        </p:spPr>
        <p:txBody>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3000">
                <a:solidFill>
                  <a:srgbClr val="193A54"/>
                </a:solidFill>
              </a:rPr>
              <a:t>Values of “-1” mean NRC-RADTRAN defaults shall be used</a:t>
            </a:r>
          </a:p>
          <a:p>
            <a:r>
              <a:rPr lang="en-US" sz="3000">
                <a:solidFill>
                  <a:srgbClr val="193A54"/>
                </a:solidFill>
              </a:rPr>
              <a:t>Potential user defined options include:</a:t>
            </a:r>
          </a:p>
          <a:p>
            <a:pPr lvl="1"/>
            <a:r>
              <a:rPr lang="en-US" sz="3000">
                <a:solidFill>
                  <a:srgbClr val="193A54"/>
                </a:solidFill>
              </a:rPr>
              <a:t>Residential shielding factors</a:t>
            </a:r>
          </a:p>
          <a:p>
            <a:pPr lvl="1"/>
            <a:r>
              <a:rPr lang="en-US" sz="3000">
                <a:solidFill>
                  <a:srgbClr val="193A54"/>
                </a:solidFill>
              </a:rPr>
              <a:t>Distance from radioactive packages</a:t>
            </a:r>
          </a:p>
          <a:p>
            <a:pPr lvl="1"/>
            <a:r>
              <a:rPr lang="en-US" sz="3000">
                <a:solidFill>
                  <a:srgbClr val="193A54"/>
                </a:solidFill>
              </a:rPr>
              <a:t>Dispersion options</a:t>
            </a:r>
          </a:p>
          <a:p>
            <a:pPr lvl="1"/>
            <a:r>
              <a:rPr lang="en-US" sz="3000">
                <a:solidFill>
                  <a:srgbClr val="193A54"/>
                </a:solidFill>
              </a:rPr>
              <a:t>Transfer coefficients</a:t>
            </a:r>
          </a:p>
          <a:p>
            <a:r>
              <a:rPr lang="en-US" sz="3000">
                <a:solidFill>
                  <a:srgbClr val="193A54"/>
                </a:solidFill>
              </a:rPr>
              <a:t>REGCHECK: used to force regulatory limits for external dose and crew dose</a:t>
            </a:r>
          </a:p>
          <a:p>
            <a:endParaRPr lang="en-US">
              <a:solidFill>
                <a:schemeClr val="accent2"/>
              </a:solidFill>
            </a:endParaRPr>
          </a:p>
        </p:txBody>
      </p:sp>
      <p:pic>
        <p:nvPicPr>
          <p:cNvPr id="8" name="Picture 7">
            <a:extLst>
              <a:ext uri="{FF2B5EF4-FFF2-40B4-BE49-F238E27FC236}">
                <a16:creationId xmlns:a16="http://schemas.microsoft.com/office/drawing/2014/main" id="{A35F3F1C-4CE7-02CD-B324-B220BB6556D5}"/>
              </a:ext>
            </a:extLst>
          </p:cNvPr>
          <p:cNvPicPr>
            <a:picLocks noChangeAspect="1"/>
          </p:cNvPicPr>
          <p:nvPr/>
        </p:nvPicPr>
        <p:blipFill rotWithShape="1">
          <a:blip r:embed="rId2"/>
          <a:srcRect l="21164" t="1650" b="600"/>
          <a:stretch/>
        </p:blipFill>
        <p:spPr>
          <a:xfrm>
            <a:off x="7992395" y="1913123"/>
            <a:ext cx="4455914" cy="3184568"/>
          </a:xfrm>
          <a:prstGeom prst="rect">
            <a:avLst/>
          </a:prstGeom>
        </p:spPr>
      </p:pic>
      <p:pic>
        <p:nvPicPr>
          <p:cNvPr id="9" name="Picture 8">
            <a:extLst>
              <a:ext uri="{FF2B5EF4-FFF2-40B4-BE49-F238E27FC236}">
                <a16:creationId xmlns:a16="http://schemas.microsoft.com/office/drawing/2014/main" id="{CD8249BB-AA8A-6132-D586-EDB031225027}"/>
              </a:ext>
            </a:extLst>
          </p:cNvPr>
          <p:cNvPicPr>
            <a:picLocks noChangeAspect="1"/>
          </p:cNvPicPr>
          <p:nvPr/>
        </p:nvPicPr>
        <p:blipFill rotWithShape="1">
          <a:blip r:embed="rId3"/>
          <a:srcRect l="21526" t="1" r="4379" b="867"/>
          <a:stretch/>
        </p:blipFill>
        <p:spPr>
          <a:xfrm>
            <a:off x="8016311" y="5106713"/>
            <a:ext cx="4455914" cy="1786866"/>
          </a:xfrm>
          <a:prstGeom prst="rect">
            <a:avLst/>
          </a:prstGeom>
        </p:spPr>
      </p:pic>
    </p:spTree>
    <p:extLst>
      <p:ext uri="{BB962C8B-B14F-4D97-AF65-F5344CB8AC3E}">
        <p14:creationId xmlns:p14="http://schemas.microsoft.com/office/powerpoint/2010/main" val="3605035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Use</a:t>
            </a:r>
          </a:p>
        </p:txBody>
      </p:sp>
      <p:sp>
        <p:nvSpPr>
          <p:cNvPr id="5" name="Content Placeholder 3">
            <a:extLst>
              <a:ext uri="{FF2B5EF4-FFF2-40B4-BE49-F238E27FC236}">
                <a16:creationId xmlns:a16="http://schemas.microsoft.com/office/drawing/2014/main" id="{181B2CA3-228E-A704-1CE9-9EC9C53DF838}"/>
              </a:ext>
            </a:extLst>
          </p:cNvPr>
          <p:cNvSpPr txBox="1">
            <a:spLocks/>
          </p:cNvSpPr>
          <p:nvPr/>
        </p:nvSpPr>
        <p:spPr>
          <a:xfrm>
            <a:off x="834348" y="1892627"/>
            <a:ext cx="12306299" cy="3531871"/>
          </a:xfrm>
          <a:prstGeom prst="rect">
            <a:avLst/>
          </a:prstGeom>
        </p:spPr>
        <p:txBody>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3000">
                <a:solidFill>
                  <a:srgbClr val="193A54"/>
                </a:solidFill>
              </a:rPr>
              <a:t>Click the Run button</a:t>
            </a:r>
          </a:p>
          <a:p>
            <a:r>
              <a:rPr lang="en-US" sz="3000">
                <a:solidFill>
                  <a:srgbClr val="193A54"/>
                </a:solidFill>
              </a:rPr>
              <a:t>Output window will populate</a:t>
            </a:r>
          </a:p>
          <a:p>
            <a:pPr lvl="1"/>
            <a:r>
              <a:rPr lang="en-US" sz="3000">
                <a:solidFill>
                  <a:srgbClr val="193A54"/>
                </a:solidFill>
              </a:rPr>
              <a:t>Input Echo – text version of all inputs into the GUI</a:t>
            </a:r>
          </a:p>
          <a:p>
            <a:pPr lvl="1"/>
            <a:r>
              <a:rPr lang="en-US" sz="3000">
                <a:solidFill>
                  <a:srgbClr val="193A54"/>
                </a:solidFill>
              </a:rPr>
              <a:t>NRC-RADTRAN Output – standard text output also viewable in spreadsheet form</a:t>
            </a:r>
          </a:p>
          <a:p>
            <a:pPr lvl="2"/>
            <a:r>
              <a:rPr lang="en-US" sz="3000">
                <a:solidFill>
                  <a:srgbClr val="193A54"/>
                </a:solidFill>
              </a:rPr>
              <a:t>Non-rad incident summary</a:t>
            </a:r>
          </a:p>
          <a:p>
            <a:pPr lvl="2"/>
            <a:r>
              <a:rPr lang="en-US" sz="3000">
                <a:solidFill>
                  <a:srgbClr val="193A54"/>
                </a:solidFill>
              </a:rPr>
              <a:t>Exposure Summary for links and Rural, Suburban, Urban transit zones</a:t>
            </a:r>
          </a:p>
          <a:p>
            <a:pPr lvl="2"/>
            <a:r>
              <a:rPr lang="en-US" sz="3000">
                <a:solidFill>
                  <a:srgbClr val="193A54"/>
                </a:solidFill>
              </a:rPr>
              <a:t>Input sensitivity analysis (effect of 1% change of input value)</a:t>
            </a:r>
          </a:p>
          <a:p>
            <a:r>
              <a:rPr lang="en-US" sz="3000">
                <a:solidFill>
                  <a:srgbClr val="193A54"/>
                </a:solidFill>
              </a:rPr>
              <a:t>Automatically saves each run in a new output file</a:t>
            </a:r>
          </a:p>
          <a:p>
            <a:endParaRPr lang="en-US">
              <a:solidFill>
                <a:schemeClr val="accent2"/>
              </a:solidFill>
            </a:endParaRPr>
          </a:p>
        </p:txBody>
      </p:sp>
    </p:spTree>
    <p:extLst>
      <p:ext uri="{BB962C8B-B14F-4D97-AF65-F5344CB8AC3E}">
        <p14:creationId xmlns:p14="http://schemas.microsoft.com/office/powerpoint/2010/main" val="2864738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974D78-7CF0-14E1-1D0E-289E0D00764B}"/>
              </a:ext>
            </a:extLst>
          </p:cNvPr>
          <p:cNvPicPr>
            <a:picLocks noChangeAspect="1"/>
          </p:cNvPicPr>
          <p:nvPr/>
        </p:nvPicPr>
        <p:blipFill>
          <a:blip r:embed="rId2"/>
          <a:stretch>
            <a:fillRect/>
          </a:stretch>
        </p:blipFill>
        <p:spPr>
          <a:xfrm>
            <a:off x="1896266" y="1299037"/>
            <a:ext cx="4555903" cy="5708492"/>
          </a:xfrm>
          <a:prstGeom prst="rect">
            <a:avLst/>
          </a:prstGeom>
        </p:spPr>
      </p:pic>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Outputs</a:t>
            </a:r>
          </a:p>
        </p:txBody>
      </p:sp>
      <p:pic>
        <p:nvPicPr>
          <p:cNvPr id="3" name="Picture 2">
            <a:extLst>
              <a:ext uri="{FF2B5EF4-FFF2-40B4-BE49-F238E27FC236}">
                <a16:creationId xmlns:a16="http://schemas.microsoft.com/office/drawing/2014/main" id="{F07DBE96-A730-AD6E-FA2A-D4305864487C}"/>
              </a:ext>
            </a:extLst>
          </p:cNvPr>
          <p:cNvPicPr>
            <a:picLocks noChangeAspect="1"/>
          </p:cNvPicPr>
          <p:nvPr/>
        </p:nvPicPr>
        <p:blipFill>
          <a:blip r:embed="rId3"/>
          <a:stretch>
            <a:fillRect/>
          </a:stretch>
        </p:blipFill>
        <p:spPr>
          <a:xfrm>
            <a:off x="7086600" y="1308561"/>
            <a:ext cx="5309170" cy="5699417"/>
          </a:xfrm>
          <a:prstGeom prst="rect">
            <a:avLst/>
          </a:prstGeom>
        </p:spPr>
      </p:pic>
    </p:spTree>
    <p:extLst>
      <p:ext uri="{BB962C8B-B14F-4D97-AF65-F5344CB8AC3E}">
        <p14:creationId xmlns:p14="http://schemas.microsoft.com/office/powerpoint/2010/main" val="732697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Version 1.0 User Awareness</a:t>
            </a:r>
          </a:p>
        </p:txBody>
      </p:sp>
      <p:sp>
        <p:nvSpPr>
          <p:cNvPr id="5" name="Content Placeholder 2">
            <a:extLst>
              <a:ext uri="{FF2B5EF4-FFF2-40B4-BE49-F238E27FC236}">
                <a16:creationId xmlns:a16="http://schemas.microsoft.com/office/drawing/2014/main" id="{9D398829-80F1-60DE-8A8D-A437F271A1FD}"/>
              </a:ext>
            </a:extLst>
          </p:cNvPr>
          <p:cNvSpPr>
            <a:spLocks noGrp="1"/>
          </p:cNvSpPr>
          <p:nvPr>
            <p:ph idx="1"/>
          </p:nvPr>
        </p:nvSpPr>
        <p:spPr>
          <a:xfrm>
            <a:off x="1139079" y="1847600"/>
            <a:ext cx="11754988" cy="5527725"/>
          </a:xfrm>
        </p:spPr>
        <p:txBody>
          <a:bodyPr>
            <a:normAutofit fontScale="62500" lnSpcReduction="20000"/>
          </a:bodyPr>
          <a:lstStyle/>
          <a:p>
            <a:r>
              <a:rPr lang="en-US" sz="4300" b="1"/>
              <a:t>Shielding Factors</a:t>
            </a:r>
            <a:r>
              <a:rPr lang="en-US" sz="4300"/>
              <a:t>: two runs should be completed using 100% neutron or 100% gamma emissions and the results ratioed externally</a:t>
            </a:r>
          </a:p>
          <a:p>
            <a:endParaRPr lang="en-US" sz="200"/>
          </a:p>
          <a:p>
            <a:r>
              <a:rPr lang="en-US" sz="4300" b="1"/>
              <a:t>Incident-Free Off-Link Neutron Doses</a:t>
            </a:r>
            <a:r>
              <a:rPr lang="en-US" sz="4300"/>
              <a:t>: hand-calculated MEI results do not match NRC-RADTRAN results. Until this issue is investigated and resolved, it is recommended that NRC-RADTRAN should be used to estimate incident-free off-link doses through gamma radiation only</a:t>
            </a:r>
          </a:p>
          <a:p>
            <a:endParaRPr lang="en-US" sz="200"/>
          </a:p>
          <a:p>
            <a:r>
              <a:rPr lang="en-US" sz="4300" b="1"/>
              <a:t>Rail Crew Doses</a:t>
            </a:r>
            <a:r>
              <a:rPr lang="en-US" sz="4300"/>
              <a:t>: for the rail crew gamma and neutron doses calculating a stop with duration of transit will provide a more representative crew dose estimate</a:t>
            </a:r>
          </a:p>
          <a:p>
            <a:endParaRPr lang="en-US" sz="200"/>
          </a:p>
          <a:p>
            <a:r>
              <a:rPr lang="en-US" sz="4300" b="1"/>
              <a:t>MEI In-Transit Doses</a:t>
            </a:r>
            <a:r>
              <a:rPr lang="en-US" sz="4300"/>
              <a:t>: the MEI in-transit doses estimated by NRC-RADTRAN cannot be duplicated using spreadsheet calculations. In addition, gamma and neutron MEI in-transit doses are estimated using the same equations. For this reason, it is recommended that the MEI in-transit doses not be used currently</a:t>
            </a:r>
          </a:p>
          <a:p>
            <a:endParaRPr lang="en-US" sz="3600">
              <a:solidFill>
                <a:schemeClr val="accent2"/>
              </a:solidFill>
            </a:endParaRPr>
          </a:p>
          <a:p>
            <a:endParaRPr lang="en-US"/>
          </a:p>
        </p:txBody>
      </p:sp>
    </p:spTree>
    <p:extLst>
      <p:ext uri="{BB962C8B-B14F-4D97-AF65-F5344CB8AC3E}">
        <p14:creationId xmlns:p14="http://schemas.microsoft.com/office/powerpoint/2010/main" val="1273604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Version 1.0 User Awareness</a:t>
            </a:r>
          </a:p>
        </p:txBody>
      </p:sp>
      <p:sp>
        <p:nvSpPr>
          <p:cNvPr id="5" name="Content Placeholder 2">
            <a:extLst>
              <a:ext uri="{FF2B5EF4-FFF2-40B4-BE49-F238E27FC236}">
                <a16:creationId xmlns:a16="http://schemas.microsoft.com/office/drawing/2014/main" id="{9D398829-80F1-60DE-8A8D-A437F271A1FD}"/>
              </a:ext>
            </a:extLst>
          </p:cNvPr>
          <p:cNvSpPr>
            <a:spLocks noGrp="1"/>
          </p:cNvSpPr>
          <p:nvPr>
            <p:ph idx="1"/>
          </p:nvPr>
        </p:nvSpPr>
        <p:spPr>
          <a:xfrm>
            <a:off x="1139079" y="1762536"/>
            <a:ext cx="11754988" cy="5527725"/>
          </a:xfrm>
        </p:spPr>
        <p:txBody>
          <a:bodyPr>
            <a:normAutofit fontScale="77500" lnSpcReduction="20000"/>
          </a:bodyPr>
          <a:lstStyle/>
          <a:p>
            <a:r>
              <a:rPr lang="en-US" sz="3900"/>
              <a:t>The LOS model was developed for gamma radiation exposures and does not consider neutron radiation exposures</a:t>
            </a:r>
          </a:p>
          <a:p>
            <a:endParaRPr lang="en-US" sz="100"/>
          </a:p>
          <a:p>
            <a:r>
              <a:rPr lang="en-US" sz="3900"/>
              <a:t>The LOS model was based on modeling simulations performed for a generic 5.21-meter-long steel-lead-steel spent nuclear fuel truck transportation cask, and Dennis et al. (2009) states that the model should only be applied to truck transportation casks</a:t>
            </a:r>
          </a:p>
          <a:p>
            <a:endParaRPr lang="en-US" sz="100"/>
          </a:p>
          <a:p>
            <a:r>
              <a:rPr lang="en-US" sz="3900"/>
              <a:t>For the inhalation, resuspension, and immersion pathways, NRC-RADTRAN calculates doses using the geometric mean of the depleted atmospheric dilution factors (χ/Qs). For the </a:t>
            </a:r>
            <a:r>
              <a:rPr lang="en-US" sz="3900" err="1"/>
              <a:t>groundshine</a:t>
            </a:r>
            <a:r>
              <a:rPr lang="en-US" sz="3900"/>
              <a:t> pathway, NRC-RADTRAN calculates doses using the depleted χ/Qs, not the geometric mean of the depleted χ/Qs</a:t>
            </a:r>
          </a:p>
          <a:p>
            <a:endParaRPr lang="en-US" sz="100"/>
          </a:p>
          <a:p>
            <a:r>
              <a:rPr lang="en-US" sz="3900"/>
              <a:t>For accident risks, NRC-RADTRAN output does not provide totals for the expected values of population risks across all links, and users must sum these quantities externally</a:t>
            </a:r>
          </a:p>
          <a:p>
            <a:endParaRPr lang="en-US" sz="3900"/>
          </a:p>
          <a:p>
            <a:endParaRPr lang="en-US"/>
          </a:p>
        </p:txBody>
      </p:sp>
    </p:spTree>
    <p:extLst>
      <p:ext uri="{BB962C8B-B14F-4D97-AF65-F5344CB8AC3E}">
        <p14:creationId xmlns:p14="http://schemas.microsoft.com/office/powerpoint/2010/main" val="1772991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Version 1.1 (coming soon)</a:t>
            </a:r>
          </a:p>
        </p:txBody>
      </p:sp>
      <p:sp>
        <p:nvSpPr>
          <p:cNvPr id="5" name="Content Placeholder 2">
            <a:extLst>
              <a:ext uri="{FF2B5EF4-FFF2-40B4-BE49-F238E27FC236}">
                <a16:creationId xmlns:a16="http://schemas.microsoft.com/office/drawing/2014/main" id="{9D398829-80F1-60DE-8A8D-A437F271A1FD}"/>
              </a:ext>
            </a:extLst>
          </p:cNvPr>
          <p:cNvSpPr>
            <a:spLocks noGrp="1"/>
          </p:cNvSpPr>
          <p:nvPr>
            <p:ph idx="1"/>
          </p:nvPr>
        </p:nvSpPr>
        <p:spPr>
          <a:xfrm>
            <a:off x="1139079" y="1762536"/>
            <a:ext cx="11754988" cy="5527725"/>
          </a:xfrm>
        </p:spPr>
        <p:txBody>
          <a:bodyPr>
            <a:normAutofit/>
          </a:bodyPr>
          <a:lstStyle/>
          <a:p>
            <a:r>
              <a:rPr lang="en-US" sz="3000"/>
              <a:t>Updates to the GUI</a:t>
            </a:r>
          </a:p>
          <a:p>
            <a:pPr lvl="1"/>
            <a:r>
              <a:rPr lang="en-US" sz="2600"/>
              <a:t>Added access to all routing options on the Vehicles tab</a:t>
            </a:r>
          </a:p>
          <a:p>
            <a:pPr lvl="1"/>
            <a:r>
              <a:rPr lang="en-US" sz="2600"/>
              <a:t>Corrected </a:t>
            </a:r>
            <a:r>
              <a:rPr lang="en-US" sz="2600" err="1"/>
              <a:t>WebTRAGIS</a:t>
            </a:r>
            <a:r>
              <a:rPr lang="en-US" sz="2600"/>
              <a:t> importation</a:t>
            </a:r>
          </a:p>
          <a:p>
            <a:pPr lvl="1"/>
            <a:r>
              <a:rPr lang="en-US" sz="2600"/>
              <a:t>Added a .csv file import button with example highway and rail .csv files</a:t>
            </a:r>
          </a:p>
          <a:p>
            <a:r>
              <a:rPr lang="en-US" sz="3000"/>
              <a:t>Updates to calculational Fortran</a:t>
            </a:r>
          </a:p>
          <a:p>
            <a:pPr lvl="1"/>
            <a:r>
              <a:rPr lang="en-US" sz="2600"/>
              <a:t>Implemented a correction for ALL neutron calculations </a:t>
            </a:r>
          </a:p>
          <a:p>
            <a:pPr lvl="2"/>
            <a:r>
              <a:rPr lang="en-US" sz="2200"/>
              <a:t>(i.e., we think we fixed neutrons)</a:t>
            </a:r>
          </a:p>
          <a:p>
            <a:pPr lvl="1"/>
            <a:r>
              <a:rPr lang="en-US" sz="2600"/>
              <a:t>Corrected MEI in transit dose calculations </a:t>
            </a:r>
          </a:p>
          <a:p>
            <a:pPr lvl="1"/>
            <a:r>
              <a:rPr lang="en-US" sz="2600"/>
              <a:t>Added a summation of link risk so it no longer needs to be completed outside of the code</a:t>
            </a:r>
          </a:p>
          <a:p>
            <a:r>
              <a:rPr lang="en-US" sz="3000"/>
              <a:t>General code maintenance</a:t>
            </a:r>
          </a:p>
          <a:p>
            <a:pPr lvl="1"/>
            <a:endParaRPr lang="en-US" sz="2600"/>
          </a:p>
          <a:p>
            <a:endParaRPr lang="en-US" sz="3000"/>
          </a:p>
          <a:p>
            <a:endParaRPr lang="en-US" sz="3900"/>
          </a:p>
          <a:p>
            <a:endParaRPr lang="en-US"/>
          </a:p>
        </p:txBody>
      </p:sp>
    </p:spTree>
    <p:extLst>
      <p:ext uri="{BB962C8B-B14F-4D97-AF65-F5344CB8AC3E}">
        <p14:creationId xmlns:p14="http://schemas.microsoft.com/office/powerpoint/2010/main" val="3537288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35D9-ABBB-6F66-6CFC-84191EF114AD}"/>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126381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F55-545B-42A7-D42A-3FF4EF187AF3}"/>
              </a:ext>
            </a:extLst>
          </p:cNvPr>
          <p:cNvSpPr>
            <a:spLocks noGrp="1"/>
          </p:cNvSpPr>
          <p:nvPr>
            <p:ph type="title"/>
          </p:nvPr>
        </p:nvSpPr>
        <p:spPr/>
        <p:txBody>
          <a:bodyPr/>
          <a:lstStyle/>
          <a:p>
            <a:r>
              <a:rPr lang="en-US"/>
              <a:t>Introduction	</a:t>
            </a:r>
          </a:p>
        </p:txBody>
      </p:sp>
      <p:sp>
        <p:nvSpPr>
          <p:cNvPr id="3" name="Content Placeholder 2">
            <a:extLst>
              <a:ext uri="{FF2B5EF4-FFF2-40B4-BE49-F238E27FC236}">
                <a16:creationId xmlns:a16="http://schemas.microsoft.com/office/drawing/2014/main" id="{945236E5-D7FF-A55B-1DAE-90C65598554D}"/>
              </a:ext>
            </a:extLst>
          </p:cNvPr>
          <p:cNvSpPr>
            <a:spLocks noGrp="1"/>
          </p:cNvSpPr>
          <p:nvPr>
            <p:ph idx="1"/>
          </p:nvPr>
        </p:nvSpPr>
        <p:spPr/>
        <p:txBody>
          <a:bodyPr>
            <a:normAutofit lnSpcReduction="10000"/>
          </a:bodyPr>
          <a:lstStyle/>
          <a:p>
            <a:r>
              <a:rPr lang="en-US"/>
              <a:t>NRC – Radioactive Material Transport (NRC-RADTRAN)</a:t>
            </a:r>
          </a:p>
          <a:p>
            <a:r>
              <a:rPr lang="en-US"/>
              <a:t>Risk and consequence analysis of radioactive material transportation</a:t>
            </a:r>
          </a:p>
          <a:p>
            <a:r>
              <a:rPr lang="en-US"/>
              <a:t>Modes of transportation: rail, truck, barge, aircraft</a:t>
            </a:r>
          </a:p>
          <a:p>
            <a:r>
              <a:rPr lang="en-US"/>
              <a:t>First released in 1977 (SNL)</a:t>
            </a:r>
          </a:p>
          <a:p>
            <a:r>
              <a:rPr lang="en-US"/>
              <a:t>6 versions released to date </a:t>
            </a:r>
          </a:p>
          <a:p>
            <a:r>
              <a:rPr lang="en-US"/>
              <a:t>GUI compatibility added to RADTRAN 6.02.1 </a:t>
            </a:r>
            <a:r>
              <a:rPr lang="en-US">
                <a:sym typeface="Wingdings" panose="05000000000000000000" pitchFamily="2" charset="2"/>
              </a:rPr>
              <a:t> NRC-RADTRAN v1.0</a:t>
            </a:r>
            <a:endParaRPr lang="en-US"/>
          </a:p>
          <a:p>
            <a:endParaRPr lang="en-US" sz="3600">
              <a:solidFill>
                <a:schemeClr val="accent2"/>
              </a:solidFill>
            </a:endParaRPr>
          </a:p>
          <a:p>
            <a:endParaRPr lang="en-US"/>
          </a:p>
        </p:txBody>
      </p:sp>
    </p:spTree>
    <p:extLst>
      <p:ext uri="{BB962C8B-B14F-4D97-AF65-F5344CB8AC3E}">
        <p14:creationId xmlns:p14="http://schemas.microsoft.com/office/powerpoint/2010/main" val="271539315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F55-545B-42A7-D42A-3FF4EF187AF3}"/>
              </a:ext>
            </a:extLst>
          </p:cNvPr>
          <p:cNvSpPr>
            <a:spLocks noGrp="1"/>
          </p:cNvSpPr>
          <p:nvPr>
            <p:ph type="title"/>
          </p:nvPr>
        </p:nvSpPr>
        <p:spPr/>
        <p:txBody>
          <a:bodyPr/>
          <a:lstStyle/>
          <a:p>
            <a:r>
              <a:rPr lang="en-US"/>
              <a:t>NRC-RADTRAN Concepts</a:t>
            </a:r>
          </a:p>
        </p:txBody>
      </p:sp>
      <p:sp>
        <p:nvSpPr>
          <p:cNvPr id="3" name="Content Placeholder 2">
            <a:extLst>
              <a:ext uri="{FF2B5EF4-FFF2-40B4-BE49-F238E27FC236}">
                <a16:creationId xmlns:a16="http://schemas.microsoft.com/office/drawing/2014/main" id="{945236E5-D7FF-A55B-1DAE-90C65598554D}"/>
              </a:ext>
            </a:extLst>
          </p:cNvPr>
          <p:cNvSpPr>
            <a:spLocks noGrp="1"/>
          </p:cNvSpPr>
          <p:nvPr>
            <p:ph idx="1"/>
          </p:nvPr>
        </p:nvSpPr>
        <p:spPr>
          <a:xfrm>
            <a:off x="1159243" y="2069405"/>
            <a:ext cx="4327157" cy="4931516"/>
          </a:xfrm>
        </p:spPr>
        <p:txBody>
          <a:bodyPr>
            <a:normAutofit fontScale="92500"/>
          </a:bodyPr>
          <a:lstStyle/>
          <a:p>
            <a:r>
              <a:rPr lang="en-US"/>
              <a:t>Calculations</a:t>
            </a:r>
          </a:p>
          <a:p>
            <a:pPr marL="975345" lvl="2" indent="-457200">
              <a:spcBef>
                <a:spcPts val="1133"/>
              </a:spcBef>
            </a:pPr>
            <a:r>
              <a:rPr lang="en-US" sz="3200"/>
              <a:t>With traffic</a:t>
            </a:r>
          </a:p>
          <a:p>
            <a:pPr marL="975345" lvl="2" indent="-457200">
              <a:spcBef>
                <a:spcPts val="1133"/>
              </a:spcBef>
            </a:pPr>
            <a:r>
              <a:rPr lang="en-US" sz="3200"/>
              <a:t>Opposing traffic</a:t>
            </a:r>
          </a:p>
          <a:p>
            <a:pPr marL="975345" lvl="2" indent="-457200">
              <a:spcBef>
                <a:spcPts val="1133"/>
              </a:spcBef>
            </a:pPr>
            <a:r>
              <a:rPr lang="en-US" sz="3200"/>
              <a:t>Population</a:t>
            </a:r>
          </a:p>
          <a:p>
            <a:r>
              <a:rPr lang="en-US"/>
              <a:t>Treats shipment as a stationary object</a:t>
            </a:r>
          </a:p>
          <a:p>
            <a:pPr marL="457200" lvl="1"/>
            <a:r>
              <a:rPr lang="en-US" sz="3600"/>
              <a:t>Relative velocity used for all calculations</a:t>
            </a:r>
          </a:p>
          <a:p>
            <a:endParaRPr lang="en-US"/>
          </a:p>
        </p:txBody>
      </p:sp>
      <p:pic>
        <p:nvPicPr>
          <p:cNvPr id="4" name="Picture 3">
            <a:extLst>
              <a:ext uri="{FF2B5EF4-FFF2-40B4-BE49-F238E27FC236}">
                <a16:creationId xmlns:a16="http://schemas.microsoft.com/office/drawing/2014/main" id="{8C1951DC-717F-050A-F597-A1ACD5217947}"/>
              </a:ext>
            </a:extLst>
          </p:cNvPr>
          <p:cNvPicPr>
            <a:picLocks noChangeAspect="1"/>
          </p:cNvPicPr>
          <p:nvPr/>
        </p:nvPicPr>
        <p:blipFill>
          <a:blip r:embed="rId2"/>
          <a:stretch>
            <a:fillRect/>
          </a:stretch>
        </p:blipFill>
        <p:spPr>
          <a:xfrm>
            <a:off x="5355194" y="2245536"/>
            <a:ext cx="8358027" cy="4268622"/>
          </a:xfrm>
          <a:prstGeom prst="rect">
            <a:avLst/>
          </a:prstGeom>
        </p:spPr>
      </p:pic>
    </p:spTree>
    <p:extLst>
      <p:ext uri="{BB962C8B-B14F-4D97-AF65-F5344CB8AC3E}">
        <p14:creationId xmlns:p14="http://schemas.microsoft.com/office/powerpoint/2010/main" val="202536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Concepts</a:t>
            </a:r>
          </a:p>
        </p:txBody>
      </p:sp>
      <p:sp>
        <p:nvSpPr>
          <p:cNvPr id="3" name="Content Placeholder 2">
            <a:extLst>
              <a:ext uri="{FF2B5EF4-FFF2-40B4-BE49-F238E27FC236}">
                <a16:creationId xmlns:a16="http://schemas.microsoft.com/office/drawing/2014/main" id="{B5EFA80D-5DF4-5563-6178-F0B51A2AA0A4}"/>
              </a:ext>
            </a:extLst>
          </p:cNvPr>
          <p:cNvSpPr>
            <a:spLocks noGrp="1"/>
          </p:cNvSpPr>
          <p:nvPr>
            <p:ph idx="1"/>
          </p:nvPr>
        </p:nvSpPr>
        <p:spPr>
          <a:xfrm>
            <a:off x="7086599" y="2069405"/>
            <a:ext cx="5990323" cy="4931516"/>
          </a:xfrm>
        </p:spPr>
        <p:txBody>
          <a:bodyPr/>
          <a:lstStyle/>
          <a:p>
            <a:pPr marL="0" indent="0">
              <a:buNone/>
            </a:pPr>
            <a:r>
              <a:rPr lang="en-US" sz="3300"/>
              <a:t>Example Truck Route Stop Figure from page 6-29 of U.S. NRC Environmental Impact Statement for an Early Site Permit (ESP) at the Clinch River Nuclear Site</a:t>
            </a:r>
          </a:p>
          <a:p>
            <a:pPr marL="0" indent="0">
              <a:buNone/>
            </a:pPr>
            <a:endParaRPr lang="en-US" sz="3300"/>
          </a:p>
          <a:p>
            <a:pPr marL="0" indent="0">
              <a:buNone/>
            </a:pPr>
            <a:r>
              <a:rPr lang="en-US" sz="3300"/>
              <a:t>NUREG-2226, Vol. 1 </a:t>
            </a:r>
          </a:p>
          <a:p>
            <a:endParaRPr lang="en-US"/>
          </a:p>
        </p:txBody>
      </p:sp>
      <p:pic>
        <p:nvPicPr>
          <p:cNvPr id="4" name="Picture 1" descr="image001">
            <a:extLst>
              <a:ext uri="{FF2B5EF4-FFF2-40B4-BE49-F238E27FC236}">
                <a16:creationId xmlns:a16="http://schemas.microsoft.com/office/drawing/2014/main" id="{56AD41D9-92B2-776E-7B12-F181576B9A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09" r="9251" b="2954"/>
          <a:stretch/>
        </p:blipFill>
        <p:spPr bwMode="auto">
          <a:xfrm>
            <a:off x="1159243" y="1652111"/>
            <a:ext cx="5760720" cy="61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56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F55-545B-42A7-D42A-3FF4EF187AF3}"/>
              </a:ext>
            </a:extLst>
          </p:cNvPr>
          <p:cNvSpPr>
            <a:spLocks noGrp="1"/>
          </p:cNvSpPr>
          <p:nvPr>
            <p:ph type="title"/>
          </p:nvPr>
        </p:nvSpPr>
        <p:spPr/>
        <p:txBody>
          <a:bodyPr/>
          <a:lstStyle/>
          <a:p>
            <a:r>
              <a:rPr lang="en-US"/>
              <a:t>NRC-RADTRAN Concepts</a:t>
            </a:r>
          </a:p>
        </p:txBody>
      </p:sp>
      <p:sp>
        <p:nvSpPr>
          <p:cNvPr id="3" name="Content Placeholder 2">
            <a:extLst>
              <a:ext uri="{FF2B5EF4-FFF2-40B4-BE49-F238E27FC236}">
                <a16:creationId xmlns:a16="http://schemas.microsoft.com/office/drawing/2014/main" id="{945236E5-D7FF-A55B-1DAE-90C65598554D}"/>
              </a:ext>
            </a:extLst>
          </p:cNvPr>
          <p:cNvSpPr>
            <a:spLocks noGrp="1"/>
          </p:cNvSpPr>
          <p:nvPr>
            <p:ph idx="1"/>
          </p:nvPr>
        </p:nvSpPr>
        <p:spPr/>
        <p:txBody>
          <a:bodyPr/>
          <a:lstStyle/>
          <a:p>
            <a:r>
              <a:rPr lang="en-US" altLang="en-US" sz="3300" dirty="0"/>
              <a:t>Two types of accident exposures modeled:</a:t>
            </a:r>
          </a:p>
          <a:p>
            <a:pPr lvl="1"/>
            <a:r>
              <a:rPr lang="en-US" altLang="en-US" sz="3300" dirty="0"/>
              <a:t>Direct exposure from loss of shielding</a:t>
            </a:r>
          </a:p>
          <a:p>
            <a:pPr lvl="1"/>
            <a:r>
              <a:rPr lang="en-US" altLang="en-US" sz="3300" dirty="0"/>
              <a:t>Exposure associated with release of particulates, gases, volatiles, and crud; several pathways:</a:t>
            </a:r>
          </a:p>
          <a:p>
            <a:pPr lvl="2"/>
            <a:r>
              <a:rPr lang="en-US" altLang="en-US" sz="3300" dirty="0"/>
              <a:t>Inhalation</a:t>
            </a:r>
          </a:p>
          <a:p>
            <a:pPr lvl="2"/>
            <a:r>
              <a:rPr lang="en-US" altLang="en-US" sz="3300" dirty="0" err="1"/>
              <a:t>Cloudshine</a:t>
            </a:r>
            <a:endParaRPr lang="en-US" altLang="en-US" sz="3300" dirty="0"/>
          </a:p>
          <a:p>
            <a:pPr lvl="2"/>
            <a:r>
              <a:rPr lang="en-US" altLang="en-US" sz="3300" dirty="0"/>
              <a:t>Resuspension</a:t>
            </a:r>
          </a:p>
          <a:p>
            <a:pPr lvl="2"/>
            <a:r>
              <a:rPr lang="en-US" altLang="en-US" sz="3300" dirty="0" err="1"/>
              <a:t>Groundshine</a:t>
            </a:r>
            <a:endParaRPr lang="en-US" altLang="en-US" sz="3300" dirty="0"/>
          </a:p>
          <a:p>
            <a:endParaRPr lang="en-US" dirty="0"/>
          </a:p>
        </p:txBody>
      </p:sp>
    </p:spTree>
    <p:extLst>
      <p:ext uri="{BB962C8B-B14F-4D97-AF65-F5344CB8AC3E}">
        <p14:creationId xmlns:p14="http://schemas.microsoft.com/office/powerpoint/2010/main" val="4042437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F55-545B-42A7-D42A-3FF4EF187AF3}"/>
              </a:ext>
            </a:extLst>
          </p:cNvPr>
          <p:cNvSpPr>
            <a:spLocks noGrp="1"/>
          </p:cNvSpPr>
          <p:nvPr>
            <p:ph type="title"/>
          </p:nvPr>
        </p:nvSpPr>
        <p:spPr/>
        <p:txBody>
          <a:bodyPr/>
          <a:lstStyle/>
          <a:p>
            <a:r>
              <a:rPr lang="en-US"/>
              <a:t>NRC-RADTRAN Concepts</a:t>
            </a:r>
          </a:p>
        </p:txBody>
      </p:sp>
      <p:sp>
        <p:nvSpPr>
          <p:cNvPr id="3" name="Content Placeholder 2">
            <a:extLst>
              <a:ext uri="{FF2B5EF4-FFF2-40B4-BE49-F238E27FC236}">
                <a16:creationId xmlns:a16="http://schemas.microsoft.com/office/drawing/2014/main" id="{945236E5-D7FF-A55B-1DAE-90C65598554D}"/>
              </a:ext>
            </a:extLst>
          </p:cNvPr>
          <p:cNvSpPr>
            <a:spLocks noGrp="1"/>
          </p:cNvSpPr>
          <p:nvPr>
            <p:ph idx="1"/>
          </p:nvPr>
        </p:nvSpPr>
        <p:spPr>
          <a:xfrm>
            <a:off x="1139079" y="2069405"/>
            <a:ext cx="11917680" cy="4931516"/>
          </a:xfrm>
        </p:spPr>
        <p:txBody>
          <a:bodyPr>
            <a:normAutofit fontScale="70000" lnSpcReduction="20000"/>
          </a:bodyPr>
          <a:lstStyle/>
          <a:p>
            <a:pPr>
              <a:lnSpc>
                <a:spcPct val="110000"/>
              </a:lnSpc>
              <a:spcBef>
                <a:spcPct val="50000"/>
              </a:spcBef>
            </a:pPr>
            <a:r>
              <a:rPr lang="en-US" altLang="en-US" sz="3900"/>
              <a:t>Accident doses </a:t>
            </a:r>
            <a:r>
              <a:rPr lang="en-US" altLang="en-US" sz="3900" dirty="0"/>
              <a:t>are calculated and summed for all appropriate exposure pathways for all isotopes in each material for the shipment(s) being analyzed and for all downwind isopleths for each accident severity to yield a consequence (total dose) per accident of each severity</a:t>
            </a:r>
          </a:p>
          <a:p>
            <a:pPr>
              <a:lnSpc>
                <a:spcPct val="110000"/>
              </a:lnSpc>
              <a:spcBef>
                <a:spcPct val="50000"/>
              </a:spcBef>
            </a:pPr>
            <a:r>
              <a:rPr lang="en-US" altLang="en-US" sz="3900" dirty="0"/>
              <a:t>Probability of occurrence of each accident severity class is calculated from input values for accident rate, fractional occurrence, and distance traveled </a:t>
            </a:r>
          </a:p>
          <a:p>
            <a:pPr>
              <a:lnSpc>
                <a:spcPct val="110000"/>
              </a:lnSpc>
              <a:spcBef>
                <a:spcPct val="50000"/>
              </a:spcBef>
            </a:pPr>
            <a:r>
              <a:rPr lang="en-US" altLang="en-US" sz="3900" dirty="0"/>
              <a:t>Total Dose is multiplied by probability of occurrence for each accident severity to yield Dose-Risk</a:t>
            </a:r>
          </a:p>
          <a:p>
            <a:pPr>
              <a:lnSpc>
                <a:spcPct val="110000"/>
              </a:lnSpc>
              <a:spcBef>
                <a:spcPct val="50000"/>
              </a:spcBef>
            </a:pPr>
            <a:r>
              <a:rPr lang="en-US" altLang="en-US" sz="3900" dirty="0"/>
              <a:t>Results and intermediate calculations are included in the output file</a:t>
            </a:r>
          </a:p>
          <a:p>
            <a:endParaRPr lang="en-US" sz="3600" dirty="0">
              <a:solidFill>
                <a:schemeClr val="accent2"/>
              </a:solidFill>
            </a:endParaRPr>
          </a:p>
          <a:p>
            <a:endParaRPr lang="en-US" dirty="0"/>
          </a:p>
        </p:txBody>
      </p:sp>
    </p:spTree>
    <p:extLst>
      <p:ext uri="{BB962C8B-B14F-4D97-AF65-F5344CB8AC3E}">
        <p14:creationId xmlns:p14="http://schemas.microsoft.com/office/powerpoint/2010/main" val="263864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5EF-5A0F-3A68-8E77-17BC7E248056}"/>
              </a:ext>
            </a:extLst>
          </p:cNvPr>
          <p:cNvSpPr>
            <a:spLocks noGrp="1"/>
          </p:cNvSpPr>
          <p:nvPr>
            <p:ph type="title"/>
          </p:nvPr>
        </p:nvSpPr>
        <p:spPr/>
        <p:txBody>
          <a:bodyPr/>
          <a:lstStyle/>
          <a:p>
            <a:r>
              <a:rPr lang="en-US"/>
              <a:t>NRC-RADTRAN Concepts</a:t>
            </a:r>
          </a:p>
        </p:txBody>
      </p:sp>
      <p:sp>
        <p:nvSpPr>
          <p:cNvPr id="3" name="Content Placeholder 2">
            <a:extLst>
              <a:ext uri="{FF2B5EF4-FFF2-40B4-BE49-F238E27FC236}">
                <a16:creationId xmlns:a16="http://schemas.microsoft.com/office/drawing/2014/main" id="{B5EFA80D-5DF4-5563-6178-F0B51A2AA0A4}"/>
              </a:ext>
            </a:extLst>
          </p:cNvPr>
          <p:cNvSpPr>
            <a:spLocks noGrp="1"/>
          </p:cNvSpPr>
          <p:nvPr>
            <p:ph idx="1"/>
          </p:nvPr>
        </p:nvSpPr>
        <p:spPr/>
        <p:txBody>
          <a:bodyPr>
            <a:normAutofit lnSpcReduction="10000"/>
          </a:bodyPr>
          <a:lstStyle/>
          <a:p>
            <a:r>
              <a:rPr lang="en-US"/>
              <a:t>Changes in RADTRAN 6</a:t>
            </a:r>
          </a:p>
          <a:p>
            <a:pPr lvl="1"/>
            <a:r>
              <a:rPr lang="en-US" sz="3600"/>
              <a:t>Command line is no longer used for any functionalities</a:t>
            </a:r>
          </a:p>
          <a:p>
            <a:pPr lvl="1"/>
            <a:r>
              <a:rPr lang="en-US" sz="3600" err="1"/>
              <a:t>RadCat</a:t>
            </a:r>
            <a:r>
              <a:rPr lang="en-US" sz="3600"/>
              <a:t> is no longer maintained, distributed, or used</a:t>
            </a:r>
          </a:p>
          <a:p>
            <a:pPr lvl="1"/>
            <a:r>
              <a:rPr lang="en-US" sz="3600"/>
              <a:t>NRC-RADTRAN 1.0 is current version</a:t>
            </a:r>
          </a:p>
          <a:p>
            <a:pPr lvl="2"/>
            <a:r>
              <a:rPr lang="en-US" sz="3600"/>
              <a:t>Runs RADTRAN 6.02.1</a:t>
            </a:r>
          </a:p>
          <a:p>
            <a:pPr lvl="2"/>
            <a:r>
              <a:rPr lang="en-US" sz="3600"/>
              <a:t>New Graphic User Interface for Inputs</a:t>
            </a:r>
          </a:p>
          <a:p>
            <a:pPr lvl="1"/>
            <a:r>
              <a:rPr lang="en-US" sz="3600"/>
              <a:t>RADTRAN/</a:t>
            </a:r>
            <a:r>
              <a:rPr lang="en-US" sz="3600" err="1"/>
              <a:t>RadCat</a:t>
            </a:r>
            <a:r>
              <a:rPr lang="en-US" sz="3600"/>
              <a:t> 6 User Guide and Technical Manual are still valid references</a:t>
            </a:r>
          </a:p>
          <a:p>
            <a:endParaRPr lang="en-US"/>
          </a:p>
        </p:txBody>
      </p:sp>
    </p:spTree>
    <p:extLst>
      <p:ext uri="{BB962C8B-B14F-4D97-AF65-F5344CB8AC3E}">
        <p14:creationId xmlns:p14="http://schemas.microsoft.com/office/powerpoint/2010/main" val="2742240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EEAEC0-379C-6381-134D-2B430CA5C082}"/>
              </a:ext>
            </a:extLst>
          </p:cNvPr>
          <p:cNvPicPr>
            <a:picLocks noChangeAspect="1"/>
          </p:cNvPicPr>
          <p:nvPr/>
        </p:nvPicPr>
        <p:blipFill>
          <a:blip r:embed="rId2"/>
          <a:stretch>
            <a:fillRect/>
          </a:stretch>
        </p:blipFill>
        <p:spPr>
          <a:xfrm>
            <a:off x="5381963" y="1901711"/>
            <a:ext cx="8456187" cy="4931516"/>
          </a:xfrm>
          <a:prstGeom prst="rect">
            <a:avLst/>
          </a:prstGeom>
        </p:spPr>
      </p:pic>
      <p:sp>
        <p:nvSpPr>
          <p:cNvPr id="2" name="Title 1">
            <a:extLst>
              <a:ext uri="{FF2B5EF4-FFF2-40B4-BE49-F238E27FC236}">
                <a16:creationId xmlns:a16="http://schemas.microsoft.com/office/drawing/2014/main" id="{E28ACF55-545B-42A7-D42A-3FF4EF187AF3}"/>
              </a:ext>
            </a:extLst>
          </p:cNvPr>
          <p:cNvSpPr>
            <a:spLocks noGrp="1"/>
          </p:cNvSpPr>
          <p:nvPr>
            <p:ph type="title"/>
          </p:nvPr>
        </p:nvSpPr>
        <p:spPr/>
        <p:txBody>
          <a:bodyPr/>
          <a:lstStyle/>
          <a:p>
            <a:r>
              <a:rPr lang="en-US"/>
              <a:t>NRC-RADTRAN Use</a:t>
            </a:r>
          </a:p>
        </p:txBody>
      </p:sp>
      <p:sp>
        <p:nvSpPr>
          <p:cNvPr id="3" name="Content Placeholder 2">
            <a:extLst>
              <a:ext uri="{FF2B5EF4-FFF2-40B4-BE49-F238E27FC236}">
                <a16:creationId xmlns:a16="http://schemas.microsoft.com/office/drawing/2014/main" id="{945236E5-D7FF-A55B-1DAE-90C65598554D}"/>
              </a:ext>
            </a:extLst>
          </p:cNvPr>
          <p:cNvSpPr>
            <a:spLocks noGrp="1"/>
          </p:cNvSpPr>
          <p:nvPr>
            <p:ph idx="1"/>
          </p:nvPr>
        </p:nvSpPr>
        <p:spPr>
          <a:xfrm>
            <a:off x="1159243" y="2069405"/>
            <a:ext cx="4255238" cy="4931516"/>
          </a:xfrm>
        </p:spPr>
        <p:txBody>
          <a:bodyPr>
            <a:normAutofit fontScale="92500" lnSpcReduction="10000"/>
          </a:bodyPr>
          <a:lstStyle/>
          <a:p>
            <a:pPr marL="0" indent="0">
              <a:buNone/>
            </a:pPr>
            <a:r>
              <a:rPr lang="en-US"/>
              <a:t>Defining the problem:</a:t>
            </a:r>
          </a:p>
          <a:p>
            <a:pPr marL="1060704" indent="-514350">
              <a:spcBef>
                <a:spcPts val="600"/>
              </a:spcBef>
              <a:buFont typeface="+mj-lt"/>
              <a:buAutoNum type="arabicPeriod"/>
            </a:pPr>
            <a:r>
              <a:rPr lang="en-US"/>
              <a:t>Type of Analysis</a:t>
            </a:r>
          </a:p>
          <a:p>
            <a:pPr marL="1060704" indent="-514350">
              <a:spcBef>
                <a:spcPts val="600"/>
              </a:spcBef>
              <a:buFont typeface="+mj-lt"/>
              <a:buAutoNum type="arabicPeriod"/>
            </a:pPr>
            <a:r>
              <a:rPr lang="en-US"/>
              <a:t>Units</a:t>
            </a:r>
          </a:p>
          <a:p>
            <a:pPr marL="1280160" lvl="1"/>
            <a:r>
              <a:rPr lang="en-US" sz="3500"/>
              <a:t>Curies/ Rem</a:t>
            </a:r>
          </a:p>
          <a:p>
            <a:pPr marL="1280160" lvl="1"/>
            <a:r>
              <a:rPr lang="en-US" sz="3500" err="1"/>
              <a:t>Bq</a:t>
            </a:r>
            <a:r>
              <a:rPr lang="en-US" sz="3500"/>
              <a:t>/</a:t>
            </a:r>
            <a:r>
              <a:rPr lang="en-US" sz="3500" err="1"/>
              <a:t>Sv</a:t>
            </a:r>
            <a:endParaRPr lang="en-US" sz="3500"/>
          </a:p>
          <a:p>
            <a:pPr marL="1060704" indent="-514350">
              <a:buFont typeface="+mj-lt"/>
              <a:buAutoNum type="arabicPeriod"/>
            </a:pPr>
            <a:r>
              <a:rPr lang="en-US"/>
              <a:t>Analysis type dictates available input panels</a:t>
            </a:r>
          </a:p>
          <a:p>
            <a:endParaRPr lang="en-US"/>
          </a:p>
        </p:txBody>
      </p:sp>
    </p:spTree>
    <p:extLst>
      <p:ext uri="{BB962C8B-B14F-4D97-AF65-F5344CB8AC3E}">
        <p14:creationId xmlns:p14="http://schemas.microsoft.com/office/powerpoint/2010/main" val="3371253610"/>
      </p:ext>
    </p:extLst>
  </p:cSld>
  <p:clrMapOvr>
    <a:masterClrMapping/>
  </p:clrMapOvr>
</p:sld>
</file>

<file path=ppt/theme/theme1.xml><?xml version="1.0" encoding="utf-8"?>
<a:theme xmlns:a="http://schemas.openxmlformats.org/drawingml/2006/main" name="2025 RUG">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4" ma:contentTypeDescription="Create a new document." ma:contentTypeScope="" ma:versionID="6a410a70177dc963b049859032de4722">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27e031d7d14e29b70c896fdef788ae4d"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aa9071de-f1d9-4b23-83dd-08b1335a1407">
      <Terms xmlns="http://schemas.microsoft.com/office/infopath/2007/PartnerControls"/>
    </lcf76f155ced4ddcb4097134ff3c332f>
    <TaxCatchAll xmlns="389bf431-880a-4b72-abca-ccf1bbc5d2b3" xsi:nil="true"/>
  </documentManagement>
</p:properties>
</file>

<file path=customXml/itemProps1.xml><?xml version="1.0" encoding="utf-8"?>
<ds:datastoreItem xmlns:ds="http://schemas.openxmlformats.org/officeDocument/2006/customXml" ds:itemID="{57AD9B91-EB51-4EEC-BEFF-029112604CC2}">
  <ds:schemaRefs>
    <ds:schemaRef ds:uri="http://schemas.microsoft.com/sharepoint/events"/>
  </ds:schemaRefs>
</ds:datastoreItem>
</file>

<file path=customXml/itemProps2.xml><?xml version="1.0" encoding="utf-8"?>
<ds:datastoreItem xmlns:ds="http://schemas.openxmlformats.org/officeDocument/2006/customXml" ds:itemID="{7A75B84E-BA30-4C74-B346-D5DC2E9440D1}"/>
</file>

<file path=customXml/itemProps3.xml><?xml version="1.0" encoding="utf-8"?>
<ds:datastoreItem xmlns:ds="http://schemas.openxmlformats.org/officeDocument/2006/customXml" ds:itemID="{F1C48D04-F599-42C9-AC4C-98BE4D8D6E8E}">
  <ds:schemaRefs>
    <ds:schemaRef ds:uri="http://schemas.microsoft.com/sharepoint/v3/contenttype/forms"/>
  </ds:schemaRefs>
</ds:datastoreItem>
</file>

<file path=customXml/itemProps4.xml><?xml version="1.0" encoding="utf-8"?>
<ds:datastoreItem xmlns:ds="http://schemas.openxmlformats.org/officeDocument/2006/customXml" ds:itemID="{617F8014-9403-4CC5-8F2F-0C66B954D1CC}">
  <ds:schemaRefs>
    <ds:schemaRef ds:uri="http://purl.org/dc/elements/1.1/"/>
    <ds:schemaRef ds:uri="http://schemas.microsoft.com/office/2006/documentManagement/types"/>
    <ds:schemaRef ds:uri="http://schemas.microsoft.com/office/2006/metadata/properties"/>
    <ds:schemaRef ds:uri="http://purl.org/dc/terms/"/>
    <ds:schemaRef ds:uri="f7f9503f-814b-432a-91f5-9c13c51348b4"/>
    <ds:schemaRef ds:uri="http://purl.org/dc/dcmitype/"/>
    <ds:schemaRef ds:uri="http://schemas.openxmlformats.org/package/2006/metadata/core-properties"/>
    <ds:schemaRef ds:uri="http://schemas.microsoft.com/office/infopath/2007/PartnerControls"/>
    <ds:schemaRef ds:uri="dfe7fab5-ca36-4373-9e84-14533c573aa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TotalTime>
  <Words>1466</Words>
  <Application>Microsoft Office PowerPoint</Application>
  <PresentationFormat>Custom</PresentationFormat>
  <Paragraphs>182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Aptos</vt:lpstr>
      <vt:lpstr>Arial</vt:lpstr>
      <vt:lpstr>Wingdings</vt:lpstr>
      <vt:lpstr>2025 RUG</vt:lpstr>
      <vt:lpstr>NRC-RADTRAN Version 1.0</vt:lpstr>
      <vt:lpstr>Outline</vt:lpstr>
      <vt:lpstr>Introduction </vt:lpstr>
      <vt:lpstr>NRC-RADTRAN Concepts</vt:lpstr>
      <vt:lpstr>NRC-RADTRAN Concepts</vt:lpstr>
      <vt:lpstr>NRC-RADTRAN Concepts</vt:lpstr>
      <vt:lpstr>NRC-RADTRAN Concepts</vt:lpstr>
      <vt:lpstr>NRC-RADTRAN Concepts</vt:lpstr>
      <vt:lpstr>NRC-RADTRAN Use</vt:lpstr>
      <vt:lpstr>NRC-RADTRAN Use</vt:lpstr>
      <vt:lpstr>NRC-RADTRAN Use (Vehicles)</vt:lpstr>
      <vt:lpstr>NRC-RADTRAN Use (Links)</vt:lpstr>
      <vt:lpstr>NRC-RADTRAN Use (Links)</vt:lpstr>
      <vt:lpstr>NRC-RADTRAN Use (Links)</vt:lpstr>
      <vt:lpstr>NRC-RADTRAN Use (Links)</vt:lpstr>
      <vt:lpstr>NRC-RADTRAN Use (Stops)</vt:lpstr>
      <vt:lpstr>NRC-RADTRAN Use (Packages)</vt:lpstr>
      <vt:lpstr>NRC-RADTRAN Use (Accidents)</vt:lpstr>
      <vt:lpstr>NRC-RADTRAN Use (Accidents)</vt:lpstr>
      <vt:lpstr>NRC-RADTRAN Use (Radionuclides)</vt:lpstr>
      <vt:lpstr>NRC-RADTRAN Use (Loss of Shielding)</vt:lpstr>
      <vt:lpstr>NRC-RADTRAN Use (Defaults)</vt:lpstr>
      <vt:lpstr>NRC-RADTRAN Use</vt:lpstr>
      <vt:lpstr>NRC-RADTRAN Outputs</vt:lpstr>
      <vt:lpstr>NRC-RADTRAN Version 1.0 User Awareness</vt:lpstr>
      <vt:lpstr>NRC-RADTRAN Version 1.0 User Awareness</vt:lpstr>
      <vt:lpstr>NRC-RADTRAN Version 1.1 (coming soon)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Ramos, Carli A</dc:creator>
  <cp:lastModifiedBy>Napier, Jonathan B</cp:lastModifiedBy>
  <cp:revision>1</cp:revision>
  <dcterms:created xsi:type="dcterms:W3CDTF">2025-03-12T20:53:22Z</dcterms:created>
  <dcterms:modified xsi:type="dcterms:W3CDTF">2025-05-15T00:03:57Z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4166e027-3f0e-4fce-9682-4973d4a0a32e</vt:lpwstr>
  </property>
  <property fmtid="{D5CDD505-2E9C-101B-9397-08002B2CF9AE}" pid="3" name="ContentTypeId">
    <vt:lpwstr>0x0101004E34D12BCFAC0240A20826305D23CE28</vt:lpwstr>
  </property>
  <property fmtid="{D5CDD505-2E9C-101B-9397-08002B2CF9AE}" pid="4" name="MediaServiceImageTags">
    <vt:lpwstr/>
  </property>
</Properties>
</file>