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0"/>
  </p:notesMasterIdLst>
  <p:sldIdLst>
    <p:sldId id="270" r:id="rId6"/>
    <p:sldId id="261" r:id="rId7"/>
    <p:sldId id="271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6653" r:id="rId17"/>
    <p:sldId id="6652" r:id="rId18"/>
    <p:sldId id="267" r:id="rId19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4F8D38-6DB1-824C-114F-28797559884E}" name="Mike McCoppin" initials="MM" userId="S::MDM2@nrc.gov::7c779cfe-4e45-4b00-b2b6-3dea2744dd37" providerId="AD"/>
  <p188:author id="{E9C9F9A4-2D5D-944E-307B-E95FABD03402}" name="Michael Waters" initials="MW" userId="S::MDW1@nrc.gov::43ed9fec-14a4-48a0-a958-e9a5e509cd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A54"/>
    <a:srgbClr val="FEEBDE"/>
    <a:srgbClr val="FFF8E9"/>
    <a:srgbClr val="769DDB"/>
    <a:srgbClr val="FCE6DA"/>
    <a:srgbClr val="FACFBC"/>
    <a:srgbClr val="FED9BF"/>
    <a:srgbClr val="1CAEE5"/>
    <a:srgbClr val="2D73AE"/>
    <a:srgbClr val="F1C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24097-C919-49A9-9858-4A0DD5589938}" v="4" dt="2025-05-06T13:10:18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8" autoAdjust="0"/>
    <p:restoredTop sz="69210" autoAdjust="0"/>
  </p:normalViewPr>
  <p:slideViewPr>
    <p:cSldViewPr snapToGrid="0">
      <p:cViewPr varScale="1">
        <p:scale>
          <a:sx n="47" d="100"/>
          <a:sy n="47" d="100"/>
        </p:scale>
        <p:origin x="203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3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microsoft.com/office/2018/10/relationships/authors" Target="author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chrader" userId="4f12ebc9-f81a-4162-af25-925fb574cd19" providerId="ADAL" clId="{0C424097-C919-49A9-9858-4A0DD5589938}"/>
    <pc:docChg chg="undo custSel modSld">
      <pc:chgData name="Eric Schrader" userId="4f12ebc9-f81a-4162-af25-925fb574cd19" providerId="ADAL" clId="{0C424097-C919-49A9-9858-4A0DD5589938}" dt="2025-05-06T16:40:15.068" v="140"/>
      <pc:docMkLst>
        <pc:docMk/>
      </pc:docMkLst>
      <pc:sldChg chg="modSp mod">
        <pc:chgData name="Eric Schrader" userId="4f12ebc9-f81a-4162-af25-925fb574cd19" providerId="ADAL" clId="{0C424097-C919-49A9-9858-4A0DD5589938}" dt="2025-05-06T12:45:58.840" v="11" actId="6549"/>
        <pc:sldMkLst>
          <pc:docMk/>
          <pc:sldMk cId="3326522784" sldId="278"/>
        </pc:sldMkLst>
        <pc:spChg chg="mod">
          <ac:chgData name="Eric Schrader" userId="4f12ebc9-f81a-4162-af25-925fb574cd19" providerId="ADAL" clId="{0C424097-C919-49A9-9858-4A0DD5589938}" dt="2025-05-06T12:45:58.840" v="11" actId="6549"/>
          <ac:spMkLst>
            <pc:docMk/>
            <pc:sldMk cId="3326522784" sldId="278"/>
            <ac:spMk id="3" creationId="{9E6F2745-4E4C-2D35-1EDD-08560F06D1CA}"/>
          </ac:spMkLst>
        </pc:spChg>
      </pc:sldChg>
      <pc:sldChg chg="modNotesTx">
        <pc:chgData name="Eric Schrader" userId="4f12ebc9-f81a-4162-af25-925fb574cd19" providerId="ADAL" clId="{0C424097-C919-49A9-9858-4A0DD5589938}" dt="2025-05-06T16:40:15.068" v="140"/>
        <pc:sldMkLst>
          <pc:docMk/>
          <pc:sldMk cId="1179606259" sldId="279"/>
        </pc:sldMkLst>
      </pc:sldChg>
      <pc:sldChg chg="addSp delSp modSp mod">
        <pc:chgData name="Eric Schrader" userId="4f12ebc9-f81a-4162-af25-925fb574cd19" providerId="ADAL" clId="{0C424097-C919-49A9-9858-4A0DD5589938}" dt="2025-05-06T16:37:56.102" v="139" actId="122"/>
        <pc:sldMkLst>
          <pc:docMk/>
          <pc:sldMk cId="433782041" sldId="6652"/>
        </pc:sldMkLst>
        <pc:spChg chg="mod">
          <ac:chgData name="Eric Schrader" userId="4f12ebc9-f81a-4162-af25-925fb574cd19" providerId="ADAL" clId="{0C424097-C919-49A9-9858-4A0DD5589938}" dt="2025-05-06T16:37:56.102" v="139" actId="122"/>
          <ac:spMkLst>
            <pc:docMk/>
            <pc:sldMk cId="433782041" sldId="6652"/>
            <ac:spMk id="2" creationId="{ED02B3F5-8C85-EA56-2877-7A3341B32AF8}"/>
          </ac:spMkLst>
        </pc:spChg>
        <pc:spChg chg="add del mod">
          <ac:chgData name="Eric Schrader" userId="4f12ebc9-f81a-4162-af25-925fb574cd19" providerId="ADAL" clId="{0C424097-C919-49A9-9858-4A0DD5589938}" dt="2025-05-06T12:43:06.695" v="2" actId="478"/>
          <ac:spMkLst>
            <pc:docMk/>
            <pc:sldMk cId="433782041" sldId="6652"/>
            <ac:spMk id="5" creationId="{974FE260-04BB-8BC5-C82C-1522E9B4DE7C}"/>
          </ac:spMkLst>
        </pc:spChg>
        <pc:spChg chg="mod">
          <ac:chgData name="Eric Schrader" userId="4f12ebc9-f81a-4162-af25-925fb574cd19" providerId="ADAL" clId="{0C424097-C919-49A9-9858-4A0DD5589938}" dt="2025-05-06T13:16:41.947" v="115" actId="14100"/>
          <ac:spMkLst>
            <pc:docMk/>
            <pc:sldMk cId="433782041" sldId="6652"/>
            <ac:spMk id="5" creationId="{AEAEBBBB-954A-9D59-A1A8-963D1EA7C1CA}"/>
          </ac:spMkLst>
        </pc:spChg>
        <pc:spChg chg="mod">
          <ac:chgData name="Eric Schrader" userId="4f12ebc9-f81a-4162-af25-925fb574cd19" providerId="ADAL" clId="{0C424097-C919-49A9-9858-4A0DD5589938}" dt="2025-05-06T13:13:24.812" v="71" actId="14100"/>
          <ac:spMkLst>
            <pc:docMk/>
            <pc:sldMk cId="433782041" sldId="6652"/>
            <ac:spMk id="12" creationId="{BD2EF9E7-7AB9-EDA2-878F-FE04B9D4C422}"/>
          </ac:spMkLst>
        </pc:spChg>
        <pc:spChg chg="mod">
          <ac:chgData name="Eric Schrader" userId="4f12ebc9-f81a-4162-af25-925fb574cd19" providerId="ADAL" clId="{0C424097-C919-49A9-9858-4A0DD5589938}" dt="2025-05-06T16:37:18.874" v="137" actId="122"/>
          <ac:spMkLst>
            <pc:docMk/>
            <pc:sldMk cId="433782041" sldId="6652"/>
            <ac:spMk id="13" creationId="{05616595-DF93-B523-A85B-DBAA0FBFE56F}"/>
          </ac:spMkLst>
        </pc:spChg>
        <pc:spChg chg="mod">
          <ac:chgData name="Eric Schrader" userId="4f12ebc9-f81a-4162-af25-925fb574cd19" providerId="ADAL" clId="{0C424097-C919-49A9-9858-4A0DD5589938}" dt="2025-05-06T16:36:09.033" v="126" actId="14100"/>
          <ac:spMkLst>
            <pc:docMk/>
            <pc:sldMk cId="433782041" sldId="6652"/>
            <ac:spMk id="14" creationId="{E1D9F64B-CE9E-32DA-E464-AAF194697489}"/>
          </ac:spMkLst>
        </pc:spChg>
        <pc:spChg chg="mod">
          <ac:chgData name="Eric Schrader" userId="4f12ebc9-f81a-4162-af25-925fb574cd19" providerId="ADAL" clId="{0C424097-C919-49A9-9858-4A0DD5589938}" dt="2025-05-06T16:37:11.673" v="136" actId="122"/>
          <ac:spMkLst>
            <pc:docMk/>
            <pc:sldMk cId="433782041" sldId="6652"/>
            <ac:spMk id="15" creationId="{10167E0C-5563-AABA-D598-DB78E80709B9}"/>
          </ac:spMkLst>
        </pc:spChg>
        <pc:spChg chg="del mod">
          <ac:chgData name="Eric Schrader" userId="4f12ebc9-f81a-4162-af25-925fb574cd19" providerId="ADAL" clId="{0C424097-C919-49A9-9858-4A0DD5589938}" dt="2025-05-06T13:12:16.689" v="59" actId="478"/>
          <ac:spMkLst>
            <pc:docMk/>
            <pc:sldMk cId="433782041" sldId="6652"/>
            <ac:spMk id="16" creationId="{C4F25F72-BD07-BDB2-FA18-92FF9E662D68}"/>
          </ac:spMkLst>
        </pc:spChg>
        <pc:spChg chg="mod">
          <ac:chgData name="Eric Schrader" userId="4f12ebc9-f81a-4162-af25-925fb574cd19" providerId="ADAL" clId="{0C424097-C919-49A9-9858-4A0DD5589938}" dt="2025-05-06T13:15:40.921" v="98" actId="14100"/>
          <ac:spMkLst>
            <pc:docMk/>
            <pc:sldMk cId="433782041" sldId="6652"/>
            <ac:spMk id="19" creationId="{338FEC74-9E71-E9F7-46B4-6B0B4DF53455}"/>
          </ac:spMkLst>
        </pc:spChg>
        <pc:spChg chg="mod">
          <ac:chgData name="Eric Schrader" userId="4f12ebc9-f81a-4162-af25-925fb574cd19" providerId="ADAL" clId="{0C424097-C919-49A9-9858-4A0DD5589938}" dt="2025-05-06T13:16:35.083" v="114" actId="14100"/>
          <ac:spMkLst>
            <pc:docMk/>
            <pc:sldMk cId="433782041" sldId="6652"/>
            <ac:spMk id="20" creationId="{2FD8AD64-A26B-38EE-4929-5D60A2FCC45D}"/>
          </ac:spMkLst>
        </pc:spChg>
        <pc:spChg chg="mod">
          <ac:chgData name="Eric Schrader" userId="4f12ebc9-f81a-4162-af25-925fb574cd19" providerId="ADAL" clId="{0C424097-C919-49A9-9858-4A0DD5589938}" dt="2025-05-06T16:37:25.289" v="138" actId="122"/>
          <ac:spMkLst>
            <pc:docMk/>
            <pc:sldMk cId="433782041" sldId="6652"/>
            <ac:spMk id="23" creationId="{A6FEF74C-7BF3-02F0-F32B-4638A11AF5E7}"/>
          </ac:spMkLst>
        </pc:spChg>
        <pc:spChg chg="add del mod">
          <ac:chgData name="Eric Schrader" userId="4f12ebc9-f81a-4162-af25-925fb574cd19" providerId="ADAL" clId="{0C424097-C919-49A9-9858-4A0DD5589938}" dt="2025-05-06T16:37:04.156" v="135" actId="122"/>
          <ac:spMkLst>
            <pc:docMk/>
            <pc:sldMk cId="433782041" sldId="6652"/>
            <ac:spMk id="31" creationId="{DD81DF9B-DF42-40AA-58A2-EFA452128F46}"/>
          </ac:spMkLst>
        </pc:spChg>
        <pc:spChg chg="mod">
          <ac:chgData name="Eric Schrader" userId="4f12ebc9-f81a-4162-af25-925fb574cd19" providerId="ADAL" clId="{0C424097-C919-49A9-9858-4A0DD5589938}" dt="2025-05-06T13:10:11.330" v="36" actId="20578"/>
          <ac:spMkLst>
            <pc:docMk/>
            <pc:sldMk cId="433782041" sldId="6652"/>
            <ac:spMk id="32" creationId="{D68155DC-DE86-37F7-7004-1DA41F14DABF}"/>
          </ac:spMkLst>
        </pc:spChg>
        <pc:spChg chg="mod">
          <ac:chgData name="Eric Schrader" userId="4f12ebc9-f81a-4162-af25-925fb574cd19" providerId="ADAL" clId="{0C424097-C919-49A9-9858-4A0DD5589938}" dt="2025-05-06T13:10:11.330" v="36" actId="20578"/>
          <ac:spMkLst>
            <pc:docMk/>
            <pc:sldMk cId="433782041" sldId="6652"/>
            <ac:spMk id="33" creationId="{4AC27CE0-F815-BDC3-553F-A16E3931B353}"/>
          </ac:spMkLst>
        </pc:spChg>
        <pc:spChg chg="del mod">
          <ac:chgData name="Eric Schrader" userId="4f12ebc9-f81a-4162-af25-925fb574cd19" providerId="ADAL" clId="{0C424097-C919-49A9-9858-4A0DD5589938}" dt="2025-05-06T13:08:58.696" v="23" actId="478"/>
          <ac:spMkLst>
            <pc:docMk/>
            <pc:sldMk cId="433782041" sldId="6652"/>
            <ac:spMk id="47" creationId="{8CD06B9F-83A6-5871-89F3-F9E2C7E03F43}"/>
          </ac:spMkLst>
        </pc:spChg>
        <pc:grpChg chg="add del mod">
          <ac:chgData name="Eric Schrader" userId="4f12ebc9-f81a-4162-af25-925fb574cd19" providerId="ADAL" clId="{0C424097-C919-49A9-9858-4A0DD5589938}" dt="2025-05-06T13:09:45.534" v="33" actId="1076"/>
          <ac:grpSpMkLst>
            <pc:docMk/>
            <pc:sldMk cId="433782041" sldId="6652"/>
            <ac:grpSpMk id="4" creationId="{26739445-B6EE-E05C-01B7-197A13ECA40A}"/>
          </ac:grpSpMkLst>
        </pc:grpChg>
        <pc:picChg chg="add mod">
          <ac:chgData name="Eric Schrader" userId="4f12ebc9-f81a-4162-af25-925fb574cd19" providerId="ADAL" clId="{0C424097-C919-49A9-9858-4A0DD5589938}" dt="2025-05-06T12:43:20.244" v="5" actId="14100"/>
          <ac:picMkLst>
            <pc:docMk/>
            <pc:sldMk cId="433782041" sldId="6652"/>
            <ac:picMk id="3" creationId="{D5738F60-E700-AFFE-B57A-35884D4AD142}"/>
          </ac:picMkLst>
        </pc:picChg>
        <pc:picChg chg="del mod">
          <ac:chgData name="Eric Schrader" userId="4f12ebc9-f81a-4162-af25-925fb574cd19" providerId="ADAL" clId="{0C424097-C919-49A9-9858-4A0DD5589938}" dt="2025-05-06T13:09:01.687" v="25" actId="478"/>
          <ac:picMkLst>
            <pc:docMk/>
            <pc:sldMk cId="433782041" sldId="6652"/>
            <ac:picMk id="6" creationId="{151D7C7B-4FBD-B6D4-AE61-607808D9F53A}"/>
          </ac:picMkLst>
        </pc:picChg>
        <pc:picChg chg="del">
          <ac:chgData name="Eric Schrader" userId="4f12ebc9-f81a-4162-af25-925fb574cd19" providerId="ADAL" clId="{0C424097-C919-49A9-9858-4A0DD5589938}" dt="2025-05-06T13:08:32.460" v="18" actId="478"/>
          <ac:picMkLst>
            <pc:docMk/>
            <pc:sldMk cId="433782041" sldId="6652"/>
            <ac:picMk id="7" creationId="{207309A6-3E05-45C2-2B09-2B3E9C77D6D4}"/>
          </ac:picMkLst>
        </pc:picChg>
        <pc:picChg chg="del">
          <ac:chgData name="Eric Schrader" userId="4f12ebc9-f81a-4162-af25-925fb574cd19" providerId="ADAL" clId="{0C424097-C919-49A9-9858-4A0DD5589938}" dt="2025-05-06T13:09:36.752" v="32" actId="478"/>
          <ac:picMkLst>
            <pc:docMk/>
            <pc:sldMk cId="433782041" sldId="6652"/>
            <ac:picMk id="9" creationId="{56DFF95A-3EC1-7426-645E-DEA1AA5B2B71}"/>
          </ac:picMkLst>
        </pc:picChg>
        <pc:picChg chg="del">
          <ac:chgData name="Eric Schrader" userId="4f12ebc9-f81a-4162-af25-925fb574cd19" providerId="ADAL" clId="{0C424097-C919-49A9-9858-4A0DD5589938}" dt="2025-05-06T13:07:56.969" v="13" actId="478"/>
          <ac:picMkLst>
            <pc:docMk/>
            <pc:sldMk cId="433782041" sldId="6652"/>
            <ac:picMk id="10" creationId="{A126CA19-C7BB-9BCC-B5E3-115876216A23}"/>
          </ac:picMkLst>
        </pc:picChg>
        <pc:picChg chg="del">
          <ac:chgData name="Eric Schrader" userId="4f12ebc9-f81a-4162-af25-925fb574cd19" providerId="ADAL" clId="{0C424097-C919-49A9-9858-4A0DD5589938}" dt="2025-05-06T13:08:03.958" v="16" actId="478"/>
          <ac:picMkLst>
            <pc:docMk/>
            <pc:sldMk cId="433782041" sldId="6652"/>
            <ac:picMk id="11" creationId="{521F59E5-CF5C-2AF0-F818-8E795EBC7127}"/>
          </ac:picMkLst>
        </pc:picChg>
        <pc:picChg chg="del">
          <ac:chgData name="Eric Schrader" userId="4f12ebc9-f81a-4162-af25-925fb574cd19" providerId="ADAL" clId="{0C424097-C919-49A9-9858-4A0DD5589938}" dt="2025-05-06T12:42:50.330" v="1" actId="478"/>
          <ac:picMkLst>
            <pc:docMk/>
            <pc:sldMk cId="433782041" sldId="6652"/>
            <ac:picMk id="12" creationId="{ECA09201-AD11-A073-16C6-973DD9D6B41B}"/>
          </ac:picMkLst>
        </pc:picChg>
        <pc:picChg chg="mod">
          <ac:chgData name="Eric Schrader" userId="4f12ebc9-f81a-4162-af25-925fb574cd19" providerId="ADAL" clId="{0C424097-C919-49A9-9858-4A0DD5589938}" dt="2025-05-06T13:11:55.975" v="55" actId="14100"/>
          <ac:picMkLst>
            <pc:docMk/>
            <pc:sldMk cId="433782041" sldId="6652"/>
            <ac:picMk id="17" creationId="{0F021D71-4DA1-CAD0-1FDD-D6515E6A9965}"/>
          </ac:picMkLst>
        </pc:picChg>
        <pc:picChg chg="mod">
          <ac:chgData name="Eric Schrader" userId="4f12ebc9-f81a-4162-af25-925fb574cd19" providerId="ADAL" clId="{0C424097-C919-49A9-9858-4A0DD5589938}" dt="2025-05-06T13:12:49.865" v="62" actId="14100"/>
          <ac:picMkLst>
            <pc:docMk/>
            <pc:sldMk cId="433782041" sldId="6652"/>
            <ac:picMk id="18" creationId="{5F61EEA2-C033-F96D-8759-4A8CECFC7DA1}"/>
          </ac:picMkLst>
        </pc:picChg>
        <pc:picChg chg="mod">
          <ac:chgData name="Eric Schrader" userId="4f12ebc9-f81a-4162-af25-925fb574cd19" providerId="ADAL" clId="{0C424097-C919-49A9-9858-4A0DD5589938}" dt="2025-05-06T13:13:09.801" v="67" actId="1076"/>
          <ac:picMkLst>
            <pc:docMk/>
            <pc:sldMk cId="433782041" sldId="6652"/>
            <ac:picMk id="21" creationId="{422D7FF5-F629-42CE-5069-78D5504EC6B4}"/>
          </ac:picMkLst>
        </pc:picChg>
        <pc:picChg chg="mod">
          <ac:chgData name="Eric Schrader" userId="4f12ebc9-f81a-4162-af25-925fb574cd19" providerId="ADAL" clId="{0C424097-C919-49A9-9858-4A0DD5589938}" dt="2025-05-06T13:13:16.099" v="69" actId="1076"/>
          <ac:picMkLst>
            <pc:docMk/>
            <pc:sldMk cId="433782041" sldId="6652"/>
            <ac:picMk id="24" creationId="{2CBAD3DB-9EE4-3088-6C2C-4C283E2E09DB}"/>
          </ac:picMkLst>
        </pc:picChg>
        <pc:picChg chg="mod">
          <ac:chgData name="Eric Schrader" userId="4f12ebc9-f81a-4162-af25-925fb574cd19" providerId="ADAL" clId="{0C424097-C919-49A9-9858-4A0DD5589938}" dt="2025-05-06T13:13:20.970" v="70" actId="1076"/>
          <ac:picMkLst>
            <pc:docMk/>
            <pc:sldMk cId="433782041" sldId="6652"/>
            <ac:picMk id="25" creationId="{91BAD7DA-40DD-DF92-124A-21680C6AFF67}"/>
          </ac:picMkLst>
        </pc:picChg>
        <pc:picChg chg="mod">
          <ac:chgData name="Eric Schrader" userId="4f12ebc9-f81a-4162-af25-925fb574cd19" providerId="ADAL" clId="{0C424097-C919-49A9-9858-4A0DD5589938}" dt="2025-05-06T13:16:00.898" v="104" actId="1076"/>
          <ac:picMkLst>
            <pc:docMk/>
            <pc:sldMk cId="433782041" sldId="6652"/>
            <ac:picMk id="27" creationId="{31FCBD07-2262-8F25-229C-B24EC269FA49}"/>
          </ac:picMkLst>
        </pc:picChg>
        <pc:picChg chg="mod">
          <ac:chgData name="Eric Schrader" userId="4f12ebc9-f81a-4162-af25-925fb574cd19" providerId="ADAL" clId="{0C424097-C919-49A9-9858-4A0DD5589938}" dt="2025-05-06T13:16:20.218" v="110" actId="1076"/>
          <ac:picMkLst>
            <pc:docMk/>
            <pc:sldMk cId="433782041" sldId="6652"/>
            <ac:picMk id="28" creationId="{F5A0D0EF-F872-1A18-E3EF-07A4035EE39B}"/>
          </ac:picMkLst>
        </pc:picChg>
        <pc:picChg chg="mod">
          <ac:chgData name="Eric Schrader" userId="4f12ebc9-f81a-4162-af25-925fb574cd19" providerId="ADAL" clId="{0C424097-C919-49A9-9858-4A0DD5589938}" dt="2025-05-06T13:15:51.512" v="101" actId="1076"/>
          <ac:picMkLst>
            <pc:docMk/>
            <pc:sldMk cId="433782041" sldId="6652"/>
            <ac:picMk id="29" creationId="{EA4EF3CB-474C-366E-FDBF-7B1F71D9F52E}"/>
          </ac:picMkLst>
        </pc:picChg>
        <pc:picChg chg="mod">
          <ac:chgData name="Eric Schrader" userId="4f12ebc9-f81a-4162-af25-925fb574cd19" providerId="ADAL" clId="{0C424097-C919-49A9-9858-4A0DD5589938}" dt="2025-05-06T13:16:11.282" v="107" actId="14100"/>
          <ac:picMkLst>
            <pc:docMk/>
            <pc:sldMk cId="433782041" sldId="6652"/>
            <ac:picMk id="30" creationId="{1BB282F7-73E6-26BC-6EB0-F88249BCB037}"/>
          </ac:picMkLst>
        </pc:picChg>
        <pc:picChg chg="mod">
          <ac:chgData name="Eric Schrader" userId="4f12ebc9-f81a-4162-af25-925fb574cd19" providerId="ADAL" clId="{0C424097-C919-49A9-9858-4A0DD5589938}" dt="2025-05-06T13:11:44.254" v="52" actId="1076"/>
          <ac:picMkLst>
            <pc:docMk/>
            <pc:sldMk cId="433782041" sldId="6652"/>
            <ac:picMk id="34" creationId="{2A2A24E2-DBBC-4A30-552C-BF06928973D2}"/>
          </ac:picMkLst>
        </pc:picChg>
        <pc:picChg chg="mod">
          <ac:chgData name="Eric Schrader" userId="4f12ebc9-f81a-4162-af25-925fb574cd19" providerId="ADAL" clId="{0C424097-C919-49A9-9858-4A0DD5589938}" dt="2025-05-06T13:13:12.947" v="68" actId="1076"/>
          <ac:picMkLst>
            <pc:docMk/>
            <pc:sldMk cId="433782041" sldId="6652"/>
            <ac:picMk id="35" creationId="{A296BF0E-B85B-517D-8580-792134E127E8}"/>
          </ac:picMkLst>
        </pc:picChg>
        <pc:picChg chg="mod">
          <ac:chgData name="Eric Schrader" userId="4f12ebc9-f81a-4162-af25-925fb574cd19" providerId="ADAL" clId="{0C424097-C919-49A9-9858-4A0DD5589938}" dt="2025-05-06T13:15:46.321" v="100" actId="1076"/>
          <ac:picMkLst>
            <pc:docMk/>
            <pc:sldMk cId="433782041" sldId="6652"/>
            <ac:picMk id="36" creationId="{A39747EB-C843-B0F8-B168-B2B3F8BB8DD5}"/>
          </ac:picMkLst>
        </pc:picChg>
        <pc:picChg chg="mod">
          <ac:chgData name="Eric Schrader" userId="4f12ebc9-f81a-4162-af25-925fb574cd19" providerId="ADAL" clId="{0C424097-C919-49A9-9858-4A0DD5589938}" dt="2025-05-06T13:15:38.344" v="97" actId="1076"/>
          <ac:picMkLst>
            <pc:docMk/>
            <pc:sldMk cId="433782041" sldId="6652"/>
            <ac:picMk id="37" creationId="{90C517F6-4DEF-35BD-C773-7A12D8D13F22}"/>
          </ac:picMkLst>
        </pc:picChg>
        <pc:picChg chg="mod">
          <ac:chgData name="Eric Schrader" userId="4f12ebc9-f81a-4162-af25-925fb574cd19" providerId="ADAL" clId="{0C424097-C919-49A9-9858-4A0DD5589938}" dt="2025-05-06T13:16:28.811" v="113" actId="1076"/>
          <ac:picMkLst>
            <pc:docMk/>
            <pc:sldMk cId="433782041" sldId="6652"/>
            <ac:picMk id="38" creationId="{CE5553CF-4D20-59FA-07D3-6C19B7F69F00}"/>
          </ac:picMkLst>
        </pc:picChg>
        <pc:picChg chg="mod">
          <ac:chgData name="Eric Schrader" userId="4f12ebc9-f81a-4162-af25-925fb574cd19" providerId="ADAL" clId="{0C424097-C919-49A9-9858-4A0DD5589938}" dt="2025-05-06T13:15:54.905" v="102" actId="1076"/>
          <ac:picMkLst>
            <pc:docMk/>
            <pc:sldMk cId="433782041" sldId="6652"/>
            <ac:picMk id="39" creationId="{58F6C47C-6569-6043-79CD-91BF64CFA2F3}"/>
          </ac:picMkLst>
        </pc:picChg>
        <pc:picChg chg="mod">
          <ac:chgData name="Eric Schrader" userId="4f12ebc9-f81a-4162-af25-925fb574cd19" providerId="ADAL" clId="{0C424097-C919-49A9-9858-4A0DD5589938}" dt="2025-05-06T13:15:44.481" v="99" actId="1076"/>
          <ac:picMkLst>
            <pc:docMk/>
            <pc:sldMk cId="433782041" sldId="6652"/>
            <ac:picMk id="40" creationId="{3EAEB81F-F7C7-E080-0CA8-188BE163449B}"/>
          </ac:picMkLst>
        </pc:picChg>
        <pc:picChg chg="mod">
          <ac:chgData name="Eric Schrader" userId="4f12ebc9-f81a-4162-af25-925fb574cd19" providerId="ADAL" clId="{0C424097-C919-49A9-9858-4A0DD5589938}" dt="2025-05-06T13:16:25.602" v="112" actId="1076"/>
          <ac:picMkLst>
            <pc:docMk/>
            <pc:sldMk cId="433782041" sldId="6652"/>
            <ac:picMk id="41" creationId="{4519716C-51A2-0039-00BC-53439D9EF3B1}"/>
          </ac:picMkLst>
        </pc:picChg>
        <pc:picChg chg="mod">
          <ac:chgData name="Eric Schrader" userId="4f12ebc9-f81a-4162-af25-925fb574cd19" providerId="ADAL" clId="{0C424097-C919-49A9-9858-4A0DD5589938}" dt="2025-05-06T13:16:22.538" v="111" actId="1076"/>
          <ac:picMkLst>
            <pc:docMk/>
            <pc:sldMk cId="433782041" sldId="6652"/>
            <ac:picMk id="42" creationId="{A10D2EF0-1343-CC14-5243-D3C020897855}"/>
          </ac:picMkLst>
        </pc:picChg>
        <pc:picChg chg="mod">
          <ac:chgData name="Eric Schrader" userId="4f12ebc9-f81a-4162-af25-925fb574cd19" providerId="ADAL" clId="{0C424097-C919-49A9-9858-4A0DD5589938}" dt="2025-05-06T13:16:17.434" v="109" actId="1076"/>
          <ac:picMkLst>
            <pc:docMk/>
            <pc:sldMk cId="433782041" sldId="6652"/>
            <ac:picMk id="43" creationId="{13BE153B-8949-6193-E4BF-63C9A159DBDC}"/>
          </ac:picMkLst>
        </pc:picChg>
        <pc:picChg chg="mod">
          <ac:chgData name="Eric Schrader" userId="4f12ebc9-f81a-4162-af25-925fb574cd19" providerId="ADAL" clId="{0C424097-C919-49A9-9858-4A0DD5589938}" dt="2025-05-06T13:16:06.120" v="105" actId="1076"/>
          <ac:picMkLst>
            <pc:docMk/>
            <pc:sldMk cId="433782041" sldId="6652"/>
            <ac:picMk id="44" creationId="{ED80EFBC-F75B-9A46-73BF-5301920BD547}"/>
          </ac:picMkLst>
        </pc:picChg>
        <pc:picChg chg="mod">
          <ac:chgData name="Eric Schrader" userId="4f12ebc9-f81a-4162-af25-925fb574cd19" providerId="ADAL" clId="{0C424097-C919-49A9-9858-4A0DD5589938}" dt="2025-05-06T13:16:13.106" v="108" actId="1076"/>
          <ac:picMkLst>
            <pc:docMk/>
            <pc:sldMk cId="433782041" sldId="6652"/>
            <ac:picMk id="45" creationId="{EA9FE75C-E8D9-E0E1-C74B-EACFD8192E2E}"/>
          </ac:picMkLst>
        </pc:picChg>
        <pc:picChg chg="mod">
          <ac:chgData name="Eric Schrader" userId="4f12ebc9-f81a-4162-af25-925fb574cd19" providerId="ADAL" clId="{0C424097-C919-49A9-9858-4A0DD5589938}" dt="2025-05-06T13:14:11.654" v="79" actId="1076"/>
          <ac:picMkLst>
            <pc:docMk/>
            <pc:sldMk cId="433782041" sldId="6652"/>
            <ac:picMk id="46" creationId="{3EDBA67D-326B-2898-3685-8123CB5733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4609B-CE1D-47B0-83E0-602F578E7731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6D069-9A36-4CD2-812B-053247483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8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6D069-9A36-4CD2-812B-0532474831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6D069-9A36-4CD2-812B-0532474831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4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2C907-F664-DFD9-8843-47B289522462}"/>
              </a:ext>
            </a:extLst>
          </p:cNvPr>
          <p:cNvSpPr>
            <a:spLocks/>
          </p:cNvSpPr>
          <p:nvPr userDrawn="1"/>
        </p:nvSpPr>
        <p:spPr>
          <a:xfrm>
            <a:off x="-1" y="0"/>
            <a:ext cx="9813638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 dirty="0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1084656" y="1007348"/>
            <a:ext cx="6392526" cy="1869883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4400" b="1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1073823" y="4044324"/>
            <a:ext cx="6414193" cy="38826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dirty="0"/>
              <a:t>Presenter’s title</a:t>
            </a:r>
          </a:p>
        </p:txBody>
      </p:sp>
      <p:sp>
        <p:nvSpPr>
          <p:cNvPr id="5" name="Footer Placeholder 4"/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727200" y="7318055"/>
            <a:ext cx="4663440" cy="413808"/>
          </a:xfr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E5909B-C17C-4369-E367-1A262D7056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85820" y="5271178"/>
            <a:ext cx="6414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International RAMP Users’ Group Meeting</a:t>
            </a:r>
          </a:p>
        </p:txBody>
      </p:sp>
      <p:pic>
        <p:nvPicPr>
          <p:cNvPr id="12" name="Picture 11" descr="A large building with a clock tower&#10;&#10;AI-generated content may be incorrect.">
            <a:extLst>
              <a:ext uri="{FF2B5EF4-FFF2-40B4-BE49-F238E27FC236}">
                <a16:creationId xmlns:a16="http://schemas.microsoft.com/office/drawing/2014/main" id="{9C9BF36A-2114-2861-853B-800D1C2EF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78" y="0"/>
            <a:ext cx="5828222" cy="7772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23EEFC-F17D-20E2-19B5-57978019C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9377" y="410052"/>
            <a:ext cx="12938845" cy="6952295"/>
          </a:xfrm>
          <a:prstGeom prst="rect">
            <a:avLst/>
          </a:prstGeom>
          <a:noFill/>
          <a:ln w="57150">
            <a:solidFill>
              <a:srgbClr val="193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98813727-678A-A3F1-E46B-2449D824DD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073823" y="3612059"/>
            <a:ext cx="6414192" cy="38826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 name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0FE16-483F-9FC8-41FF-5E41331F440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92026" y="6658516"/>
            <a:ext cx="2552922" cy="659539"/>
            <a:chOff x="682881" y="6658516"/>
            <a:chExt cx="2552922" cy="65953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F42669E-CD9A-647B-E146-3DA8869A653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2364261-F9EF-D8F4-AEF2-7D757B15749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Logo&#10;&#10;AI-generated content may be incorrect.">
              <a:extLst>
                <a:ext uri="{FF2B5EF4-FFF2-40B4-BE49-F238E27FC236}">
                  <a16:creationId xmlns:a16="http://schemas.microsoft.com/office/drawing/2014/main" id="{7D027802-0BBD-28DA-98A4-10EA64BC16C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9F53F73-51CA-4363-ED1C-A09E357814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073823" y="4735148"/>
            <a:ext cx="6426794" cy="388261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5E9A8B0-CE4D-554A-86AF-E8AD2BCACD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2" y="3106166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2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079" y="482139"/>
            <a:ext cx="11917680" cy="1280397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59243" y="2069405"/>
            <a:ext cx="11917680" cy="4931516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600">
                <a:solidFill>
                  <a:srgbClr val="193A54"/>
                </a:solidFill>
              </a:defRPr>
            </a:lvl1pPr>
            <a:lvl2pPr>
              <a:defRPr sz="3200">
                <a:solidFill>
                  <a:srgbClr val="193A54"/>
                </a:solidFill>
              </a:defRPr>
            </a:lvl2pPr>
            <a:lvl3pPr>
              <a:defRPr sz="2800">
                <a:solidFill>
                  <a:srgbClr val="193A54"/>
                </a:solidFill>
              </a:defRPr>
            </a:lvl3pPr>
            <a:lvl4pPr>
              <a:defRPr sz="2400">
                <a:solidFill>
                  <a:srgbClr val="193A54"/>
                </a:solidFill>
              </a:defRPr>
            </a:lvl4pPr>
            <a:lvl5pPr>
              <a:defRPr sz="2000">
                <a:solidFill>
                  <a:srgbClr val="193A54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Footer Placeholder 5">
            <a:extLst>
              <a:ext uri="{FF2B5EF4-FFF2-40B4-BE49-F238E27FC236}">
                <a16:creationId xmlns:a16="http://schemas.microsoft.com/office/drawing/2014/main" id="{A4FB85FE-5E2B-0653-291A-3A4698458537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FB5B68-8252-29EF-E689-D0BD3BEAF6EA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586536" y="6960491"/>
            <a:ext cx="2552922" cy="659539"/>
            <a:chOff x="682881" y="6658516"/>
            <a:chExt cx="2552922" cy="6595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900425-7887-B071-AA8C-90D3346C534F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00EF96D-D774-7331-D463-A9580006B48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Logo&#10;&#10;AI-generated content may be incorrect.">
              <a:extLst>
                <a:ext uri="{FF2B5EF4-FFF2-40B4-BE49-F238E27FC236}">
                  <a16:creationId xmlns:a16="http://schemas.microsoft.com/office/drawing/2014/main" id="{CC2C6B1F-7449-8550-25E1-C39A7D0E784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848E9A-7E37-0E61-4640-FF205CEF2C79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5755" y="0"/>
            <a:ext cx="789980" cy="7772400"/>
            <a:chOff x="-5755" y="-1"/>
            <a:chExt cx="787808" cy="777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4B5FCD4-DEC0-8547-C8D0-C56907345D5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7585BF-B978-55A7-0D8E-843378B087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C80F0A4-29C5-21B3-8D1C-C7C43B11E745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A813D862-645F-325B-5CF9-A69B4538AE98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036B84A-B32B-73D8-F3BF-BBFF327EF8D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0DF32B22-1B1E-B7BD-B2BB-0BD9A9D1DE2C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13D334-A24D-D24D-092F-3EFE25279EC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073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48884F-1B02-6B0E-9E7A-2E2B12F1D439}"/>
              </a:ext>
            </a:extLst>
          </p:cNvPr>
          <p:cNvSpPr>
            <a:spLocks/>
          </p:cNvSpPr>
          <p:nvPr userDrawn="1"/>
        </p:nvSpPr>
        <p:spPr>
          <a:xfrm>
            <a:off x="-381" y="0"/>
            <a:ext cx="5629876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34" y="873975"/>
            <a:ext cx="4456535" cy="141665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873976"/>
            <a:ext cx="6995160" cy="5629036"/>
          </a:xfrm>
        </p:spPr>
        <p:txBody>
          <a:bodyPr/>
          <a:lstStyle>
            <a:lvl1pPr>
              <a:defRPr sz="3600">
                <a:solidFill>
                  <a:srgbClr val="193A54"/>
                </a:solidFill>
              </a:defRPr>
            </a:lvl1pPr>
            <a:lvl2pPr>
              <a:defRPr sz="3200">
                <a:solidFill>
                  <a:srgbClr val="193A54"/>
                </a:solidFill>
              </a:defRPr>
            </a:lvl2pPr>
            <a:lvl3pPr>
              <a:defRPr sz="2800">
                <a:solidFill>
                  <a:srgbClr val="193A54"/>
                </a:solidFill>
              </a:defRPr>
            </a:lvl3pPr>
            <a:lvl4pPr>
              <a:defRPr sz="2400">
                <a:solidFill>
                  <a:srgbClr val="193A54"/>
                </a:solidFill>
              </a:defRPr>
            </a:lvl4pPr>
            <a:lvl5pPr>
              <a:defRPr sz="2200">
                <a:solidFill>
                  <a:srgbClr val="193A54"/>
                </a:solidFill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160" y="2712888"/>
            <a:ext cx="4456535" cy="379012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3A54"/>
                </a:solidFill>
              </a:defRPr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74279" y="7010650"/>
            <a:ext cx="4197455" cy="31684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D08F97-CAEB-A693-D63F-C53683CD4D94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47895" y="412644"/>
            <a:ext cx="5181600" cy="6947111"/>
            <a:chOff x="2743200" y="412644"/>
            <a:chExt cx="5181600" cy="694711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9ACDE3-F563-6B40-484C-9FE5FCB5EC0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12644"/>
              <a:ext cx="0" cy="6947111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B0E919-AAA6-8824-C75B-BFEE79216D8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42384"/>
              <a:ext cx="5181600" cy="0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CA4023-FA11-682B-60CA-EC3C25F93EEF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7332892"/>
              <a:ext cx="5181600" cy="0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76DFA6D-7A5A-9BD3-D211-A23B3BBEB215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316518" y="6839302"/>
            <a:ext cx="2552922" cy="659539"/>
            <a:chOff x="682881" y="6658516"/>
            <a:chExt cx="2552922" cy="6595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A990286-D502-E28B-E6A1-99C3506D5B4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289B7BC-87FF-BE2F-3A25-A8C41F78F543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Logo&#10;&#10;AI-generated content may be incorrect.">
              <a:extLst>
                <a:ext uri="{FF2B5EF4-FFF2-40B4-BE49-F238E27FC236}">
                  <a16:creationId xmlns:a16="http://schemas.microsoft.com/office/drawing/2014/main" id="{EF9BD222-C1E8-DE34-EA6E-DFE891981C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736D514-C3B7-B75E-377F-9E54D1E403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3285237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243" y="413809"/>
            <a:ext cx="11917680" cy="150230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9243" y="2091049"/>
            <a:ext cx="5872480" cy="4931516"/>
          </a:xfrm>
        </p:spPr>
        <p:txBody>
          <a:bodyPr/>
          <a:lstStyle>
            <a:lvl1pPr>
              <a:defRPr sz="3600">
                <a:solidFill>
                  <a:srgbClr val="193A54"/>
                </a:solidFill>
              </a:defRPr>
            </a:lvl1pPr>
            <a:lvl2pPr>
              <a:defRPr sz="3200">
                <a:solidFill>
                  <a:srgbClr val="193A54"/>
                </a:solidFill>
              </a:defRPr>
            </a:lvl2pPr>
            <a:lvl3pPr>
              <a:defRPr sz="2800">
                <a:solidFill>
                  <a:srgbClr val="193A54"/>
                </a:solidFill>
              </a:defRPr>
            </a:lvl3pPr>
            <a:lvl4pPr>
              <a:defRPr sz="2400">
                <a:solidFill>
                  <a:srgbClr val="193A54"/>
                </a:solidFill>
              </a:defRPr>
            </a:lvl4pPr>
            <a:lvl5pPr>
              <a:defRPr sz="2000">
                <a:solidFill>
                  <a:srgbClr val="193A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4443" y="2091049"/>
            <a:ext cx="5872480" cy="4931516"/>
          </a:xfrm>
        </p:spPr>
        <p:txBody>
          <a:bodyPr>
            <a:normAutofit/>
          </a:bodyPr>
          <a:lstStyle>
            <a:lvl1pPr marL="259072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6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7217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32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95362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8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13507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331651" indent="-259072" algn="l" defTabSz="103629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en-US" sz="2000" kern="1200" dirty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E66B943F-6214-F651-6AFE-0E5CE6DD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FF1249-3BEA-9125-3DC7-18309FAF65A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635773" y="7003122"/>
            <a:ext cx="2552922" cy="659539"/>
            <a:chOff x="682881" y="6658516"/>
            <a:chExt cx="2552922" cy="659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3B1981-83C4-C605-0187-5D7BD04291A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12A902FE-C772-6B3E-E16C-5B6059E0B55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Logo&#10;&#10;AI-generated content may be incorrect.">
              <a:extLst>
                <a:ext uri="{FF2B5EF4-FFF2-40B4-BE49-F238E27FC236}">
                  <a16:creationId xmlns:a16="http://schemas.microsoft.com/office/drawing/2014/main" id="{3D25EFD8-4544-1D33-310C-B709BEEF69B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5573885-5A58-7AF2-04A2-A0A9A73AE1B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0" y="0"/>
            <a:ext cx="830580" cy="7772400"/>
            <a:chOff x="-5755" y="-1"/>
            <a:chExt cx="787808" cy="77724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BF536E5-7F3A-D347-0A97-63CBC031EA4E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5F10DEE-4F98-E5C9-830F-47EB60EB5F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9B4FD87-5534-BC67-CD15-5F24870D3F86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E8DEDC4-AAB6-B088-C8DF-3E361BCF0DDB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EAA386C-3CEC-39EE-BE6E-01018C5E3E1E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D1D31B86-68DD-96A9-90D0-9E460C04474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83E14A1-BA7D-438D-3A19-0C31EBE9BFA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00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535EDA6-759A-1F75-F971-31D70AAEF9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5748452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436" y="873975"/>
            <a:ext cx="4425859" cy="1457745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93356" y="407247"/>
            <a:ext cx="7086713" cy="6661321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2436" y="2768707"/>
            <a:ext cx="4425859" cy="363002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193A54"/>
                </a:solidFill>
              </a:defRPr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17F25E-7C06-4D12-C522-A92214619018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426720" y="410139"/>
            <a:ext cx="5321732" cy="6947111"/>
            <a:chOff x="2743200" y="412644"/>
            <a:chExt cx="5321732" cy="694711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7CD3D7-E31A-C36F-4345-172428C3AE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12644"/>
              <a:ext cx="0" cy="6947111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B6FA27E-D674-FF2A-2991-6A58B67CC86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>
              <a:off x="2743200" y="442384"/>
              <a:ext cx="5321732" cy="0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8DDE3B-652E-B0C4-E4B5-0B0C45FA1BA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 userDrawn="1"/>
          </p:nvCxnSpPr>
          <p:spPr>
            <a:xfrm flipV="1">
              <a:off x="2743200" y="7320559"/>
              <a:ext cx="5321732" cy="12333"/>
            </a:xfrm>
            <a:prstGeom prst="line">
              <a:avLst/>
            </a:prstGeom>
            <a:ln w="57150">
              <a:solidFill>
                <a:srgbClr val="193A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E82978E-A1DE-78D8-8AD1-834D97B1BF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3356" y="6382630"/>
            <a:ext cx="7086713" cy="659539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FD8A122-72A9-15CD-0577-0F649CC7415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837958" y="7045023"/>
            <a:ext cx="2552922" cy="659539"/>
            <a:chOff x="682881" y="6658516"/>
            <a:chExt cx="2552922" cy="659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FCA1AF-E1F4-A8FD-4CF8-864FBD08F7AD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9FAE527-D0B1-E203-A217-005C6FED052C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Logo&#10;&#10;AI-generated content may be incorrect.">
              <a:extLst>
                <a:ext uri="{FF2B5EF4-FFF2-40B4-BE49-F238E27FC236}">
                  <a16:creationId xmlns:a16="http://schemas.microsoft.com/office/drawing/2014/main" id="{6133B79A-FFD7-C251-44FC-D57426BCDE2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B6AF077-932D-01FB-6B5B-3767A4152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3186177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413810"/>
            <a:ext cx="11709400" cy="150230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193A5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0F9269DB-64A2-42EA-CD47-4F39B040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7E4B8C-BBE7-ADEC-F02C-19D22E8F57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783485" y="6874094"/>
            <a:ext cx="2552922" cy="659539"/>
            <a:chOff x="682881" y="6658516"/>
            <a:chExt cx="2552922" cy="6595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B012EBF-9EEF-1ACC-40E1-6793B6872351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D0C1B8D1-A8D8-4392-D512-E2168881A2B6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Logo&#10;&#10;AI-generated content may be incorrect.">
              <a:extLst>
                <a:ext uri="{FF2B5EF4-FFF2-40B4-BE49-F238E27FC236}">
                  <a16:creationId xmlns:a16="http://schemas.microsoft.com/office/drawing/2014/main" id="{6FB6ACD8-960B-6077-322B-96505EFFDAB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C4E97F-BD56-E0B5-C20A-A2673B0A17FE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5756" y="0"/>
            <a:ext cx="955715" cy="7772400"/>
            <a:chOff x="-5755" y="-1"/>
            <a:chExt cx="787808" cy="77724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9356792-B099-08A8-E6D8-D766DAD3F823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44E85F-BA7F-B8A7-EAC8-6987D616DE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33F04BE-B760-ABBC-B8CB-F9BCCD6AB7F4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89B8C467-3EC2-4768-12E1-8026D036831E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020966E-6A1A-26E9-C70B-90AF4F00FD23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D52C62C-5011-AB07-715B-B0A4628691A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1607B9-981B-425E-6860-2A8EDB7D40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012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709B553D-5F79-3A71-4E74-7B4AA0A19EF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464786" y="2216906"/>
            <a:ext cx="3794760" cy="449241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EE6E1F7-65CB-63F3-E02F-CDB0981C591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342062" y="2227971"/>
            <a:ext cx="3794760" cy="449241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3922" y="2227971"/>
            <a:ext cx="3794760" cy="4492411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95399" y="1471127"/>
            <a:ext cx="11964147" cy="4709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18335A"/>
              </a:buClr>
              <a:buNone/>
              <a:defRPr sz="2400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7203" indent="-259068">
              <a:buFont typeface="Wingdings" panose="05000000000000000000" pitchFamily="2" charset="2"/>
              <a:buChar char="§"/>
              <a:defRPr sz="2267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95339" indent="-259068">
              <a:buFont typeface="Wingdings" panose="05000000000000000000" pitchFamily="2" charset="2"/>
              <a:buChar char="ü"/>
              <a:defRPr sz="1889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31610" indent="-259068">
              <a:buFont typeface="Wingdings" panose="05000000000000000000" pitchFamily="2" charset="2"/>
              <a:buChar char="§"/>
              <a:defRPr sz="151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99476DF-EB14-B0C0-F260-BEAA5736E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1384" y="446691"/>
            <a:ext cx="7624984" cy="826080"/>
          </a:xfrm>
          <a:prstGeom prst="rect">
            <a:avLst/>
          </a:prstGeom>
        </p:spPr>
        <p:txBody>
          <a:bodyPr lIns="0" anchor="b"/>
          <a:lstStyle>
            <a:lvl1pPr>
              <a:defRPr lang="en-US" sz="3400" b="1" kern="1200" dirty="0">
                <a:solidFill>
                  <a:srgbClr val="193A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2E3C0F3-5BB0-7B03-CCD2-28B61A61BD6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5782" y="5912653"/>
            <a:ext cx="3771054" cy="777240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41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79294" y="5912653"/>
            <a:ext cx="3843020" cy="777240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41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9FD8E4C0-4646-4BD9-7323-1C00BDF18B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31384" y="5918755"/>
            <a:ext cx="3843020" cy="777240"/>
          </a:xfrm>
          <a:prstGeom prst="rect">
            <a:avLst/>
          </a:prstGeom>
          <a:noFill/>
        </p:spPr>
        <p:txBody>
          <a:bodyPr lIns="182880" tIns="182880" rIns="182880" bIns="182880" anchor="b" anchorCtr="0"/>
          <a:lstStyle>
            <a:lvl1pPr marL="0" indent="0">
              <a:buNone/>
              <a:defRPr sz="1417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8136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271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54407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542" indent="0">
              <a:buNone/>
              <a:defRPr sz="1322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5CFDB1-F386-FB48-240E-FBEFE541189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663914" y="6848430"/>
            <a:ext cx="2552922" cy="659539"/>
            <a:chOff x="682881" y="6658516"/>
            <a:chExt cx="2552922" cy="65953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260F470-DA2C-3AA8-D875-F3131C35AFDB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6B600B2-B942-CEDF-5D4D-AC025B75FDA0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Logo&#10;&#10;AI-generated content may be incorrect.">
              <a:extLst>
                <a:ext uri="{FF2B5EF4-FFF2-40B4-BE49-F238E27FC236}">
                  <a16:creationId xmlns:a16="http://schemas.microsoft.com/office/drawing/2014/main" id="{F2967307-24DF-AB90-35A6-018B58ED01E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2BD6C-DA93-D7A0-9E15-E0A6B283A84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35951" y="0"/>
            <a:ext cx="828431" cy="7772400"/>
            <a:chOff x="-5755" y="-1"/>
            <a:chExt cx="787808" cy="77724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547704-5C58-557B-7F43-B5240CE5C4AA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-5755" y="-1"/>
              <a:ext cx="787808" cy="7772400"/>
              <a:chOff x="-5755" y="-1"/>
              <a:chExt cx="787808" cy="77724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E421745-07B7-6340-3D6E-4922BF14F7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 userDrawn="1"/>
            </p:nvSpPr>
            <p:spPr>
              <a:xfrm>
                <a:off x="-5755" y="-1"/>
                <a:ext cx="782053" cy="7772400"/>
              </a:xfrm>
              <a:prstGeom prst="rect">
                <a:avLst/>
              </a:prstGeom>
              <a:solidFill>
                <a:srgbClr val="FEEBD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715DA54-CF5C-C375-255F-44D30D0D8E50}"/>
                  </a:ext>
                </a:extLst>
              </p:cNvPr>
              <p:cNvGrpSpPr>
                <a:grpSpLocks noGrp="1" noUngrp="1" noRot="1" noMove="1" noResize="1"/>
              </p:cNvGrpSpPr>
              <p:nvPr userDrawn="1"/>
            </p:nvGrpSpPr>
            <p:grpSpPr>
              <a:xfrm>
                <a:off x="377190" y="412643"/>
                <a:ext cx="404863" cy="6947111"/>
                <a:chOff x="377190" y="412643"/>
                <a:chExt cx="404863" cy="6947111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7CCC004-241E-FB5A-F374-6E8867FD3AE1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85271" y="412643"/>
                  <a:ext cx="0" cy="6947111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C6B8BAC3-4908-0915-EDD0-E3A1A775DADF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442384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1E99828-20C6-092B-C7B9-7CB90C6736C0}"/>
                    </a:ext>
                  </a:extLst>
                </p:cNvPr>
                <p:cNvCxnSpPr>
                  <a:cxnSpLocks noGrp="1" noRot="1" noMove="1" noResize="1" noEditPoints="1" noAdjustHandles="1" noChangeArrowheads="1" noChangeShapeType="1"/>
                </p:cNvCxnSpPr>
                <p:nvPr userDrawn="1"/>
              </p:nvCxnSpPr>
              <p:spPr>
                <a:xfrm>
                  <a:off x="377190" y="7332892"/>
                  <a:ext cx="404863" cy="0"/>
                </a:xfrm>
                <a:prstGeom prst="line">
                  <a:avLst/>
                </a:prstGeom>
                <a:ln w="57150">
                  <a:solidFill>
                    <a:srgbClr val="193A5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AF7355-F310-7E1C-8CE7-DD811E3DD7B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-5755" y="3187616"/>
              <a:ext cx="782052" cy="1400045"/>
            </a:xfrm>
            <a:prstGeom prst="rect">
              <a:avLst/>
            </a:prstGeom>
            <a:solidFill>
              <a:srgbClr val="193A5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43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204AAE8-ACBE-8F9F-67E3-EFBCACDF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7080" y="7203864"/>
            <a:ext cx="4663440" cy="4138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22DF48-59FE-9CF3-D075-35556E978934}"/>
              </a:ext>
            </a:extLst>
          </p:cNvPr>
          <p:cNvGrpSpPr>
            <a:grpSpLocks/>
          </p:cNvGrpSpPr>
          <p:nvPr userDrawn="1"/>
        </p:nvGrpSpPr>
        <p:grpSpPr>
          <a:xfrm>
            <a:off x="11036702" y="6958133"/>
            <a:ext cx="2552922" cy="659539"/>
            <a:chOff x="682881" y="6658516"/>
            <a:chExt cx="2552922" cy="65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642FA71-93DC-FFBE-6192-1EFD392C6C1A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A7F792D5-F6AF-7C29-631D-16CC525A396D}"/>
                </a:ext>
              </a:extLst>
            </p:cNvPr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Logo&#10;&#10;AI-generated content may be incorrect.">
              <a:extLst>
                <a:ext uri="{FF2B5EF4-FFF2-40B4-BE49-F238E27FC236}">
                  <a16:creationId xmlns:a16="http://schemas.microsoft.com/office/drawing/2014/main" id="{3440E4AF-3EBD-3A1F-FCBA-F34798179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29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572C907-F664-DFD9-8843-47B2895224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" y="0"/>
            <a:ext cx="9813638" cy="7772400"/>
          </a:xfrm>
          <a:prstGeom prst="rect">
            <a:avLst/>
          </a:prstGeom>
          <a:solidFill>
            <a:srgbClr val="FEEB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 dirty="0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2348" y="3424290"/>
            <a:ext cx="6173143" cy="923816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5400" b="1"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0" y="7318055"/>
            <a:ext cx="4663440" cy="413808"/>
          </a:xfr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93A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large building with a clock tower&#10;&#10;AI-generated content may be incorrect.">
            <a:extLst>
              <a:ext uri="{FF2B5EF4-FFF2-40B4-BE49-F238E27FC236}">
                <a16:creationId xmlns:a16="http://schemas.microsoft.com/office/drawing/2014/main" id="{9C9BF36A-2114-2861-853B-800D1C2EF7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78" y="0"/>
            <a:ext cx="5828222" cy="7772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23EEFC-F17D-20E2-19B5-57978019C9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9377" y="410051"/>
            <a:ext cx="12938845" cy="6952295"/>
          </a:xfrm>
          <a:prstGeom prst="rect">
            <a:avLst/>
          </a:prstGeom>
          <a:noFill/>
          <a:ln w="57150">
            <a:solidFill>
              <a:srgbClr val="193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>
              <a:solidFill>
                <a:srgbClr val="193A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E9C008-5633-CF7B-A4AC-A8BCEF03ACA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42204" y="6658516"/>
            <a:ext cx="2552922" cy="659539"/>
            <a:chOff x="682881" y="6658516"/>
            <a:chExt cx="2552922" cy="65953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823BFE-7C6E-043C-C3F7-1F0E8E11E75A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684" y="6713621"/>
              <a:ext cx="1214119" cy="56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85286DB-A3D2-2659-6C9D-A08F4D2C6B5E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1" y="6728975"/>
              <a:ext cx="684571" cy="56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Logo&#10;&#10;AI-generated content may be incorrect.">
              <a:extLst>
                <a:ext uri="{FF2B5EF4-FFF2-40B4-BE49-F238E27FC236}">
                  <a16:creationId xmlns:a16="http://schemas.microsoft.com/office/drawing/2014/main" id="{7C6FE9FC-C9EE-2229-5945-DAA9D7C752B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452" y="6658516"/>
              <a:ext cx="660982" cy="659539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6186B-D8B6-E43B-AD39-2740F1A53E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09" y="3215640"/>
            <a:ext cx="853441" cy="1400045"/>
          </a:xfrm>
          <a:prstGeom prst="rect">
            <a:avLst/>
          </a:prstGeom>
          <a:solidFill>
            <a:srgbClr val="193A5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0" r:id="rId3"/>
    <p:sldLayoutId id="2147483676" r:id="rId4"/>
    <p:sldLayoutId id="2147483681" r:id="rId5"/>
    <p:sldLayoutId id="2147483678" r:id="rId6"/>
    <p:sldLayoutId id="2147483691" r:id="rId7"/>
    <p:sldLayoutId id="2147483679" r:id="rId8"/>
    <p:sldLayoutId id="2147483684" r:id="rId9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png"/><Relationship Id="rId3" Type="http://schemas.openxmlformats.org/officeDocument/2006/relationships/image" Target="../media/image9.jpeg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24" Type="http://schemas.openxmlformats.org/officeDocument/2006/relationships/image" Target="../media/image30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Relationship Id="rId2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34527-BFBA-E7A2-F401-09A736AEF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10486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NRC Emergency Preparedness for</a:t>
            </a:r>
            <a:br>
              <a:rPr lang="en-US" sz="4400" dirty="0">
                <a:solidFill>
                  <a:srgbClr val="10486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10486E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SMRs and ONTs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14680-B850-00F3-20ED-CDC18542B1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Emergency Preparedness Specialist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72517-0DC5-685B-55E9-818622F9A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Eric Schrader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C37E5-EBDB-D364-AEE3-1DBCF5177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May 14, 2025</a:t>
            </a:r>
          </a:p>
        </p:txBody>
      </p:sp>
    </p:spTree>
    <p:extLst>
      <p:ext uri="{BB962C8B-B14F-4D97-AF65-F5344CB8AC3E}">
        <p14:creationId xmlns:p14="http://schemas.microsoft.com/office/powerpoint/2010/main" val="65380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38462-62DF-F499-10F2-7618C9BF4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2AC11-A495-3C4C-D9D2-2A28022A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1048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Preparedness is and Always Will Be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F2745-4E4C-2D35-1EDD-08560F06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/>
          </a:bodyPr>
          <a:lstStyle/>
          <a:p>
            <a:pPr>
              <a:tabLst>
                <a:tab pos="1257300" algn="l"/>
              </a:tabLst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to assure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protective actions can and will be taken</a:t>
            </a:r>
          </a:p>
          <a:p>
            <a:pPr>
              <a:tabLst>
                <a:tab pos="1257300" algn="l"/>
              </a:tabLst>
            </a:pPr>
            <a:r>
              <a:rPr lang="en-US" sz="3200" dirty="0"/>
              <a:t>to provide a dose savings</a:t>
            </a:r>
          </a:p>
          <a:p>
            <a:pPr>
              <a:tabLst>
                <a:tab pos="1257300" algn="l"/>
              </a:tabLst>
            </a:pPr>
            <a:r>
              <a:rPr lang="en-US" sz="3200" dirty="0"/>
              <a:t>risk-informed</a:t>
            </a:r>
          </a:p>
          <a:p>
            <a:pPr>
              <a:tabLst>
                <a:tab pos="12573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 independent layer of defense in depth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2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8C893-B49A-AC26-6DD6-A9FBB350F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950FB-A495-E919-2FBA-48BE2E46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So… What’s Different?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33DD-AB69-83C5-4DA9-613E68A34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Regulations define the required outcomes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Applicant describes and justifies methods to meet regulations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Allows an applicant to determine the best method for them to meet the regulations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Size of the EPZ is based on risk of individual facility</a:t>
            </a:r>
          </a:p>
        </p:txBody>
      </p:sp>
    </p:spTree>
    <p:extLst>
      <p:ext uri="{BB962C8B-B14F-4D97-AF65-F5344CB8AC3E}">
        <p14:creationId xmlns:p14="http://schemas.microsoft.com/office/powerpoint/2010/main" val="117960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76EC1-6A88-CFE6-D30A-46E2C86D4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31A0-C065-A8E7-E483-C14D589CF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Pre-Application Engagement = Max Success</a:t>
            </a: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ABD1B4B9-92B3-8339-BB8B-BB557D92C2FC}"/>
              </a:ext>
            </a:extLst>
          </p:cNvPr>
          <p:cNvSpPr/>
          <p:nvPr/>
        </p:nvSpPr>
        <p:spPr>
          <a:xfrm>
            <a:off x="1264965" y="2053803"/>
            <a:ext cx="5112176" cy="760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>
                <a:solidFill>
                  <a:srgbClr val="193A54"/>
                </a:solidFill>
                <a:latin typeface="Aptos"/>
                <a:ea typeface="Unbounded"/>
                <a:cs typeface="Unbounded" pitchFamily="34" charset="-120"/>
              </a:rPr>
              <a:t>Early Issue Identification</a:t>
            </a:r>
            <a:endParaRPr lang="en-US" sz="2800" u="sng" dirty="0">
              <a:solidFill>
                <a:srgbClr val="193A54"/>
              </a:solidFill>
              <a:latin typeface="Aptos"/>
              <a:ea typeface="Unbounded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2FCCEABA-7D26-E6A4-60A8-D6BC295D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460" y="2032331"/>
            <a:ext cx="4991622" cy="4972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>
            <a:defPPr>
              <a:defRPr lang="en-U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defTabSz="801688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u="sng" dirty="0">
                <a:solidFill>
                  <a:srgbClr val="193A54"/>
                </a:solidFill>
                <a:latin typeface="Aptos"/>
                <a:ea typeface="Unbounded"/>
                <a:cs typeface="Unbounded" pitchFamily="34" charset="-120"/>
              </a:rPr>
              <a:t>Improved Licensing Strategy</a:t>
            </a:r>
            <a:r>
              <a:rPr lang="en-US" sz="2800" u="sng" dirty="0">
                <a:solidFill>
                  <a:schemeClr val="bg1"/>
                </a:solidFill>
                <a:latin typeface="Aptos"/>
                <a:ea typeface="Unbounded"/>
                <a:cs typeface="Unbounded" pitchFamily="34" charset="-120"/>
              </a:rPr>
              <a:t> </a:t>
            </a:r>
            <a:endParaRPr lang="en-US" sz="2800" u="sng" dirty="0">
              <a:solidFill>
                <a:schemeClr val="bg1"/>
              </a:solidFill>
              <a:latin typeface="Aptos"/>
              <a:ea typeface="Unbounded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243D22F6-FA9B-0C27-BDDF-3CBFC628A1FF}"/>
              </a:ext>
            </a:extLst>
          </p:cNvPr>
          <p:cNvSpPr/>
          <p:nvPr/>
        </p:nvSpPr>
        <p:spPr>
          <a:xfrm>
            <a:off x="1269835" y="2946389"/>
            <a:ext cx="5569375" cy="1977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solidFill>
                  <a:srgbClr val="193A54"/>
                </a:solidFill>
                <a:latin typeface="Aptos"/>
                <a:ea typeface="Cabin"/>
                <a:cs typeface="Cabin" pitchFamily="34" charset="-120"/>
              </a:rPr>
              <a:t>Identify and address potential regulatory challenges before formal submission. Clarify applicable regulations, guidance, and licensing pathways.</a:t>
            </a:r>
            <a:endParaRPr lang="en-US" sz="2400" dirty="0">
              <a:solidFill>
                <a:srgbClr val="193A54"/>
              </a:solidFill>
              <a:latin typeface="Aptos"/>
              <a:ea typeface="Cabin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28C01A4A-1398-67E4-5A51-E7EE00EBEB78}"/>
              </a:ext>
            </a:extLst>
          </p:cNvPr>
          <p:cNvSpPr/>
          <p:nvPr/>
        </p:nvSpPr>
        <p:spPr>
          <a:xfrm>
            <a:off x="7642555" y="2946389"/>
            <a:ext cx="4789527" cy="22393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solidFill>
                  <a:srgbClr val="193A54"/>
                </a:solidFill>
                <a:latin typeface="Aptos"/>
                <a:ea typeface="Cabin"/>
                <a:cs typeface="Cabin" pitchFamily="34" charset="-120"/>
              </a:rPr>
              <a:t>Align licensing approach with NRC regulations. Establish appropriate scope and level of detail needed in the application.</a:t>
            </a:r>
            <a:endParaRPr lang="en-US" sz="2400" dirty="0">
              <a:solidFill>
                <a:srgbClr val="193A54"/>
              </a:solidFill>
              <a:latin typeface="Aptos"/>
              <a:ea typeface="Cabin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FECCAEE8-D378-BD61-AB4E-8E5CF1C79C8F}"/>
              </a:ext>
            </a:extLst>
          </p:cNvPr>
          <p:cNvSpPr/>
          <p:nvPr/>
        </p:nvSpPr>
        <p:spPr>
          <a:xfrm>
            <a:off x="4548347" y="5012942"/>
            <a:ext cx="3944159" cy="406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u="sng" dirty="0">
                <a:solidFill>
                  <a:srgbClr val="193A54"/>
                </a:solidFill>
                <a:latin typeface="Aptos"/>
                <a:ea typeface="Unbounded"/>
                <a:cs typeface="Unbounded" pitchFamily="34" charset="-120"/>
              </a:rPr>
              <a:t>Efficient Resource Use</a:t>
            </a:r>
            <a:endParaRPr lang="en-US" sz="2800" u="sng" dirty="0">
              <a:solidFill>
                <a:srgbClr val="193A54"/>
              </a:solidFill>
              <a:latin typeface="Aptos"/>
              <a:ea typeface="Unbounded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86474342-E849-FD9B-E171-D6FF2D399AFA}"/>
              </a:ext>
            </a:extLst>
          </p:cNvPr>
          <p:cNvSpPr/>
          <p:nvPr/>
        </p:nvSpPr>
        <p:spPr>
          <a:xfrm>
            <a:off x="2298525" y="5835754"/>
            <a:ext cx="8993687" cy="899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>
            <a:defPPr>
              <a:defRPr lang="en-US"/>
            </a:defPPr>
            <a:lvl1pPr marL="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761970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solidFill>
                  <a:srgbClr val="193A54"/>
                </a:solidFill>
                <a:latin typeface="Aptos"/>
                <a:ea typeface="Cabin"/>
                <a:cs typeface="Cabin" pitchFamily="34" charset="-120"/>
              </a:rPr>
              <a:t>Reduce likelihood of significant rework or delays. Optimize technical and financial resources by focusing on key regulatory concerns early.</a:t>
            </a:r>
            <a:endParaRPr lang="en-US" sz="2400" dirty="0">
              <a:solidFill>
                <a:srgbClr val="193A54"/>
              </a:solidFill>
              <a:latin typeface="Aptos"/>
              <a:ea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44460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F4327-0CBA-4DCC-7D8D-57520D289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B3F5-8C85-EA56-2877-7A3341B3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Engaging with Applicants and Vendors</a:t>
            </a:r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26739445-B6EE-E05C-01B7-197A13ECA40A}"/>
              </a:ext>
            </a:extLst>
          </p:cNvPr>
          <p:cNvGrpSpPr/>
          <p:nvPr/>
        </p:nvGrpSpPr>
        <p:grpSpPr>
          <a:xfrm>
            <a:off x="1090500" y="1545056"/>
            <a:ext cx="11652653" cy="5448070"/>
            <a:chOff x="1445370" y="1688602"/>
            <a:chExt cx="11652653" cy="673562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EAEBBBB-954A-9D59-A1A8-963D1EA7C1CA}"/>
                </a:ext>
              </a:extLst>
            </p:cNvPr>
            <p:cNvSpPr/>
            <p:nvPr/>
          </p:nvSpPr>
          <p:spPr>
            <a:xfrm>
              <a:off x="1608843" y="1688602"/>
              <a:ext cx="11489180" cy="6538096"/>
            </a:xfrm>
            <a:custGeom>
              <a:avLst/>
              <a:gdLst>
                <a:gd name="connsiteX0" fmla="*/ 0 w 11489180"/>
                <a:gd name="connsiteY0" fmla="*/ 0 h 6837011"/>
                <a:gd name="connsiteX1" fmla="*/ 11489180 w 11489180"/>
                <a:gd name="connsiteY1" fmla="*/ 0 h 6837011"/>
                <a:gd name="connsiteX2" fmla="*/ 11489180 w 11489180"/>
                <a:gd name="connsiteY2" fmla="*/ 6837011 h 6837011"/>
                <a:gd name="connsiteX3" fmla="*/ 0 w 11489180"/>
                <a:gd name="connsiteY3" fmla="*/ 6837011 h 683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89180" h="6837011">
                  <a:moveTo>
                    <a:pt x="0" y="0"/>
                  </a:moveTo>
                  <a:lnTo>
                    <a:pt x="11489180" y="0"/>
                  </a:lnTo>
                  <a:lnTo>
                    <a:pt x="11489180" y="6837011"/>
                  </a:lnTo>
                  <a:lnTo>
                    <a:pt x="0" y="6837011"/>
                  </a:lnTo>
                  <a:close/>
                </a:path>
              </a:pathLst>
            </a:custGeom>
            <a:solidFill>
              <a:srgbClr val="FFFFFF"/>
            </a:solidFill>
            <a:ln w="7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FADE7E-DA0B-599D-E06E-F57B95A43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3949" y="4800669"/>
              <a:ext cx="3245695" cy="3623553"/>
            </a:xfrm>
            <a:custGeom>
              <a:avLst/>
              <a:gdLst>
                <a:gd name="connsiteX0" fmla="*/ -95 w 3245695"/>
                <a:gd name="connsiteY0" fmla="*/ 322 h 3623553"/>
                <a:gd name="connsiteX1" fmla="*/ 3245600 w 3245695"/>
                <a:gd name="connsiteY1" fmla="*/ 322 h 3623553"/>
                <a:gd name="connsiteX2" fmla="*/ 3245600 w 3245695"/>
                <a:gd name="connsiteY2" fmla="*/ 3623876 h 3623553"/>
                <a:gd name="connsiteX3" fmla="*/ -95 w 3245695"/>
                <a:gd name="connsiteY3" fmla="*/ 3623876 h 362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5695" h="3623553">
                  <a:moveTo>
                    <a:pt x="-95" y="322"/>
                  </a:moveTo>
                  <a:lnTo>
                    <a:pt x="3245600" y="322"/>
                  </a:lnTo>
                  <a:lnTo>
                    <a:pt x="3245600" y="3623876"/>
                  </a:lnTo>
                  <a:lnTo>
                    <a:pt x="-95" y="3623876"/>
                  </a:lnTo>
                  <a:close/>
                </a:path>
              </a:pathLst>
            </a:custGeom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D2EF9E7-7AB9-EDA2-878F-FE04B9D4C422}"/>
                </a:ext>
              </a:extLst>
            </p:cNvPr>
            <p:cNvSpPr/>
            <p:nvPr/>
          </p:nvSpPr>
          <p:spPr>
            <a:xfrm>
              <a:off x="1687283" y="3635651"/>
              <a:ext cx="6382321" cy="710365"/>
            </a:xfrm>
            <a:custGeom>
              <a:avLst/>
              <a:gdLst>
                <a:gd name="connsiteX0" fmla="*/ 0 w 4796732"/>
                <a:gd name="connsiteY0" fmla="*/ 104834 h 1048341"/>
                <a:gd name="connsiteX1" fmla="*/ 99093 w 4796732"/>
                <a:gd name="connsiteY1" fmla="*/ 0 h 1048341"/>
                <a:gd name="connsiteX2" fmla="*/ 4697639 w 4796732"/>
                <a:gd name="connsiteY2" fmla="*/ 0 h 1048341"/>
                <a:gd name="connsiteX3" fmla="*/ 4796733 w 4796732"/>
                <a:gd name="connsiteY3" fmla="*/ 104834 h 1048341"/>
                <a:gd name="connsiteX4" fmla="*/ 4796733 w 4796732"/>
                <a:gd name="connsiteY4" fmla="*/ 943508 h 1048341"/>
                <a:gd name="connsiteX5" fmla="*/ 4697639 w 4796732"/>
                <a:gd name="connsiteY5" fmla="*/ 1048342 h 1048341"/>
                <a:gd name="connsiteX6" fmla="*/ 99093 w 4796732"/>
                <a:gd name="connsiteY6" fmla="*/ 1048342 h 1048341"/>
                <a:gd name="connsiteX7" fmla="*/ 0 w 4796732"/>
                <a:gd name="connsiteY7" fmla="*/ 943508 h 104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96732" h="1048341">
                  <a:moveTo>
                    <a:pt x="0" y="104834"/>
                  </a:moveTo>
                  <a:cubicBezTo>
                    <a:pt x="0" y="46932"/>
                    <a:pt x="44365" y="0"/>
                    <a:pt x="99093" y="0"/>
                  </a:cubicBezTo>
                  <a:lnTo>
                    <a:pt x="4697639" y="0"/>
                  </a:lnTo>
                  <a:cubicBezTo>
                    <a:pt x="4752370" y="0"/>
                    <a:pt x="4796733" y="46932"/>
                    <a:pt x="4796733" y="104834"/>
                  </a:cubicBezTo>
                  <a:lnTo>
                    <a:pt x="4796733" y="943508"/>
                  </a:lnTo>
                  <a:cubicBezTo>
                    <a:pt x="4796733" y="1001410"/>
                    <a:pt x="4752370" y="1048342"/>
                    <a:pt x="4697639" y="1048342"/>
                  </a:cubicBezTo>
                  <a:lnTo>
                    <a:pt x="99093" y="1048342"/>
                  </a:lnTo>
                  <a:cubicBezTo>
                    <a:pt x="44365" y="1048342"/>
                    <a:pt x="0" y="1001410"/>
                    <a:pt x="0" y="943508"/>
                  </a:cubicBezTo>
                  <a:close/>
                </a:path>
              </a:pathLst>
            </a:custGeom>
            <a:solidFill>
              <a:srgbClr val="0FCBDF">
                <a:alpha val="98000"/>
              </a:srgbClr>
            </a:solidFill>
            <a:ln w="11966" cap="flat">
              <a:solidFill>
                <a:srgbClr val="10C8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616595-DF93-B523-A85B-DBAA0FBFE56F}"/>
                </a:ext>
              </a:extLst>
            </p:cNvPr>
            <p:cNvSpPr txBox="1"/>
            <p:nvPr/>
          </p:nvSpPr>
          <p:spPr>
            <a:xfrm>
              <a:off x="2197570" y="3630640"/>
              <a:ext cx="5278474" cy="722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pc="0" baseline="0" dirty="0">
                  <a:ln/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License Review in Progress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1D9F64B-CE9E-32DA-E464-AAF194697489}"/>
                </a:ext>
              </a:extLst>
            </p:cNvPr>
            <p:cNvSpPr/>
            <p:nvPr/>
          </p:nvSpPr>
          <p:spPr>
            <a:xfrm>
              <a:off x="1709372" y="1814373"/>
              <a:ext cx="6179852" cy="710365"/>
            </a:xfrm>
            <a:custGeom>
              <a:avLst/>
              <a:gdLst>
                <a:gd name="connsiteX0" fmla="*/ 0 w 4100201"/>
                <a:gd name="connsiteY0" fmla="*/ 105594 h 1055938"/>
                <a:gd name="connsiteX1" fmla="*/ 99810 w 4100201"/>
                <a:gd name="connsiteY1" fmla="*/ 0 h 1055938"/>
                <a:gd name="connsiteX2" fmla="*/ 4000389 w 4100201"/>
                <a:gd name="connsiteY2" fmla="*/ 0 h 1055938"/>
                <a:gd name="connsiteX3" fmla="*/ 4100201 w 4100201"/>
                <a:gd name="connsiteY3" fmla="*/ 105594 h 1055938"/>
                <a:gd name="connsiteX4" fmla="*/ 4100201 w 4100201"/>
                <a:gd name="connsiteY4" fmla="*/ 950345 h 1055938"/>
                <a:gd name="connsiteX5" fmla="*/ 4000389 w 4100201"/>
                <a:gd name="connsiteY5" fmla="*/ 1055938 h 1055938"/>
                <a:gd name="connsiteX6" fmla="*/ 99810 w 4100201"/>
                <a:gd name="connsiteY6" fmla="*/ 1055938 h 1055938"/>
                <a:gd name="connsiteX7" fmla="*/ 0 w 4100201"/>
                <a:gd name="connsiteY7" fmla="*/ 950345 h 1055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0201" h="1055938">
                  <a:moveTo>
                    <a:pt x="0" y="105594"/>
                  </a:moveTo>
                  <a:cubicBezTo>
                    <a:pt x="0" y="47274"/>
                    <a:pt x="44686" y="0"/>
                    <a:pt x="99810" y="0"/>
                  </a:cubicBezTo>
                  <a:lnTo>
                    <a:pt x="4000389" y="0"/>
                  </a:lnTo>
                  <a:cubicBezTo>
                    <a:pt x="4055515" y="0"/>
                    <a:pt x="4100201" y="47274"/>
                    <a:pt x="4100201" y="105594"/>
                  </a:cubicBezTo>
                  <a:lnTo>
                    <a:pt x="4100201" y="950345"/>
                  </a:lnTo>
                  <a:cubicBezTo>
                    <a:pt x="4100201" y="1008664"/>
                    <a:pt x="4055515" y="1055938"/>
                    <a:pt x="4000389" y="1055938"/>
                  </a:cubicBezTo>
                  <a:lnTo>
                    <a:pt x="99810" y="1055938"/>
                  </a:lnTo>
                  <a:cubicBezTo>
                    <a:pt x="44686" y="1055938"/>
                    <a:pt x="0" y="1008664"/>
                    <a:pt x="0" y="950345"/>
                  </a:cubicBezTo>
                  <a:close/>
                </a:path>
              </a:pathLst>
            </a:custGeom>
            <a:solidFill>
              <a:srgbClr val="0FCBDF">
                <a:alpha val="98000"/>
              </a:srgbClr>
            </a:solidFill>
            <a:ln w="11966" cap="flat">
              <a:solidFill>
                <a:srgbClr val="10C8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167E0C-5563-AABA-D598-DB78E80709B9}"/>
                </a:ext>
              </a:extLst>
            </p:cNvPr>
            <p:cNvSpPr txBox="1"/>
            <p:nvPr/>
          </p:nvSpPr>
          <p:spPr>
            <a:xfrm>
              <a:off x="1623368" y="1823081"/>
              <a:ext cx="6265856" cy="68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pc="0" baseline="0" dirty="0">
                  <a:ln/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Construction Permit Application Issued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021D71-4DA1-CAD0-1FDD-D6515E6A9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4372" y="2866589"/>
              <a:ext cx="2245308" cy="486187"/>
            </a:xfrm>
            <a:custGeom>
              <a:avLst/>
              <a:gdLst>
                <a:gd name="connsiteX0" fmla="*/ 56 w 1227905"/>
                <a:gd name="connsiteY0" fmla="*/ 291 h 265884"/>
                <a:gd name="connsiteX1" fmla="*/ 1227962 w 1227905"/>
                <a:gd name="connsiteY1" fmla="*/ 291 h 265884"/>
                <a:gd name="connsiteX2" fmla="*/ 1227962 w 1227905"/>
                <a:gd name="connsiteY2" fmla="*/ 266176 h 265884"/>
                <a:gd name="connsiteX3" fmla="*/ 56 w 1227905"/>
                <a:gd name="connsiteY3" fmla="*/ 266176 h 26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905" h="265884">
                  <a:moveTo>
                    <a:pt x="56" y="291"/>
                  </a:moveTo>
                  <a:lnTo>
                    <a:pt x="1227962" y="291"/>
                  </a:lnTo>
                  <a:lnTo>
                    <a:pt x="1227962" y="266176"/>
                  </a:lnTo>
                  <a:lnTo>
                    <a:pt x="56" y="266176"/>
                  </a:lnTo>
                  <a:close/>
                </a:path>
              </a:pathLst>
            </a:cu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61EEA2-C033-F96D-8759-4A8CECFC7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3104" y="2704889"/>
              <a:ext cx="809866" cy="836374"/>
            </a:xfrm>
            <a:custGeom>
              <a:avLst/>
              <a:gdLst>
                <a:gd name="connsiteX0" fmla="*/ 338 w 603184"/>
                <a:gd name="connsiteY0" fmla="*/ 267 h 622927"/>
                <a:gd name="connsiteX1" fmla="*/ 603522 w 603184"/>
                <a:gd name="connsiteY1" fmla="*/ 267 h 622927"/>
                <a:gd name="connsiteX2" fmla="*/ 603522 w 603184"/>
                <a:gd name="connsiteY2" fmla="*/ 623195 h 622927"/>
                <a:gd name="connsiteX3" fmla="*/ 338 w 603184"/>
                <a:gd name="connsiteY3" fmla="*/ 623195 h 62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184" h="622927">
                  <a:moveTo>
                    <a:pt x="338" y="267"/>
                  </a:moveTo>
                  <a:lnTo>
                    <a:pt x="603522" y="267"/>
                  </a:lnTo>
                  <a:lnTo>
                    <a:pt x="603522" y="623195"/>
                  </a:lnTo>
                  <a:lnTo>
                    <a:pt x="338" y="623195"/>
                  </a:lnTo>
                  <a:close/>
                </a:path>
              </a:pathLst>
            </a:cu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38FEC74-9E71-E9F7-46B4-6B0B4DF53455}"/>
                </a:ext>
              </a:extLst>
            </p:cNvPr>
            <p:cNvSpPr/>
            <p:nvPr/>
          </p:nvSpPr>
          <p:spPr>
            <a:xfrm>
              <a:off x="1445370" y="5428578"/>
              <a:ext cx="11284379" cy="1018971"/>
            </a:xfrm>
            <a:custGeom>
              <a:avLst/>
              <a:gdLst>
                <a:gd name="connsiteX0" fmla="*/ 0 w 9220066"/>
                <a:gd name="connsiteY0" fmla="*/ 226639 h 1359805"/>
                <a:gd name="connsiteX1" fmla="*/ 214227 w 9220066"/>
                <a:gd name="connsiteY1" fmla="*/ 0 h 1359805"/>
                <a:gd name="connsiteX2" fmla="*/ 9005866 w 9220066"/>
                <a:gd name="connsiteY2" fmla="*/ 0 h 1359805"/>
                <a:gd name="connsiteX3" fmla="*/ 9220067 w 9220066"/>
                <a:gd name="connsiteY3" fmla="*/ 226639 h 1359805"/>
                <a:gd name="connsiteX4" fmla="*/ 9220067 w 9220066"/>
                <a:gd name="connsiteY4" fmla="*/ 1133166 h 1359805"/>
                <a:gd name="connsiteX5" fmla="*/ 9005866 w 9220066"/>
                <a:gd name="connsiteY5" fmla="*/ 1359806 h 1359805"/>
                <a:gd name="connsiteX6" fmla="*/ 214227 w 9220066"/>
                <a:gd name="connsiteY6" fmla="*/ 1359806 h 1359805"/>
                <a:gd name="connsiteX7" fmla="*/ 0 w 9220066"/>
                <a:gd name="connsiteY7" fmla="*/ 1133166 h 13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0066" h="1359805">
                  <a:moveTo>
                    <a:pt x="0" y="226639"/>
                  </a:moveTo>
                  <a:cubicBezTo>
                    <a:pt x="0" y="101469"/>
                    <a:pt x="95913" y="0"/>
                    <a:pt x="214227" y="0"/>
                  </a:cubicBezTo>
                  <a:lnTo>
                    <a:pt x="9005866" y="0"/>
                  </a:lnTo>
                  <a:cubicBezTo>
                    <a:pt x="9124132" y="0"/>
                    <a:pt x="9220067" y="101469"/>
                    <a:pt x="9220067" y="226639"/>
                  </a:cubicBezTo>
                  <a:lnTo>
                    <a:pt x="9220067" y="1133166"/>
                  </a:lnTo>
                  <a:cubicBezTo>
                    <a:pt x="9220067" y="1258337"/>
                    <a:pt x="9124132" y="1359806"/>
                    <a:pt x="9005866" y="1359806"/>
                  </a:cubicBezTo>
                  <a:lnTo>
                    <a:pt x="214227" y="1359806"/>
                  </a:lnTo>
                  <a:cubicBezTo>
                    <a:pt x="95913" y="1359806"/>
                    <a:pt x="0" y="1258337"/>
                    <a:pt x="0" y="1133166"/>
                  </a:cubicBezTo>
                  <a:close/>
                </a:path>
              </a:pathLst>
            </a:custGeom>
            <a:solidFill>
              <a:srgbClr val="0FCBDF">
                <a:alpha val="98000"/>
              </a:srgbClr>
            </a:solidFill>
            <a:ln w="7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D8AD64-A26B-38EE-4929-5D60A2FCC45D}"/>
                </a:ext>
              </a:extLst>
            </p:cNvPr>
            <p:cNvSpPr/>
            <p:nvPr/>
          </p:nvSpPr>
          <p:spPr>
            <a:xfrm>
              <a:off x="1637566" y="4690306"/>
              <a:ext cx="4854178" cy="581712"/>
            </a:xfrm>
            <a:custGeom>
              <a:avLst/>
              <a:gdLst>
                <a:gd name="connsiteX0" fmla="*/ 0 w 4854178"/>
                <a:gd name="connsiteY0" fmla="*/ 130412 h 782457"/>
                <a:gd name="connsiteX1" fmla="*/ 123271 w 4854178"/>
                <a:gd name="connsiteY1" fmla="*/ 0 h 782457"/>
                <a:gd name="connsiteX2" fmla="*/ 4730907 w 4854178"/>
                <a:gd name="connsiteY2" fmla="*/ 0 h 782457"/>
                <a:gd name="connsiteX3" fmla="*/ 4854179 w 4854178"/>
                <a:gd name="connsiteY3" fmla="*/ 130412 h 782457"/>
                <a:gd name="connsiteX4" fmla="*/ 4854179 w 4854178"/>
                <a:gd name="connsiteY4" fmla="*/ 652046 h 782457"/>
                <a:gd name="connsiteX5" fmla="*/ 4730907 w 4854178"/>
                <a:gd name="connsiteY5" fmla="*/ 782458 h 782457"/>
                <a:gd name="connsiteX6" fmla="*/ 123271 w 4854178"/>
                <a:gd name="connsiteY6" fmla="*/ 782458 h 782457"/>
                <a:gd name="connsiteX7" fmla="*/ 0 w 4854178"/>
                <a:gd name="connsiteY7" fmla="*/ 652046 h 78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4178" h="782457">
                  <a:moveTo>
                    <a:pt x="0" y="130412"/>
                  </a:moveTo>
                  <a:cubicBezTo>
                    <a:pt x="0" y="58388"/>
                    <a:pt x="55190" y="0"/>
                    <a:pt x="123271" y="0"/>
                  </a:cubicBezTo>
                  <a:lnTo>
                    <a:pt x="4730907" y="0"/>
                  </a:lnTo>
                  <a:cubicBezTo>
                    <a:pt x="4798988" y="0"/>
                    <a:pt x="4854179" y="58388"/>
                    <a:pt x="4854179" y="130412"/>
                  </a:cubicBezTo>
                  <a:lnTo>
                    <a:pt x="4854179" y="652046"/>
                  </a:lnTo>
                  <a:cubicBezTo>
                    <a:pt x="4854179" y="724070"/>
                    <a:pt x="4798988" y="782458"/>
                    <a:pt x="4730907" y="782458"/>
                  </a:cubicBezTo>
                  <a:lnTo>
                    <a:pt x="123271" y="782458"/>
                  </a:lnTo>
                  <a:cubicBezTo>
                    <a:pt x="55190" y="782458"/>
                    <a:pt x="0" y="724070"/>
                    <a:pt x="0" y="652046"/>
                  </a:cubicBezTo>
                  <a:close/>
                </a:path>
              </a:pathLst>
            </a:custGeom>
            <a:solidFill>
              <a:srgbClr val="FFFFFF"/>
            </a:solidFill>
            <a:ln w="7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22D7FF5-F629-42CE-5069-78D5504EC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3775" y="4618068"/>
              <a:ext cx="1156103" cy="433011"/>
            </a:xfrm>
            <a:custGeom>
              <a:avLst/>
              <a:gdLst>
                <a:gd name="connsiteX0" fmla="*/ 59 w 1156103"/>
                <a:gd name="connsiteY0" fmla="*/ 444 h 433012"/>
                <a:gd name="connsiteX1" fmla="*/ 1156162 w 1156103"/>
                <a:gd name="connsiteY1" fmla="*/ 444 h 433012"/>
                <a:gd name="connsiteX2" fmla="*/ 1156162 w 1156103"/>
                <a:gd name="connsiteY2" fmla="*/ 433456 h 433012"/>
                <a:gd name="connsiteX3" fmla="*/ 59 w 1156103"/>
                <a:gd name="connsiteY3" fmla="*/ 433456 h 43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103" h="433012">
                  <a:moveTo>
                    <a:pt x="59" y="444"/>
                  </a:moveTo>
                  <a:lnTo>
                    <a:pt x="1156162" y="444"/>
                  </a:lnTo>
                  <a:lnTo>
                    <a:pt x="1156162" y="433456"/>
                  </a:lnTo>
                  <a:lnTo>
                    <a:pt x="59" y="433456"/>
                  </a:lnTo>
                  <a:close/>
                </a:path>
              </a:pathLst>
            </a:custGeom>
          </p:spPr>
        </p:pic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470E465-97F3-FD98-83F3-AA7D106B4D3C}"/>
                </a:ext>
              </a:extLst>
            </p:cNvPr>
            <p:cNvSpPr/>
            <p:nvPr/>
          </p:nvSpPr>
          <p:spPr>
            <a:xfrm>
              <a:off x="1501129" y="6676976"/>
              <a:ext cx="9212886" cy="1504142"/>
            </a:xfrm>
            <a:custGeom>
              <a:avLst/>
              <a:gdLst>
                <a:gd name="connsiteX0" fmla="*/ 0 w 9212886"/>
                <a:gd name="connsiteY0" fmla="*/ 250698 h 1504142"/>
                <a:gd name="connsiteX1" fmla="*/ 236972 w 9212886"/>
                <a:gd name="connsiteY1" fmla="*/ 0 h 1504142"/>
                <a:gd name="connsiteX2" fmla="*/ 8975922 w 9212886"/>
                <a:gd name="connsiteY2" fmla="*/ 0 h 1504142"/>
                <a:gd name="connsiteX3" fmla="*/ 9212886 w 9212886"/>
                <a:gd name="connsiteY3" fmla="*/ 250698 h 1504142"/>
                <a:gd name="connsiteX4" fmla="*/ 9212886 w 9212886"/>
                <a:gd name="connsiteY4" fmla="*/ 1253445 h 1504142"/>
                <a:gd name="connsiteX5" fmla="*/ 8975922 w 9212886"/>
                <a:gd name="connsiteY5" fmla="*/ 1504142 h 1504142"/>
                <a:gd name="connsiteX6" fmla="*/ 236972 w 9212886"/>
                <a:gd name="connsiteY6" fmla="*/ 1504142 h 1504142"/>
                <a:gd name="connsiteX7" fmla="*/ 0 w 9212886"/>
                <a:gd name="connsiteY7" fmla="*/ 1253445 h 1504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12886" h="1504142">
                  <a:moveTo>
                    <a:pt x="0" y="250698"/>
                  </a:moveTo>
                  <a:cubicBezTo>
                    <a:pt x="0" y="112241"/>
                    <a:pt x="106096" y="0"/>
                    <a:pt x="236972" y="0"/>
                  </a:cubicBezTo>
                  <a:lnTo>
                    <a:pt x="8975922" y="0"/>
                  </a:lnTo>
                  <a:cubicBezTo>
                    <a:pt x="9106755" y="0"/>
                    <a:pt x="9212886" y="112241"/>
                    <a:pt x="9212886" y="250698"/>
                  </a:cubicBezTo>
                  <a:lnTo>
                    <a:pt x="9212886" y="1253445"/>
                  </a:lnTo>
                  <a:cubicBezTo>
                    <a:pt x="9212886" y="1391901"/>
                    <a:pt x="9106755" y="1504142"/>
                    <a:pt x="8975922" y="1504142"/>
                  </a:cubicBezTo>
                  <a:lnTo>
                    <a:pt x="236972" y="1504142"/>
                  </a:lnTo>
                  <a:cubicBezTo>
                    <a:pt x="106096" y="1504142"/>
                    <a:pt x="0" y="1391901"/>
                    <a:pt x="0" y="1253445"/>
                  </a:cubicBezTo>
                  <a:close/>
                </a:path>
              </a:pathLst>
            </a:custGeom>
            <a:solidFill>
              <a:srgbClr val="FFFFFF"/>
            </a:solidFill>
            <a:ln w="7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FEF74C-7BF3-02F0-F32B-4638A11AF5E7}"/>
                </a:ext>
              </a:extLst>
            </p:cNvPr>
            <p:cNvSpPr txBox="1"/>
            <p:nvPr/>
          </p:nvSpPr>
          <p:spPr>
            <a:xfrm>
              <a:off x="2654237" y="5610213"/>
              <a:ext cx="8910690" cy="684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spc="0" baseline="0" dirty="0">
                  <a:ln/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Ongoing Preapplication Activities/Potential Applications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CBAD3DB-9EE4-3088-6C2C-4C283E2E0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86969" y="4714260"/>
              <a:ext cx="1003574" cy="352179"/>
            </a:xfrm>
            <a:custGeom>
              <a:avLst/>
              <a:gdLst>
                <a:gd name="connsiteX0" fmla="*/ 549 w 1003574"/>
                <a:gd name="connsiteY0" fmla="*/ 448 h 352179"/>
                <a:gd name="connsiteX1" fmla="*/ 1004124 w 1003574"/>
                <a:gd name="connsiteY1" fmla="*/ 448 h 352179"/>
                <a:gd name="connsiteX2" fmla="*/ 1004124 w 1003574"/>
                <a:gd name="connsiteY2" fmla="*/ 352628 h 352179"/>
                <a:gd name="connsiteX3" fmla="*/ 549 w 1003574"/>
                <a:gd name="connsiteY3" fmla="*/ 352628 h 352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574" h="352179">
                  <a:moveTo>
                    <a:pt x="549" y="448"/>
                  </a:moveTo>
                  <a:lnTo>
                    <a:pt x="1004124" y="448"/>
                  </a:lnTo>
                  <a:lnTo>
                    <a:pt x="1004124" y="352628"/>
                  </a:lnTo>
                  <a:lnTo>
                    <a:pt x="549" y="352628"/>
                  </a:lnTo>
                  <a:close/>
                </a:path>
              </a:pathLst>
            </a:cu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1BAD7DA-40DD-DF92-124A-21680C6A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4779" y="4739780"/>
              <a:ext cx="1184826" cy="326659"/>
            </a:xfrm>
            <a:custGeom>
              <a:avLst/>
              <a:gdLst>
                <a:gd name="connsiteX0" fmla="*/ 728 w 1184826"/>
                <a:gd name="connsiteY0" fmla="*/ 454 h 326658"/>
                <a:gd name="connsiteX1" fmla="*/ 1185554 w 1184826"/>
                <a:gd name="connsiteY1" fmla="*/ 454 h 326658"/>
                <a:gd name="connsiteX2" fmla="*/ 1185554 w 1184826"/>
                <a:gd name="connsiteY2" fmla="*/ 327112 h 326658"/>
                <a:gd name="connsiteX3" fmla="*/ 728 w 1184826"/>
                <a:gd name="connsiteY3" fmla="*/ 327112 h 32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4826" h="326658">
                  <a:moveTo>
                    <a:pt x="728" y="454"/>
                  </a:moveTo>
                  <a:lnTo>
                    <a:pt x="1185554" y="454"/>
                  </a:lnTo>
                  <a:lnTo>
                    <a:pt x="1185554" y="327112"/>
                  </a:lnTo>
                  <a:lnTo>
                    <a:pt x="728" y="327112"/>
                  </a:lnTo>
                  <a:close/>
                </a:path>
              </a:pathLst>
            </a:cu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3C5DF9A-6EC7-7A08-B674-50B35F96D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5497" y="6714959"/>
              <a:ext cx="1314076" cy="379835"/>
            </a:xfrm>
            <a:custGeom>
              <a:avLst/>
              <a:gdLst>
                <a:gd name="connsiteX0" fmla="*/ 402 w 1314076"/>
                <a:gd name="connsiteY0" fmla="*/ 671 h 379835"/>
                <a:gd name="connsiteX1" fmla="*/ 1314479 w 1314076"/>
                <a:gd name="connsiteY1" fmla="*/ 671 h 379835"/>
                <a:gd name="connsiteX2" fmla="*/ 1314479 w 1314076"/>
                <a:gd name="connsiteY2" fmla="*/ 380506 h 379835"/>
                <a:gd name="connsiteX3" fmla="*/ 402 w 1314076"/>
                <a:gd name="connsiteY3" fmla="*/ 380506 h 37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4076" h="379835">
                  <a:moveTo>
                    <a:pt x="402" y="671"/>
                  </a:moveTo>
                  <a:lnTo>
                    <a:pt x="1314479" y="671"/>
                  </a:lnTo>
                  <a:lnTo>
                    <a:pt x="1314479" y="380506"/>
                  </a:lnTo>
                  <a:lnTo>
                    <a:pt x="402" y="380506"/>
                  </a:lnTo>
                  <a:close/>
                </a:path>
              </a:pathLst>
            </a:cu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FCBD07-2262-8F25-229C-B24EC269F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8486" y="6581210"/>
              <a:ext cx="1378706" cy="628909"/>
            </a:xfrm>
            <a:custGeom>
              <a:avLst/>
              <a:gdLst>
                <a:gd name="connsiteX0" fmla="*/ 642 w 1378706"/>
                <a:gd name="connsiteY0" fmla="*/ 625 h 968710"/>
                <a:gd name="connsiteX1" fmla="*/ 1379348 w 1378706"/>
                <a:gd name="connsiteY1" fmla="*/ 625 h 968710"/>
                <a:gd name="connsiteX2" fmla="*/ 1379348 w 1378706"/>
                <a:gd name="connsiteY2" fmla="*/ 969336 h 968710"/>
                <a:gd name="connsiteX3" fmla="*/ 642 w 1378706"/>
                <a:gd name="connsiteY3" fmla="*/ 969336 h 968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706" h="968710">
                  <a:moveTo>
                    <a:pt x="642" y="625"/>
                  </a:moveTo>
                  <a:lnTo>
                    <a:pt x="1379348" y="625"/>
                  </a:lnTo>
                  <a:lnTo>
                    <a:pt x="1379348" y="969336"/>
                  </a:lnTo>
                  <a:lnTo>
                    <a:pt x="642" y="969336"/>
                  </a:lnTo>
                  <a:close/>
                </a:path>
              </a:pathLst>
            </a:cu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5A0D0EF-F872-1A18-E3EF-07A4035EE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80573" y="6814877"/>
              <a:ext cx="667810" cy="364639"/>
            </a:xfrm>
            <a:custGeom>
              <a:avLst/>
              <a:gdLst>
                <a:gd name="connsiteX0" fmla="*/ 222 w 667810"/>
                <a:gd name="connsiteY0" fmla="*/ 716 h 364639"/>
                <a:gd name="connsiteX1" fmla="*/ 668032 w 667810"/>
                <a:gd name="connsiteY1" fmla="*/ 716 h 364639"/>
                <a:gd name="connsiteX2" fmla="*/ 668032 w 667810"/>
                <a:gd name="connsiteY2" fmla="*/ 365356 h 364639"/>
                <a:gd name="connsiteX3" fmla="*/ 222 w 667810"/>
                <a:gd name="connsiteY3" fmla="*/ 365356 h 36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7810" h="364639">
                  <a:moveTo>
                    <a:pt x="222" y="716"/>
                  </a:moveTo>
                  <a:lnTo>
                    <a:pt x="668032" y="716"/>
                  </a:lnTo>
                  <a:lnTo>
                    <a:pt x="668032" y="365356"/>
                  </a:lnTo>
                  <a:lnTo>
                    <a:pt x="222" y="365356"/>
                  </a:lnTo>
                  <a:close/>
                </a:path>
              </a:pathLst>
            </a:cu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4EF3CB-474C-366E-FDBF-7B1F71D9F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780191" y="7758791"/>
              <a:ext cx="1414611" cy="357045"/>
            </a:xfrm>
            <a:custGeom>
              <a:avLst/>
              <a:gdLst>
                <a:gd name="connsiteX0" fmla="*/ 384 w 1414611"/>
                <a:gd name="connsiteY0" fmla="*/ 731 h 357045"/>
                <a:gd name="connsiteX1" fmla="*/ 1414995 w 1414611"/>
                <a:gd name="connsiteY1" fmla="*/ 731 h 357045"/>
                <a:gd name="connsiteX2" fmla="*/ 1414995 w 1414611"/>
                <a:gd name="connsiteY2" fmla="*/ 357776 h 357045"/>
                <a:gd name="connsiteX3" fmla="*/ 384 w 1414611"/>
                <a:gd name="connsiteY3" fmla="*/ 357776 h 35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611" h="357045">
                  <a:moveTo>
                    <a:pt x="384" y="731"/>
                  </a:moveTo>
                  <a:lnTo>
                    <a:pt x="1414995" y="731"/>
                  </a:lnTo>
                  <a:lnTo>
                    <a:pt x="1414995" y="357776"/>
                  </a:lnTo>
                  <a:lnTo>
                    <a:pt x="384" y="357776"/>
                  </a:lnTo>
                  <a:close/>
                </a:path>
              </a:pathLst>
            </a:cu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BB282F7-73E6-26BC-6EB0-F88249BCB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39478" y="7622760"/>
              <a:ext cx="843492" cy="511242"/>
            </a:xfrm>
            <a:custGeom>
              <a:avLst/>
              <a:gdLst>
                <a:gd name="connsiteX0" fmla="*/ 506 w 689353"/>
                <a:gd name="connsiteY0" fmla="*/ 797 h 417818"/>
                <a:gd name="connsiteX1" fmla="*/ 689859 w 689353"/>
                <a:gd name="connsiteY1" fmla="*/ 797 h 417818"/>
                <a:gd name="connsiteX2" fmla="*/ 689859 w 689353"/>
                <a:gd name="connsiteY2" fmla="*/ 418615 h 417818"/>
                <a:gd name="connsiteX3" fmla="*/ 506 w 689353"/>
                <a:gd name="connsiteY3" fmla="*/ 418615 h 41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9353" h="417818">
                  <a:moveTo>
                    <a:pt x="506" y="797"/>
                  </a:moveTo>
                  <a:lnTo>
                    <a:pt x="689859" y="797"/>
                  </a:lnTo>
                  <a:lnTo>
                    <a:pt x="689859" y="418615"/>
                  </a:lnTo>
                  <a:lnTo>
                    <a:pt x="506" y="418615"/>
                  </a:lnTo>
                  <a:close/>
                </a:path>
              </a:pathLst>
            </a:custGeom>
          </p:spPr>
        </p:pic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D81DF9B-DF42-40AA-58A2-EFA452128F46}"/>
                </a:ext>
              </a:extLst>
            </p:cNvPr>
            <p:cNvSpPr/>
            <p:nvPr/>
          </p:nvSpPr>
          <p:spPr>
            <a:xfrm>
              <a:off x="8345795" y="1764317"/>
              <a:ext cx="4383954" cy="760420"/>
            </a:xfrm>
            <a:custGeom>
              <a:avLst/>
              <a:gdLst>
                <a:gd name="connsiteX0" fmla="*/ 0 w 3798610"/>
                <a:gd name="connsiteY0" fmla="*/ 98757 h 987568"/>
                <a:gd name="connsiteX1" fmla="*/ 93350 w 3798610"/>
                <a:gd name="connsiteY1" fmla="*/ 0 h 987568"/>
                <a:gd name="connsiteX2" fmla="*/ 3705261 w 3798610"/>
                <a:gd name="connsiteY2" fmla="*/ 0 h 987568"/>
                <a:gd name="connsiteX3" fmla="*/ 3798610 w 3798610"/>
                <a:gd name="connsiteY3" fmla="*/ 98757 h 987568"/>
                <a:gd name="connsiteX4" fmla="*/ 3798610 w 3798610"/>
                <a:gd name="connsiteY4" fmla="*/ 888811 h 987568"/>
                <a:gd name="connsiteX5" fmla="*/ 3705261 w 3798610"/>
                <a:gd name="connsiteY5" fmla="*/ 987568 h 987568"/>
                <a:gd name="connsiteX6" fmla="*/ 93350 w 3798610"/>
                <a:gd name="connsiteY6" fmla="*/ 987568 h 987568"/>
                <a:gd name="connsiteX7" fmla="*/ 0 w 3798610"/>
                <a:gd name="connsiteY7" fmla="*/ 888811 h 98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8610" h="987568">
                  <a:moveTo>
                    <a:pt x="0" y="98757"/>
                  </a:moveTo>
                  <a:cubicBezTo>
                    <a:pt x="0" y="44213"/>
                    <a:pt x="41792" y="0"/>
                    <a:pt x="93350" y="0"/>
                  </a:cubicBezTo>
                  <a:lnTo>
                    <a:pt x="3705261" y="0"/>
                  </a:lnTo>
                  <a:cubicBezTo>
                    <a:pt x="3756819" y="0"/>
                    <a:pt x="3798610" y="44213"/>
                    <a:pt x="3798610" y="98757"/>
                  </a:cubicBezTo>
                  <a:lnTo>
                    <a:pt x="3798610" y="888811"/>
                  </a:lnTo>
                  <a:cubicBezTo>
                    <a:pt x="3798610" y="943356"/>
                    <a:pt x="3756819" y="987568"/>
                    <a:pt x="3705261" y="987568"/>
                  </a:cubicBezTo>
                  <a:lnTo>
                    <a:pt x="93350" y="987568"/>
                  </a:lnTo>
                  <a:cubicBezTo>
                    <a:pt x="41792" y="987568"/>
                    <a:pt x="0" y="943356"/>
                    <a:pt x="0" y="888811"/>
                  </a:cubicBezTo>
                  <a:close/>
                </a:path>
              </a:pathLst>
            </a:custGeom>
            <a:solidFill>
              <a:srgbClr val="0FCBDF">
                <a:alpha val="98000"/>
              </a:srgbClr>
            </a:solidFill>
            <a:ln w="11966" cap="flat">
              <a:solidFill>
                <a:srgbClr val="10C8DC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r>
                <a:rPr lang="en-US" sz="3000" dirty="0">
                  <a:ln/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Fuel Fabrication Review</a:t>
              </a:r>
              <a:endParaRPr lang="en-US" sz="3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8155DC-DE86-37F7-7004-1DA41F14DABF}"/>
                </a:ext>
              </a:extLst>
            </p:cNvPr>
            <p:cNvSpPr txBox="1"/>
            <p:nvPr/>
          </p:nvSpPr>
          <p:spPr>
            <a:xfrm>
              <a:off x="9604202" y="3319104"/>
              <a:ext cx="3125547" cy="58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US" sz="2475" spc="0" baseline="0" dirty="0">
                <a:ln/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rtl val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C27CE0-F815-BDC3-553F-A16E3931B353}"/>
                </a:ext>
              </a:extLst>
            </p:cNvPr>
            <p:cNvSpPr/>
            <p:nvPr/>
          </p:nvSpPr>
          <p:spPr>
            <a:xfrm>
              <a:off x="8581336" y="3691482"/>
              <a:ext cx="3834513" cy="736877"/>
            </a:xfrm>
            <a:custGeom>
              <a:avLst/>
              <a:gdLst>
                <a:gd name="connsiteX0" fmla="*/ 0 w 3834513"/>
                <a:gd name="connsiteY0" fmla="*/ 122815 h 736877"/>
                <a:gd name="connsiteX1" fmla="*/ 116112 w 3834513"/>
                <a:gd name="connsiteY1" fmla="*/ 0 h 736877"/>
                <a:gd name="connsiteX2" fmla="*/ 3718401 w 3834513"/>
                <a:gd name="connsiteY2" fmla="*/ 0 h 736877"/>
                <a:gd name="connsiteX3" fmla="*/ 3834514 w 3834513"/>
                <a:gd name="connsiteY3" fmla="*/ 122815 h 736877"/>
                <a:gd name="connsiteX4" fmla="*/ 3834514 w 3834513"/>
                <a:gd name="connsiteY4" fmla="*/ 614062 h 736877"/>
                <a:gd name="connsiteX5" fmla="*/ 3718401 w 3834513"/>
                <a:gd name="connsiteY5" fmla="*/ 736878 h 736877"/>
                <a:gd name="connsiteX6" fmla="*/ 116112 w 3834513"/>
                <a:gd name="connsiteY6" fmla="*/ 736878 h 736877"/>
                <a:gd name="connsiteX7" fmla="*/ 0 w 3834513"/>
                <a:gd name="connsiteY7" fmla="*/ 614062 h 73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4513" h="736877">
                  <a:moveTo>
                    <a:pt x="0" y="122815"/>
                  </a:moveTo>
                  <a:cubicBezTo>
                    <a:pt x="0" y="54985"/>
                    <a:pt x="51974" y="0"/>
                    <a:pt x="116112" y="0"/>
                  </a:cubicBezTo>
                  <a:lnTo>
                    <a:pt x="3718401" y="0"/>
                  </a:lnTo>
                  <a:cubicBezTo>
                    <a:pt x="3782525" y="0"/>
                    <a:pt x="3834514" y="54985"/>
                    <a:pt x="3834514" y="122815"/>
                  </a:cubicBezTo>
                  <a:lnTo>
                    <a:pt x="3834514" y="614062"/>
                  </a:lnTo>
                  <a:cubicBezTo>
                    <a:pt x="3834514" y="681893"/>
                    <a:pt x="3782525" y="736878"/>
                    <a:pt x="3718401" y="736878"/>
                  </a:cubicBezTo>
                  <a:lnTo>
                    <a:pt x="116112" y="736878"/>
                  </a:lnTo>
                  <a:cubicBezTo>
                    <a:pt x="51974" y="736878"/>
                    <a:pt x="0" y="681893"/>
                    <a:pt x="0" y="614062"/>
                  </a:cubicBezTo>
                  <a:close/>
                </a:path>
              </a:pathLst>
            </a:custGeom>
            <a:solidFill>
              <a:srgbClr val="FFFFFF"/>
            </a:solidFill>
            <a:ln w="7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A2A24E2-DBBC-4A30-552C-BF0692897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03158" y="2741754"/>
              <a:ext cx="1457693" cy="410221"/>
            </a:xfrm>
            <a:custGeom>
              <a:avLst/>
              <a:gdLst>
                <a:gd name="connsiteX0" fmla="*/ 1142 w 1457693"/>
                <a:gd name="connsiteY0" fmla="*/ 308 h 410221"/>
                <a:gd name="connsiteX1" fmla="*/ 1458835 w 1457693"/>
                <a:gd name="connsiteY1" fmla="*/ 308 h 410221"/>
                <a:gd name="connsiteX2" fmla="*/ 1458835 w 1457693"/>
                <a:gd name="connsiteY2" fmla="*/ 410530 h 410221"/>
                <a:gd name="connsiteX3" fmla="*/ 1142 w 1457693"/>
                <a:gd name="connsiteY3" fmla="*/ 410530 h 41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7693" h="410221">
                  <a:moveTo>
                    <a:pt x="1142" y="308"/>
                  </a:moveTo>
                  <a:lnTo>
                    <a:pt x="1458835" y="308"/>
                  </a:lnTo>
                  <a:lnTo>
                    <a:pt x="1458835" y="410530"/>
                  </a:lnTo>
                  <a:lnTo>
                    <a:pt x="1142" y="410530"/>
                  </a:lnTo>
                  <a:close/>
                </a:path>
              </a:pathLst>
            </a:cu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96BF0E-B85B-517D-8580-792134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73829" y="4614478"/>
              <a:ext cx="1378706" cy="546960"/>
            </a:xfrm>
            <a:custGeom>
              <a:avLst/>
              <a:gdLst>
                <a:gd name="connsiteX0" fmla="*/ 259 w 1378706"/>
                <a:gd name="connsiteY0" fmla="*/ 419 h 546960"/>
                <a:gd name="connsiteX1" fmla="*/ 1378966 w 1378706"/>
                <a:gd name="connsiteY1" fmla="*/ 419 h 546960"/>
                <a:gd name="connsiteX2" fmla="*/ 1378966 w 1378706"/>
                <a:gd name="connsiteY2" fmla="*/ 547380 h 546960"/>
                <a:gd name="connsiteX3" fmla="*/ 259 w 1378706"/>
                <a:gd name="connsiteY3" fmla="*/ 547380 h 54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706" h="546960">
                  <a:moveTo>
                    <a:pt x="259" y="419"/>
                  </a:moveTo>
                  <a:lnTo>
                    <a:pt x="1378966" y="419"/>
                  </a:lnTo>
                  <a:lnTo>
                    <a:pt x="1378966" y="547380"/>
                  </a:lnTo>
                  <a:lnTo>
                    <a:pt x="259" y="547380"/>
                  </a:lnTo>
                  <a:close/>
                </a:path>
              </a:pathLst>
            </a:cu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39747EB-C843-B0F8-B168-B2B3F8BB8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29098" y="6590186"/>
              <a:ext cx="1558803" cy="887275"/>
            </a:xfrm>
            <a:custGeom>
              <a:avLst/>
              <a:gdLst>
                <a:gd name="connsiteX0" fmla="*/ 678 w 2390373"/>
                <a:gd name="connsiteY0" fmla="*/ 579 h 1441500"/>
                <a:gd name="connsiteX1" fmla="*/ 2391052 w 2390373"/>
                <a:gd name="connsiteY1" fmla="*/ 579 h 1441500"/>
                <a:gd name="connsiteX2" fmla="*/ 2391052 w 2390373"/>
                <a:gd name="connsiteY2" fmla="*/ 1442080 h 1441500"/>
                <a:gd name="connsiteX3" fmla="*/ 678 w 2390373"/>
                <a:gd name="connsiteY3" fmla="*/ 1442080 h 14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0373" h="1441500">
                  <a:moveTo>
                    <a:pt x="678" y="579"/>
                  </a:moveTo>
                  <a:lnTo>
                    <a:pt x="2391052" y="579"/>
                  </a:lnTo>
                  <a:lnTo>
                    <a:pt x="2391052" y="1442080"/>
                  </a:lnTo>
                  <a:lnTo>
                    <a:pt x="678" y="1442080"/>
                  </a:lnTo>
                  <a:close/>
                </a:path>
              </a:pathLst>
            </a:cu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0C517F6-4DEF-35BD-C773-7A12D8D13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564927" y="6516354"/>
              <a:ext cx="969402" cy="784314"/>
            </a:xfrm>
            <a:custGeom>
              <a:avLst/>
              <a:gdLst>
                <a:gd name="connsiteX0" fmla="*/ 1053 w 969402"/>
                <a:gd name="connsiteY0" fmla="*/ 629 h 993994"/>
                <a:gd name="connsiteX1" fmla="*/ 970455 w 969402"/>
                <a:gd name="connsiteY1" fmla="*/ 629 h 993994"/>
                <a:gd name="connsiteX2" fmla="*/ 970455 w 969402"/>
                <a:gd name="connsiteY2" fmla="*/ 994624 h 993994"/>
                <a:gd name="connsiteX3" fmla="*/ 1053 w 969402"/>
                <a:gd name="connsiteY3" fmla="*/ 994624 h 99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9402" h="993994">
                  <a:moveTo>
                    <a:pt x="1053" y="629"/>
                  </a:moveTo>
                  <a:lnTo>
                    <a:pt x="970455" y="629"/>
                  </a:lnTo>
                  <a:lnTo>
                    <a:pt x="970455" y="994624"/>
                  </a:lnTo>
                  <a:lnTo>
                    <a:pt x="1053" y="994624"/>
                  </a:lnTo>
                  <a:close/>
                </a:path>
              </a:pathLst>
            </a:cu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E5553CF-4D20-59FA-07D3-6C19B7F6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597091" y="7721755"/>
              <a:ext cx="1280333" cy="433011"/>
            </a:xfrm>
            <a:custGeom>
              <a:avLst/>
              <a:gdLst>
                <a:gd name="connsiteX0" fmla="*/ 639 w 1170463"/>
                <a:gd name="connsiteY0" fmla="*/ 728 h 433011"/>
                <a:gd name="connsiteX1" fmla="*/ 1171103 w 1170463"/>
                <a:gd name="connsiteY1" fmla="*/ 728 h 433011"/>
                <a:gd name="connsiteX2" fmla="*/ 1171103 w 1170463"/>
                <a:gd name="connsiteY2" fmla="*/ 433739 h 433011"/>
                <a:gd name="connsiteX3" fmla="*/ 639 w 1170463"/>
                <a:gd name="connsiteY3" fmla="*/ 433739 h 4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0463" h="433011">
                  <a:moveTo>
                    <a:pt x="639" y="728"/>
                  </a:moveTo>
                  <a:lnTo>
                    <a:pt x="1171103" y="728"/>
                  </a:lnTo>
                  <a:lnTo>
                    <a:pt x="1171103" y="433739"/>
                  </a:lnTo>
                  <a:lnTo>
                    <a:pt x="639" y="433739"/>
                  </a:lnTo>
                  <a:close/>
                </a:path>
              </a:pathLst>
            </a:cu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8F6C47C-6569-6043-79CD-91BF64CFA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772769" y="7530110"/>
              <a:ext cx="1566749" cy="669298"/>
            </a:xfrm>
            <a:custGeom>
              <a:avLst/>
              <a:gdLst>
                <a:gd name="connsiteX0" fmla="*/ 805 w 1400244"/>
                <a:gd name="connsiteY0" fmla="*/ 749 h 815707"/>
                <a:gd name="connsiteX1" fmla="*/ 1401049 w 1400244"/>
                <a:gd name="connsiteY1" fmla="*/ 749 h 815707"/>
                <a:gd name="connsiteX2" fmla="*/ 1401049 w 1400244"/>
                <a:gd name="connsiteY2" fmla="*/ 816457 h 815707"/>
                <a:gd name="connsiteX3" fmla="*/ 805 w 1400244"/>
                <a:gd name="connsiteY3" fmla="*/ 816457 h 815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244" h="815707">
                  <a:moveTo>
                    <a:pt x="805" y="749"/>
                  </a:moveTo>
                  <a:lnTo>
                    <a:pt x="1401049" y="749"/>
                  </a:lnTo>
                  <a:lnTo>
                    <a:pt x="1401049" y="816457"/>
                  </a:lnTo>
                  <a:lnTo>
                    <a:pt x="805" y="816457"/>
                  </a:lnTo>
                  <a:close/>
                </a:path>
              </a:pathLst>
            </a:cu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EAEB81F-F7C7-E080-0CA8-188BE1634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604139" y="7387444"/>
              <a:ext cx="983761" cy="721684"/>
            </a:xfrm>
            <a:custGeom>
              <a:avLst/>
              <a:gdLst>
                <a:gd name="connsiteX0" fmla="*/ 1096 w 983761"/>
                <a:gd name="connsiteY0" fmla="*/ 794 h 721684"/>
                <a:gd name="connsiteX1" fmla="*/ 984857 w 983761"/>
                <a:gd name="connsiteY1" fmla="*/ 794 h 721684"/>
                <a:gd name="connsiteX2" fmla="*/ 984857 w 983761"/>
                <a:gd name="connsiteY2" fmla="*/ 722479 h 721684"/>
                <a:gd name="connsiteX3" fmla="*/ 1096 w 983761"/>
                <a:gd name="connsiteY3" fmla="*/ 722479 h 72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3761" h="721684">
                  <a:moveTo>
                    <a:pt x="1096" y="794"/>
                  </a:moveTo>
                  <a:lnTo>
                    <a:pt x="984857" y="794"/>
                  </a:lnTo>
                  <a:lnTo>
                    <a:pt x="984857" y="722479"/>
                  </a:lnTo>
                  <a:lnTo>
                    <a:pt x="1096" y="722479"/>
                  </a:lnTo>
                  <a:close/>
                </a:path>
              </a:pathLst>
            </a:cu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519716C-51A2-0039-00BC-53439D9EF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 rot="359998">
              <a:off x="2943559" y="7689802"/>
              <a:ext cx="403493" cy="431407"/>
            </a:xfrm>
            <a:custGeom>
              <a:avLst/>
              <a:gdLst>
                <a:gd name="connsiteX0" fmla="*/ 115 w 403493"/>
                <a:gd name="connsiteY0" fmla="*/ 786 h 431407"/>
                <a:gd name="connsiteX1" fmla="*/ 403609 w 403493"/>
                <a:gd name="connsiteY1" fmla="*/ 786 h 431407"/>
                <a:gd name="connsiteX2" fmla="*/ 403609 w 403493"/>
                <a:gd name="connsiteY2" fmla="*/ 432194 h 431407"/>
                <a:gd name="connsiteX3" fmla="*/ 115 w 403493"/>
                <a:gd name="connsiteY3" fmla="*/ 432194 h 43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3493" h="431407">
                  <a:moveTo>
                    <a:pt x="115" y="786"/>
                  </a:moveTo>
                  <a:lnTo>
                    <a:pt x="403609" y="786"/>
                  </a:lnTo>
                  <a:lnTo>
                    <a:pt x="403609" y="432194"/>
                  </a:lnTo>
                  <a:lnTo>
                    <a:pt x="115" y="432194"/>
                  </a:lnTo>
                  <a:close/>
                </a:path>
              </a:pathLst>
            </a:cu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10D2EF0-1343-CC14-5243-D3C020897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60000">
              <a:off x="1746440" y="6823246"/>
              <a:ext cx="1259466" cy="390843"/>
            </a:xfrm>
            <a:custGeom>
              <a:avLst/>
              <a:gdLst>
                <a:gd name="connsiteX0" fmla="*/ -3 w 1259466"/>
                <a:gd name="connsiteY0" fmla="*/ 725 h 390843"/>
                <a:gd name="connsiteX1" fmla="*/ 1259464 w 1259466"/>
                <a:gd name="connsiteY1" fmla="*/ 725 h 390843"/>
                <a:gd name="connsiteX2" fmla="*/ 1259464 w 1259466"/>
                <a:gd name="connsiteY2" fmla="*/ 391568 h 390843"/>
                <a:gd name="connsiteX3" fmla="*/ -3 w 1259466"/>
                <a:gd name="connsiteY3" fmla="*/ 391568 h 39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466" h="390843">
                  <a:moveTo>
                    <a:pt x="-3" y="725"/>
                  </a:moveTo>
                  <a:lnTo>
                    <a:pt x="1259464" y="725"/>
                  </a:lnTo>
                  <a:lnTo>
                    <a:pt x="1259464" y="391568"/>
                  </a:lnTo>
                  <a:lnTo>
                    <a:pt x="-3" y="391568"/>
                  </a:lnTo>
                  <a:close/>
                </a:path>
              </a:pathLst>
            </a:cu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3BE153B-8949-6193-E4BF-63C9A159D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500312" y="7622940"/>
              <a:ext cx="897595" cy="486189"/>
            </a:xfrm>
            <a:custGeom>
              <a:avLst/>
              <a:gdLst>
                <a:gd name="connsiteX0" fmla="*/ 200 w 897595"/>
                <a:gd name="connsiteY0" fmla="*/ 787 h 486188"/>
                <a:gd name="connsiteX1" fmla="*/ 897795 w 897595"/>
                <a:gd name="connsiteY1" fmla="*/ 787 h 486188"/>
                <a:gd name="connsiteX2" fmla="*/ 897795 w 897595"/>
                <a:gd name="connsiteY2" fmla="*/ 486975 h 486188"/>
                <a:gd name="connsiteX3" fmla="*/ 200 w 897595"/>
                <a:gd name="connsiteY3" fmla="*/ 486975 h 48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595" h="486188">
                  <a:moveTo>
                    <a:pt x="200" y="787"/>
                  </a:moveTo>
                  <a:lnTo>
                    <a:pt x="897795" y="787"/>
                  </a:lnTo>
                  <a:lnTo>
                    <a:pt x="897795" y="486975"/>
                  </a:lnTo>
                  <a:lnTo>
                    <a:pt x="200" y="486975"/>
                  </a:lnTo>
                  <a:close/>
                </a:path>
              </a:pathLst>
            </a:cu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D80EFBC-F75B-9A46-73BF-5301920BD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98272" y="7565134"/>
              <a:ext cx="1055572" cy="508978"/>
            </a:xfrm>
            <a:custGeom>
              <a:avLst/>
              <a:gdLst>
                <a:gd name="connsiteX0" fmla="*/ 640 w 1055572"/>
                <a:gd name="connsiteY0" fmla="*/ 798 h 508978"/>
                <a:gd name="connsiteX1" fmla="*/ 1056212 w 1055572"/>
                <a:gd name="connsiteY1" fmla="*/ 798 h 508978"/>
                <a:gd name="connsiteX2" fmla="*/ 1056212 w 1055572"/>
                <a:gd name="connsiteY2" fmla="*/ 509776 h 508978"/>
                <a:gd name="connsiteX3" fmla="*/ 640 w 1055572"/>
                <a:gd name="connsiteY3" fmla="*/ 509776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572" h="508978">
                  <a:moveTo>
                    <a:pt x="640" y="798"/>
                  </a:moveTo>
                  <a:lnTo>
                    <a:pt x="1056212" y="798"/>
                  </a:lnTo>
                  <a:lnTo>
                    <a:pt x="1056212" y="509776"/>
                  </a:lnTo>
                  <a:lnTo>
                    <a:pt x="640" y="509776"/>
                  </a:lnTo>
                  <a:close/>
                </a:path>
              </a:pathLst>
            </a:cu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A9FE75C-E8D9-E0E1-C74B-EACFD8192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538806" y="7558666"/>
              <a:ext cx="596003" cy="638124"/>
            </a:xfrm>
            <a:custGeom>
              <a:avLst/>
              <a:gdLst>
                <a:gd name="connsiteX0" fmla="*/ 372 w 596003"/>
                <a:gd name="connsiteY0" fmla="*/ 787 h 638124"/>
                <a:gd name="connsiteX1" fmla="*/ 596375 w 596003"/>
                <a:gd name="connsiteY1" fmla="*/ 787 h 638124"/>
                <a:gd name="connsiteX2" fmla="*/ 596375 w 596003"/>
                <a:gd name="connsiteY2" fmla="*/ 638911 h 638124"/>
                <a:gd name="connsiteX3" fmla="*/ 372 w 596003"/>
                <a:gd name="connsiteY3" fmla="*/ 638911 h 63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003" h="638124">
                  <a:moveTo>
                    <a:pt x="372" y="787"/>
                  </a:moveTo>
                  <a:lnTo>
                    <a:pt x="596375" y="787"/>
                  </a:lnTo>
                  <a:lnTo>
                    <a:pt x="596375" y="638911"/>
                  </a:lnTo>
                  <a:lnTo>
                    <a:pt x="372" y="638911"/>
                  </a:lnTo>
                  <a:close/>
                </a:path>
              </a:pathLst>
            </a:cu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EDBA67D-326B-2898-3685-8123CB573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7882195" y="6621574"/>
              <a:ext cx="1227912" cy="628909"/>
            </a:xfrm>
            <a:custGeom>
              <a:avLst/>
              <a:gdLst>
                <a:gd name="connsiteX0" fmla="*/ 805 w 1227912"/>
                <a:gd name="connsiteY0" fmla="*/ 684 h 628909"/>
                <a:gd name="connsiteX1" fmla="*/ 1228717 w 1227912"/>
                <a:gd name="connsiteY1" fmla="*/ 684 h 628909"/>
                <a:gd name="connsiteX2" fmla="*/ 1228717 w 1227912"/>
                <a:gd name="connsiteY2" fmla="*/ 629594 h 628909"/>
                <a:gd name="connsiteX3" fmla="*/ 805 w 1227912"/>
                <a:gd name="connsiteY3" fmla="*/ 629594 h 62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7912" h="628909">
                  <a:moveTo>
                    <a:pt x="805" y="684"/>
                  </a:moveTo>
                  <a:lnTo>
                    <a:pt x="1228717" y="684"/>
                  </a:lnTo>
                  <a:lnTo>
                    <a:pt x="1228717" y="629594"/>
                  </a:lnTo>
                  <a:lnTo>
                    <a:pt x="805" y="629594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3378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5D9-ABBB-6F66-6CFC-84191EF1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381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A23D-1226-4A60-B02F-901AB561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Major Provisions of 10 CFR 50.160 EP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19957-3B69-7275-43A0-F99174CD4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framework provides small modular reactors (SMR) and other new technologies (ONT): </a:t>
            </a:r>
          </a:p>
          <a:p>
            <a:pPr lvl="1" eaLnBrk="0" fontAlgn="base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regulatory framework proportional </a:t>
            </a:r>
            <a:r>
              <a:rPr lang="en-US" kern="0" dirty="0">
                <a:ea typeface="ＭＳ Ｐゴシック"/>
              </a:rPr>
              <a:t>to facility </a:t>
            </a:r>
            <a:r>
              <a:rPr lang="en-US" b="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risk profile </a:t>
            </a:r>
          </a:p>
          <a:p>
            <a:pPr lvl="1" eaLnBrk="0" fontAlgn="base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technology inclusive, performance based</a:t>
            </a:r>
          </a:p>
          <a:p>
            <a:pPr lvl="1" eaLnBrk="0" fontAlgn="base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kern="0" dirty="0">
                <a:ea typeface="ＭＳ Ｐゴシック"/>
              </a:rPr>
              <a:t>scalable EPZ according to spectrum of accident risk</a:t>
            </a:r>
            <a:endParaRPr lang="en-US" dirty="0"/>
          </a:p>
          <a:p>
            <a:pPr lvl="1" eaLnBrk="0" fontAlgn="base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hazard analysis for contiguous facilities</a:t>
            </a:r>
          </a:p>
          <a:p>
            <a:pPr lvl="1" eaLnBrk="0" fontAlgn="base" hangingPunct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0" kern="0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ingestion planning capabilities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68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E2612-DEE0-996A-CF53-DBACE572F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8841-4BD8-E7D1-2EE8-A93FADF0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Still a Graded Approach to 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D951A-C518-3FAA-526A-DBC462BE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dirty="0"/>
              <a:t>Still risk-informed however the process balances the regulatory burden with the facility risk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dirty="0"/>
              <a:t>Existing NRC regulations that use a similar graded approach to EP include: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500" dirty="0"/>
              <a:t>Power reactors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500" dirty="0"/>
              <a:t>low-power testing and decommissioning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500" dirty="0"/>
              <a:t>Research and test reactors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500" dirty="0"/>
              <a:t>Fuel Fabrication Facilities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500" dirty="0"/>
              <a:t>Independent Spent Fuel Storage Installations</a:t>
            </a:r>
          </a:p>
          <a:p>
            <a:pPr marL="109220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500" dirty="0"/>
              <a:t>Monitored Retrievable 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725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4E10A-847B-179D-B266-80703021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" y="540341"/>
            <a:ext cx="5236065" cy="1215025"/>
          </a:xfrm>
        </p:spPr>
        <p:txBody>
          <a:bodyPr>
            <a:noAutofit/>
          </a:bodyPr>
          <a:lstStyle/>
          <a:p>
            <a:r>
              <a:rPr lang="en-US" sz="4000" dirty="0"/>
              <a:t>Emergency Response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2EF115-67F1-3C02-FD30-0E573842E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6806" y="3132497"/>
            <a:ext cx="6500874" cy="26062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9079B-D931-9483-6E51-B733F2EB0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891" y="2129425"/>
            <a:ext cx="4712665" cy="510263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Event classification and mitigation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Protective actions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Communications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Command and control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Staffing and operations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Radiological assessment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Re-entry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Critiques and corrective actions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CCD914-3E65-1FFC-7B8A-20705F14B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83"/>
          <a:stretch/>
        </p:blipFill>
        <p:spPr>
          <a:xfrm>
            <a:off x="10214196" y="801666"/>
            <a:ext cx="3008603" cy="253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80782-0B38-EC89-3A33-2A4998BB5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4" y="801666"/>
            <a:ext cx="2865969" cy="17995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F9ED62-8B3A-EF96-D417-DA89CE965D47}"/>
              </a:ext>
            </a:extLst>
          </p:cNvPr>
          <p:cNvSpPr/>
          <p:nvPr/>
        </p:nvSpPr>
        <p:spPr>
          <a:xfrm>
            <a:off x="5911688" y="6014421"/>
            <a:ext cx="7311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i="1" u="none" strike="noStrike" cap="none" spc="0" baseline="0" dirty="0">
                <a:ln w="0"/>
                <a:solidFill>
                  <a:srgbClr val="193A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Recommend protective actions to offsite authorities as conditions warrant.</a:t>
            </a:r>
            <a:endParaRPr lang="en-US" sz="2400" b="0" cap="none" spc="0" dirty="0">
              <a:ln w="0"/>
              <a:solidFill>
                <a:srgbClr val="193A5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4C0FE-2F7C-BECF-7622-1DC058A80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24EB-ABD5-C06E-77C8-F06C6189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Planning Activities Ensure Readiness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537FB-8E14-462B-42B9-3DDA2025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Prepare and issue public information during emergencies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Implement the emergency plan in conjunction with safeguards contingency plan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Voice and data communications with the NRC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Emergency response facilities where effective direction and control can be exercised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Site familiarization training for offsite support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/>
              <a:t>Maintain the emergency plan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5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79209-2686-071A-D179-C75FDE82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A579-53B3-7CF8-6066-48AA540A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Additional Planning Activities for EPZ &gt; Site Boundary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85BD-244A-6CF8-4ED7-B0EE9178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Protective actions within the EPZ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Contacts and arrangements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Evacuation time estimate within the EPZ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and backup offsite response facilities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and communicating dose projections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Periodic emergency planning information for public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General re-entry plans after an emergency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Drill and exercise programs with offsite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66C8E-9264-1A6E-6AD8-3BA904557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8106-5981-CA44-DF90-0EF90E3BD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Scalable EPZ Supports Planning Needs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D4767-5414-865D-DAEC-2EFF37D2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1697484"/>
            <a:ext cx="11917680" cy="5236716"/>
          </a:xfrm>
        </p:spPr>
        <p:txBody>
          <a:bodyPr>
            <a:normAutofit fontScale="85000" lnSpcReduction="20000"/>
          </a:bodyPr>
          <a:lstStyle/>
          <a:p>
            <a:pPr marL="0" indent="0" eaLnBrk="0" fontAlgn="base" hangingPunc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n-US" sz="3800" kern="0" dirty="0">
                <a:ea typeface="ＭＳ Ｐゴシック"/>
              </a:rPr>
              <a:t>The EPZ is a planning tool:</a:t>
            </a:r>
          </a:p>
          <a:p>
            <a:pPr marL="800100" indent="-285750" eaLnBrk="0" fontAlgn="base" hangingPunct="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3800" kern="0" dirty="0">
                <a:ea typeface="ＭＳ Ｐゴシック"/>
              </a:rPr>
              <a:t>The EPZ determination considers form and function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800" dirty="0"/>
              <a:t>The area within which public dose is projected to exceed                                10 mSv TEDE over 96 hours considering</a:t>
            </a:r>
            <a:r>
              <a:rPr lang="en-US" dirty="0"/>
              <a:t>:</a:t>
            </a:r>
          </a:p>
          <a:p>
            <a:pPr marL="1889745" lvl="3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i="1" dirty="0"/>
              <a:t>accident likelihood </a:t>
            </a:r>
          </a:p>
          <a:p>
            <a:pPr marL="1889745" lvl="3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i="1" dirty="0"/>
              <a:t>source term</a:t>
            </a:r>
          </a:p>
          <a:p>
            <a:pPr marL="1889745" lvl="3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i="1" dirty="0"/>
              <a:t>meteorology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3800" dirty="0"/>
              <a:t>The area within which predetermined, prompt protective measures are warranted</a:t>
            </a:r>
          </a:p>
          <a:p>
            <a:pPr marL="1889745" lvl="3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800" i="1" dirty="0"/>
              <a:t>timing of the accident sequence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9FCCC-E4D4-AECB-4335-7D283CAD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7C79-FA0E-D388-8AD0-898FD9F6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Hazard Analysis - Adverse Impact of Contiguous Facilities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8719-39F4-C438-4B06-AD6A05B2C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dirty="0"/>
              <a:t>Address the impact on emergency plan implementation from: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contiguous or nearby facilities and other credible hazards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potential impacts of industrial plants, other reactors, transportation systems, or combination of factors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site-specific, credible hazards from other facilities that may require additional EP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44522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8C682-ABD8-B2EE-5D76-999F6E007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C32D-B48B-EB89-5CFE-3A61531A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Ingestion Pathway Planning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10820-4F24-9C3C-CAE4-1A2C03DAF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079" y="2046734"/>
            <a:ext cx="11917680" cy="49315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Emphasizes capabilities and readiness to respond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Identification of major exposure pathways for ingestion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200" dirty="0"/>
              <a:t>Identify resources available at all levels of government to sample, assess, and implement a quarantine or embargo of food and water to prevent ingestion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64107"/>
      </p:ext>
    </p:extLst>
  </p:cSld>
  <p:clrMapOvr>
    <a:masterClrMapping/>
  </p:clrMapOvr>
</p:sld>
</file>

<file path=ppt/theme/theme1.xml><?xml version="1.0" encoding="utf-8"?>
<a:theme xmlns:a="http://schemas.openxmlformats.org/drawingml/2006/main" name="2025 RUG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4" ma:contentTypeDescription="Create a new document." ma:contentTypeScope="" ma:versionID="6a410a70177dc963b049859032de4722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27e031d7d14e29b70c896fdef788ae4d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1C48D04-F599-42C9-AC4C-98BE4D8D6E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DE1140-4FF9-4CCA-B634-B1728EE11F08}"/>
</file>

<file path=customXml/itemProps3.xml><?xml version="1.0" encoding="utf-8"?>
<ds:datastoreItem xmlns:ds="http://schemas.openxmlformats.org/officeDocument/2006/customXml" ds:itemID="{617F8014-9403-4CC5-8F2F-0C66B954D1CC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f7f9503f-814b-432a-91f5-9c13c51348b4"/>
    <ds:schemaRef ds:uri="http://schemas.microsoft.com/office/infopath/2007/PartnerControls"/>
    <ds:schemaRef ds:uri="dfe7fab5-ca36-4373-9e84-14533c573aad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57AD9B91-EB51-4EEC-BEFF-029112604CC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3581</TotalTime>
  <Words>583</Words>
  <Application>Microsoft Office PowerPoint</Application>
  <PresentationFormat>Custom</PresentationFormat>
  <Paragraphs>89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Aptos</vt:lpstr>
      <vt:lpstr>Arial</vt:lpstr>
      <vt:lpstr>Calibri</vt:lpstr>
      <vt:lpstr>Verdana</vt:lpstr>
      <vt:lpstr>Wingdings</vt:lpstr>
      <vt:lpstr>2025 RUG</vt:lpstr>
      <vt:lpstr>NRC Emergency Preparedness for SMRs and ONTs</vt:lpstr>
      <vt:lpstr>Major Provisions of 10 CFR 50.160 EP Regulations</vt:lpstr>
      <vt:lpstr>Still a Graded Approach to EP</vt:lpstr>
      <vt:lpstr>Emergency Response Functions</vt:lpstr>
      <vt:lpstr>Planning Activities Ensure Readiness</vt:lpstr>
      <vt:lpstr>Additional Planning Activities for EPZ &gt; Site Boundary</vt:lpstr>
      <vt:lpstr>A Scalable EPZ Supports Planning Needs</vt:lpstr>
      <vt:lpstr>Hazard Analysis - Adverse Impact of Contiguous Facilities</vt:lpstr>
      <vt:lpstr>Ingestion Pathway Planning</vt:lpstr>
      <vt:lpstr>Emergency Preparedness is and Always Will Be </vt:lpstr>
      <vt:lpstr>So… What’s Different?</vt:lpstr>
      <vt:lpstr>Pre-Application Engagement = Max Success</vt:lpstr>
      <vt:lpstr>Engaging with Applicants and Vendors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Ramos, Carli A</dc:creator>
  <cp:lastModifiedBy>Eric Schrader</cp:lastModifiedBy>
  <cp:revision>8</cp:revision>
  <dcterms:created xsi:type="dcterms:W3CDTF">2025-03-12T20:53:22Z</dcterms:created>
  <dcterms:modified xsi:type="dcterms:W3CDTF">2025-05-07T10:15:24Z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bc1d523d-01ea-4008-b2ab-d04661c2c114</vt:lpwstr>
  </property>
  <property fmtid="{D5CDD505-2E9C-101B-9397-08002B2CF9AE}" pid="3" name="ContentTypeId">
    <vt:lpwstr>0x0101004E34D12BCFAC0240A20826305D23CE28</vt:lpwstr>
  </property>
  <property fmtid="{D5CDD505-2E9C-101B-9397-08002B2CF9AE}" pid="4" name="MediaServiceImageTags">
    <vt:lpwstr/>
  </property>
</Properties>
</file>