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2"/>
  </p:notesMasterIdLst>
  <p:sldIdLst>
    <p:sldId id="270" r:id="rId6"/>
    <p:sldId id="261" r:id="rId7"/>
    <p:sldId id="262" r:id="rId8"/>
    <p:sldId id="272" r:id="rId9"/>
    <p:sldId id="271" r:id="rId10"/>
    <p:sldId id="273" r:id="rId11"/>
    <p:sldId id="274" r:id="rId12"/>
    <p:sldId id="275" r:id="rId13"/>
    <p:sldId id="265" r:id="rId14"/>
    <p:sldId id="277" r:id="rId15"/>
    <p:sldId id="278" r:id="rId16"/>
    <p:sldId id="279" r:id="rId17"/>
    <p:sldId id="276" r:id="rId18"/>
    <p:sldId id="280" r:id="rId19"/>
    <p:sldId id="281" r:id="rId20"/>
    <p:sldId id="267" r:id="rId21"/>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FBC"/>
    <a:srgbClr val="FEEBDE"/>
    <a:srgbClr val="193A54"/>
    <a:srgbClr val="FFF8E9"/>
    <a:srgbClr val="769DDB"/>
    <a:srgbClr val="FCE6DA"/>
    <a:srgbClr val="FED9BF"/>
    <a:srgbClr val="1CAEE5"/>
    <a:srgbClr val="2D73AE"/>
    <a:srgbClr val="F1C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DA675-6270-4CE7-814F-B693AA579B1F}" v="104" dt="2025-05-01T15:38:58.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8" autoAdjust="0"/>
    <p:restoredTop sz="94192" autoAdjust="0"/>
  </p:normalViewPr>
  <p:slideViewPr>
    <p:cSldViewPr snapToGrid="0">
      <p:cViewPr varScale="1">
        <p:scale>
          <a:sx n="89" d="100"/>
          <a:sy n="89" d="100"/>
        </p:scale>
        <p:origin x="1194" y="84"/>
      </p:cViewPr>
      <p:guideLst/>
    </p:cSldViewPr>
  </p:slideViewPr>
  <p:outlineViewPr>
    <p:cViewPr>
      <p:scale>
        <a:sx n="33" d="100"/>
        <a:sy n="33" d="100"/>
      </p:scale>
      <p:origin x="0" y="0"/>
    </p:cViewPr>
  </p:outlin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4"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Smith" userId="3936b4bf-0698-44bd-951d-5bfc6179a740" providerId="ADAL" clId="{29DDA675-6270-4CE7-814F-B693AA579B1F}"/>
    <pc:docChg chg="undo custSel addSld delSld modSld sldOrd modMainMaster">
      <pc:chgData name="Todd Smith" userId="3936b4bf-0698-44bd-951d-5bfc6179a740" providerId="ADAL" clId="{29DDA675-6270-4CE7-814F-B693AA579B1F}" dt="2025-05-01T15:38:58.933" v="1180" actId="478"/>
      <pc:docMkLst>
        <pc:docMk/>
      </pc:docMkLst>
      <pc:sldChg chg="modSp mod">
        <pc:chgData name="Todd Smith" userId="3936b4bf-0698-44bd-951d-5bfc6179a740" providerId="ADAL" clId="{29DDA675-6270-4CE7-814F-B693AA579B1F}" dt="2025-04-28T11:31:42.618" v="1081" actId="14100"/>
        <pc:sldMkLst>
          <pc:docMk/>
          <pc:sldMk cId="4182968619" sldId="261"/>
        </pc:sldMkLst>
        <pc:spChg chg="mod">
          <ac:chgData name="Todd Smith" userId="3936b4bf-0698-44bd-951d-5bfc6179a740" providerId="ADAL" clId="{29DDA675-6270-4CE7-814F-B693AA579B1F}" dt="2025-04-28T10:56:30.469" v="170" actId="20577"/>
          <ac:spMkLst>
            <pc:docMk/>
            <pc:sldMk cId="4182968619" sldId="261"/>
            <ac:spMk id="2" creationId="{D67DA23D-1226-4A60-B02F-901AB561655D}"/>
          </ac:spMkLst>
        </pc:spChg>
        <pc:spChg chg="mod">
          <ac:chgData name="Todd Smith" userId="3936b4bf-0698-44bd-951d-5bfc6179a740" providerId="ADAL" clId="{29DDA675-6270-4CE7-814F-B693AA579B1F}" dt="2025-04-28T11:31:42.618" v="1081" actId="14100"/>
          <ac:spMkLst>
            <pc:docMk/>
            <pc:sldMk cId="4182968619" sldId="261"/>
            <ac:spMk id="3" creationId="{9CC19957-3B69-7275-43A0-F99174CD47DC}"/>
          </ac:spMkLst>
        </pc:spChg>
      </pc:sldChg>
      <pc:sldChg chg="addSp delSp modSp mod">
        <pc:chgData name="Todd Smith" userId="3936b4bf-0698-44bd-951d-5bfc6179a740" providerId="ADAL" clId="{29DDA675-6270-4CE7-814F-B693AA579B1F}" dt="2025-04-28T11:32:50.691" v="1085" actId="1076"/>
        <pc:sldMkLst>
          <pc:docMk/>
          <pc:sldMk cId="2112199" sldId="262"/>
        </pc:sldMkLst>
        <pc:spChg chg="mod">
          <ac:chgData name="Todd Smith" userId="3936b4bf-0698-44bd-951d-5bfc6179a740" providerId="ADAL" clId="{29DDA675-6270-4CE7-814F-B693AA579B1F}" dt="2025-04-28T11:32:50.691" v="1085" actId="1076"/>
          <ac:spMkLst>
            <pc:docMk/>
            <pc:sldMk cId="2112199" sldId="262"/>
            <ac:spMk id="4" creationId="{8399079B-D931-9483-6E51-B733F2EB0A87}"/>
          </ac:spMkLst>
        </pc:spChg>
        <pc:spChg chg="add mod">
          <ac:chgData name="Todd Smith" userId="3936b4bf-0698-44bd-951d-5bfc6179a740" providerId="ADAL" clId="{29DDA675-6270-4CE7-814F-B693AA579B1F}" dt="2025-04-28T11:09:47.845" v="440" actId="20577"/>
          <ac:spMkLst>
            <pc:docMk/>
            <pc:sldMk cId="2112199" sldId="262"/>
            <ac:spMk id="13" creationId="{C7B33AE4-EDD9-0A3C-9CB3-C4008937DE91}"/>
          </ac:spMkLst>
        </pc:spChg>
        <pc:picChg chg="add mod">
          <ac:chgData name="Todd Smith" userId="3936b4bf-0698-44bd-951d-5bfc6179a740" providerId="ADAL" clId="{29DDA675-6270-4CE7-814F-B693AA579B1F}" dt="2025-04-28T11:07:39.124" v="340" actId="1076"/>
          <ac:picMkLst>
            <pc:docMk/>
            <pc:sldMk cId="2112199" sldId="262"/>
            <ac:picMk id="9" creationId="{962629BB-8322-9161-08F8-2127A2C650ED}"/>
          </ac:picMkLst>
        </pc:picChg>
        <pc:picChg chg="add mod">
          <ac:chgData name="Todd Smith" userId="3936b4bf-0698-44bd-951d-5bfc6179a740" providerId="ADAL" clId="{29DDA675-6270-4CE7-814F-B693AA579B1F}" dt="2025-04-28T11:07:39.124" v="340" actId="1076"/>
          <ac:picMkLst>
            <pc:docMk/>
            <pc:sldMk cId="2112199" sldId="262"/>
            <ac:picMk id="10" creationId="{79FA734D-8223-82BE-7D18-72C59307D987}"/>
          </ac:picMkLst>
        </pc:picChg>
        <pc:picChg chg="add mod">
          <ac:chgData name="Todd Smith" userId="3936b4bf-0698-44bd-951d-5bfc6179a740" providerId="ADAL" clId="{29DDA675-6270-4CE7-814F-B693AA579B1F}" dt="2025-04-28T11:07:39.124" v="340" actId="1076"/>
          <ac:picMkLst>
            <pc:docMk/>
            <pc:sldMk cId="2112199" sldId="262"/>
            <ac:picMk id="11" creationId="{2BDF043D-B81F-9B98-B7DC-372576ED0CC4}"/>
          </ac:picMkLst>
        </pc:picChg>
        <pc:picChg chg="add mod">
          <ac:chgData name="Todd Smith" userId="3936b4bf-0698-44bd-951d-5bfc6179a740" providerId="ADAL" clId="{29DDA675-6270-4CE7-814F-B693AA579B1F}" dt="2025-04-28T11:07:39.124" v="340" actId="1076"/>
          <ac:picMkLst>
            <pc:docMk/>
            <pc:sldMk cId="2112199" sldId="262"/>
            <ac:picMk id="12" creationId="{032F5080-1659-D12D-1E1A-F9452B6AC769}"/>
          </ac:picMkLst>
        </pc:picChg>
      </pc:sldChg>
      <pc:sldChg chg="del">
        <pc:chgData name="Todd Smith" userId="3936b4bf-0698-44bd-951d-5bfc6179a740" providerId="ADAL" clId="{29DDA675-6270-4CE7-814F-B693AA579B1F}" dt="2025-04-28T10:54:55.003" v="0" actId="47"/>
        <pc:sldMkLst>
          <pc:docMk/>
          <pc:sldMk cId="2405117530" sldId="263"/>
        </pc:sldMkLst>
      </pc:sldChg>
      <pc:sldChg chg="addSp modSp mod">
        <pc:chgData name="Todd Smith" userId="3936b4bf-0698-44bd-951d-5bfc6179a740" providerId="ADAL" clId="{29DDA675-6270-4CE7-814F-B693AA579B1F}" dt="2025-04-28T11:18:06.430" v="674" actId="13926"/>
        <pc:sldMkLst>
          <pc:docMk/>
          <pc:sldMk cId="2267453776" sldId="265"/>
        </pc:sldMkLst>
        <pc:spChg chg="mod">
          <ac:chgData name="Todd Smith" userId="3936b4bf-0698-44bd-951d-5bfc6179a740" providerId="ADAL" clId="{29DDA675-6270-4CE7-814F-B693AA579B1F}" dt="2025-04-28T11:17:19.686" v="668" actId="20577"/>
          <ac:spMkLst>
            <pc:docMk/>
            <pc:sldMk cId="2267453776" sldId="265"/>
            <ac:spMk id="2" creationId="{CD3EF783-06B3-A014-B2F8-B76AC026E66C}"/>
          </ac:spMkLst>
        </pc:spChg>
        <pc:spChg chg="add mod">
          <ac:chgData name="Todd Smith" userId="3936b4bf-0698-44bd-951d-5bfc6179a740" providerId="ADAL" clId="{29DDA675-6270-4CE7-814F-B693AA579B1F}" dt="2025-04-28T11:18:06.430" v="674" actId="13926"/>
          <ac:spMkLst>
            <pc:docMk/>
            <pc:sldMk cId="2267453776" sldId="265"/>
            <ac:spMk id="7" creationId="{729EE0AE-A232-2E29-232E-C07D8E821437}"/>
          </ac:spMkLst>
        </pc:spChg>
        <pc:picChg chg="add mod">
          <ac:chgData name="Todd Smith" userId="3936b4bf-0698-44bd-951d-5bfc6179a740" providerId="ADAL" clId="{29DDA675-6270-4CE7-814F-B693AA579B1F}" dt="2025-04-28T11:17:42.791" v="672" actId="1076"/>
          <ac:picMkLst>
            <pc:docMk/>
            <pc:sldMk cId="2267453776" sldId="265"/>
            <ac:picMk id="8" creationId="{FB6699EE-FAC9-2A7C-E52A-21553E8FA4C8}"/>
          </ac:picMkLst>
        </pc:picChg>
      </pc:sldChg>
      <pc:sldChg chg="del">
        <pc:chgData name="Todd Smith" userId="3936b4bf-0698-44bd-951d-5bfc6179a740" providerId="ADAL" clId="{29DDA675-6270-4CE7-814F-B693AA579B1F}" dt="2025-04-28T10:54:58.527" v="1" actId="47"/>
        <pc:sldMkLst>
          <pc:docMk/>
          <pc:sldMk cId="3901995237" sldId="266"/>
        </pc:sldMkLst>
      </pc:sldChg>
      <pc:sldChg chg="addSp modSp">
        <pc:chgData name="Todd Smith" userId="3936b4bf-0698-44bd-951d-5bfc6179a740" providerId="ADAL" clId="{29DDA675-6270-4CE7-814F-B693AA579B1F}" dt="2025-04-28T11:30:22.174" v="1079"/>
        <pc:sldMkLst>
          <pc:docMk/>
          <pc:sldMk cId="1263817321" sldId="267"/>
        </pc:sldMkLst>
        <pc:picChg chg="add mod">
          <ac:chgData name="Todd Smith" userId="3936b4bf-0698-44bd-951d-5bfc6179a740" providerId="ADAL" clId="{29DDA675-6270-4CE7-814F-B693AA579B1F}" dt="2025-04-28T11:30:22.174" v="1079"/>
          <ac:picMkLst>
            <pc:docMk/>
            <pc:sldMk cId="1263817321" sldId="267"/>
            <ac:picMk id="3" creationId="{94794EF2-0508-F310-BEDF-422D2CB078CE}"/>
          </ac:picMkLst>
        </pc:picChg>
      </pc:sldChg>
      <pc:sldChg chg="del ord">
        <pc:chgData name="Todd Smith" userId="3936b4bf-0698-44bd-951d-5bfc6179a740" providerId="ADAL" clId="{29DDA675-6270-4CE7-814F-B693AA579B1F}" dt="2025-04-28T11:27:53.400" v="1007" actId="47"/>
        <pc:sldMkLst>
          <pc:docMk/>
          <pc:sldMk cId="1393473673" sldId="268"/>
        </pc:sldMkLst>
      </pc:sldChg>
      <pc:sldChg chg="del">
        <pc:chgData name="Todd Smith" userId="3936b4bf-0698-44bd-951d-5bfc6179a740" providerId="ADAL" clId="{29DDA675-6270-4CE7-814F-B693AA579B1F}" dt="2025-04-28T10:56:37.911" v="171" actId="47"/>
        <pc:sldMkLst>
          <pc:docMk/>
          <pc:sldMk cId="4071626041" sldId="269"/>
        </pc:sldMkLst>
      </pc:sldChg>
      <pc:sldChg chg="addSp delSp modSp mod">
        <pc:chgData name="Todd Smith" userId="3936b4bf-0698-44bd-951d-5bfc6179a740" providerId="ADAL" clId="{29DDA675-6270-4CE7-814F-B693AA579B1F}" dt="2025-05-01T15:38:58.933" v="1180" actId="478"/>
        <pc:sldMkLst>
          <pc:docMk/>
          <pc:sldMk cId="653808008" sldId="270"/>
        </pc:sldMkLst>
        <pc:spChg chg="mod">
          <ac:chgData name="Todd Smith" userId="3936b4bf-0698-44bd-951d-5bfc6179a740" providerId="ADAL" clId="{29DDA675-6270-4CE7-814F-B693AA579B1F}" dt="2025-04-28T10:55:40.926" v="70" actId="20577"/>
          <ac:spMkLst>
            <pc:docMk/>
            <pc:sldMk cId="653808008" sldId="270"/>
            <ac:spMk id="2" creationId="{6A934527-BFBA-E7A2-F401-09A736AEFA18}"/>
          </ac:spMkLst>
        </pc:spChg>
        <pc:spChg chg="mod">
          <ac:chgData name="Todd Smith" userId="3936b4bf-0698-44bd-951d-5bfc6179a740" providerId="ADAL" clId="{29DDA675-6270-4CE7-814F-B693AA579B1F}" dt="2025-04-28T11:31:07.154" v="1080" actId="1076"/>
          <ac:spMkLst>
            <pc:docMk/>
            <pc:sldMk cId="653808008" sldId="270"/>
            <ac:spMk id="3" creationId="{C9314680-B850-00F3-20ED-CDC18542B1AB}"/>
          </ac:spMkLst>
        </pc:spChg>
        <pc:spChg chg="mod">
          <ac:chgData name="Todd Smith" userId="3936b4bf-0698-44bd-951d-5bfc6179a740" providerId="ADAL" clId="{29DDA675-6270-4CE7-814F-B693AA579B1F}" dt="2025-04-28T10:55:51.917" v="87" actId="20577"/>
          <ac:spMkLst>
            <pc:docMk/>
            <pc:sldMk cId="653808008" sldId="270"/>
            <ac:spMk id="4" creationId="{12D72517-0DC5-685B-55E9-818622F9AE22}"/>
          </ac:spMkLst>
        </pc:spChg>
        <pc:spChg chg="mod">
          <ac:chgData name="Todd Smith" userId="3936b4bf-0698-44bd-951d-5bfc6179a740" providerId="ADAL" clId="{29DDA675-6270-4CE7-814F-B693AA579B1F}" dt="2025-04-28T10:56:07.125" v="129" actId="20577"/>
          <ac:spMkLst>
            <pc:docMk/>
            <pc:sldMk cId="653808008" sldId="270"/>
            <ac:spMk id="5" creationId="{F4FC37E5-EBDB-D364-AEE3-1DBCF51777A2}"/>
          </ac:spMkLst>
        </pc:spChg>
        <pc:picChg chg="add mod">
          <ac:chgData name="Todd Smith" userId="3936b4bf-0698-44bd-951d-5bfc6179a740" providerId="ADAL" clId="{29DDA675-6270-4CE7-814F-B693AA579B1F}" dt="2025-04-29T16:40:26.766" v="1162"/>
          <ac:picMkLst>
            <pc:docMk/>
            <pc:sldMk cId="653808008" sldId="270"/>
            <ac:picMk id="6" creationId="{8F7E4122-1553-64F6-CE45-DD59984F7BB7}"/>
          </ac:picMkLst>
        </pc:picChg>
        <pc:picChg chg="add del mod">
          <ac:chgData name="Todd Smith" userId="3936b4bf-0698-44bd-951d-5bfc6179a740" providerId="ADAL" clId="{29DDA675-6270-4CE7-814F-B693AA579B1F}" dt="2025-05-01T15:38:58.933" v="1180" actId="478"/>
          <ac:picMkLst>
            <pc:docMk/>
            <pc:sldMk cId="653808008" sldId="270"/>
            <ac:picMk id="1026" creationId="{1CC7359A-1C67-46A9-7B03-1FE0EBC8AFDF}"/>
          </ac:picMkLst>
        </pc:picChg>
      </pc:sldChg>
      <pc:sldChg chg="addSp modSp add mod ord">
        <pc:chgData name="Todd Smith" userId="3936b4bf-0698-44bd-951d-5bfc6179a740" providerId="ADAL" clId="{29DDA675-6270-4CE7-814F-B693AA579B1F}" dt="2025-04-28T11:13:04.224" v="508" actId="404"/>
        <pc:sldMkLst>
          <pc:docMk/>
          <pc:sldMk cId="3050292663" sldId="271"/>
        </pc:sldMkLst>
        <pc:spChg chg="mod">
          <ac:chgData name="Todd Smith" userId="3936b4bf-0698-44bd-951d-5bfc6179a740" providerId="ADAL" clId="{29DDA675-6270-4CE7-814F-B693AA579B1F}" dt="2025-04-28T11:03:50.184" v="301" actId="20577"/>
          <ac:spMkLst>
            <pc:docMk/>
            <pc:sldMk cId="3050292663" sldId="271"/>
            <ac:spMk id="2" creationId="{425EFD0C-C2B6-5DEF-A4F6-355116A8C576}"/>
          </ac:spMkLst>
        </pc:spChg>
        <pc:spChg chg="mod">
          <ac:chgData name="Todd Smith" userId="3936b4bf-0698-44bd-951d-5bfc6179a740" providerId="ADAL" clId="{29DDA675-6270-4CE7-814F-B693AA579B1F}" dt="2025-04-28T11:04:04.196" v="304" actId="255"/>
          <ac:spMkLst>
            <pc:docMk/>
            <pc:sldMk cId="3050292663" sldId="271"/>
            <ac:spMk id="3" creationId="{B2AB3368-EBE8-2B73-964D-B9AFC7B074A2}"/>
          </ac:spMkLst>
        </pc:spChg>
        <pc:spChg chg="add mod">
          <ac:chgData name="Todd Smith" userId="3936b4bf-0698-44bd-951d-5bfc6179a740" providerId="ADAL" clId="{29DDA675-6270-4CE7-814F-B693AA579B1F}" dt="2025-04-28T11:05:17.395" v="316" actId="14100"/>
          <ac:spMkLst>
            <pc:docMk/>
            <pc:sldMk cId="3050292663" sldId="271"/>
            <ac:spMk id="4" creationId="{D4E5CC45-E9E3-7F82-3C5C-9738B8BDA6C6}"/>
          </ac:spMkLst>
        </pc:spChg>
        <pc:spChg chg="add mod">
          <ac:chgData name="Todd Smith" userId="3936b4bf-0698-44bd-951d-5bfc6179a740" providerId="ADAL" clId="{29DDA675-6270-4CE7-814F-B693AA579B1F}" dt="2025-04-28T11:13:04.224" v="508" actId="404"/>
          <ac:spMkLst>
            <pc:docMk/>
            <pc:sldMk cId="3050292663" sldId="271"/>
            <ac:spMk id="6" creationId="{7BA061BC-BE08-A378-F056-618B3364F924}"/>
          </ac:spMkLst>
        </pc:spChg>
        <pc:picChg chg="add mod">
          <ac:chgData name="Todd Smith" userId="3936b4bf-0698-44bd-951d-5bfc6179a740" providerId="ADAL" clId="{29DDA675-6270-4CE7-814F-B693AA579B1F}" dt="2025-04-28T11:05:59.072" v="324" actId="1076"/>
          <ac:picMkLst>
            <pc:docMk/>
            <pc:sldMk cId="3050292663" sldId="271"/>
            <ac:picMk id="5" creationId="{F9CE347F-CACB-D68C-0820-4B9EA144245B}"/>
          </ac:picMkLst>
        </pc:picChg>
      </pc:sldChg>
      <pc:sldChg chg="addSp modSp add mod">
        <pc:chgData name="Todd Smith" userId="3936b4bf-0698-44bd-951d-5bfc6179a740" providerId="ADAL" clId="{29DDA675-6270-4CE7-814F-B693AA579B1F}" dt="2025-04-28T11:34:16.649" v="1101" actId="14100"/>
        <pc:sldMkLst>
          <pc:docMk/>
          <pc:sldMk cId="3081978135" sldId="272"/>
        </pc:sldMkLst>
        <pc:spChg chg="add mod">
          <ac:chgData name="Todd Smith" userId="3936b4bf-0698-44bd-951d-5bfc6179a740" providerId="ADAL" clId="{29DDA675-6270-4CE7-814F-B693AA579B1F}" dt="2025-04-28T11:34:16.649" v="1101" actId="14100"/>
          <ac:spMkLst>
            <pc:docMk/>
            <pc:sldMk cId="3081978135" sldId="272"/>
            <ac:spMk id="3" creationId="{F8B0D4B3-0FEC-6780-CB7B-E49220677188}"/>
          </ac:spMkLst>
        </pc:spChg>
        <pc:spChg chg="mod">
          <ac:chgData name="Todd Smith" userId="3936b4bf-0698-44bd-951d-5bfc6179a740" providerId="ADAL" clId="{29DDA675-6270-4CE7-814F-B693AA579B1F}" dt="2025-04-28T11:33:13.243" v="1086" actId="1076"/>
          <ac:spMkLst>
            <pc:docMk/>
            <pc:sldMk cId="3081978135" sldId="272"/>
            <ac:spMk id="4" creationId="{7AF7213F-BDE9-4D7B-8D63-85EA09F3680B}"/>
          </ac:spMkLst>
        </pc:spChg>
        <pc:spChg chg="mod">
          <ac:chgData name="Todd Smith" userId="3936b4bf-0698-44bd-951d-5bfc6179a740" providerId="ADAL" clId="{29DDA675-6270-4CE7-814F-B693AA579B1F}" dt="2025-04-28T11:12:46.823" v="506" actId="404"/>
          <ac:spMkLst>
            <pc:docMk/>
            <pc:sldMk cId="3081978135" sldId="272"/>
            <ac:spMk id="6" creationId="{DC7EEAC5-7BE7-BC17-0FD1-716C5AB2B8BF}"/>
          </ac:spMkLst>
        </pc:spChg>
        <pc:spChg chg="add mod">
          <ac:chgData name="Todd Smith" userId="3936b4bf-0698-44bd-951d-5bfc6179a740" providerId="ADAL" clId="{29DDA675-6270-4CE7-814F-B693AA579B1F}" dt="2025-04-28T11:34:04.153" v="1097" actId="1076"/>
          <ac:spMkLst>
            <pc:docMk/>
            <pc:sldMk cId="3081978135" sldId="272"/>
            <ac:spMk id="7" creationId="{67F6A245-17E6-A91C-7B95-CB9161FB8E9C}"/>
          </ac:spMkLst>
        </pc:spChg>
      </pc:sldChg>
      <pc:sldChg chg="add del">
        <pc:chgData name="Todd Smith" userId="3936b4bf-0698-44bd-951d-5bfc6179a740" providerId="ADAL" clId="{29DDA675-6270-4CE7-814F-B693AA579B1F}" dt="2025-04-28T11:11:16.333" v="446" actId="2890"/>
        <pc:sldMkLst>
          <pc:docMk/>
          <pc:sldMk cId="1134839828" sldId="273"/>
        </pc:sldMkLst>
      </pc:sldChg>
      <pc:sldChg chg="addSp delSp modSp new mod ord">
        <pc:chgData name="Todd Smith" userId="3936b4bf-0698-44bd-951d-5bfc6179a740" providerId="ADAL" clId="{29DDA675-6270-4CE7-814F-B693AA579B1F}" dt="2025-04-28T11:12:13.319" v="493" actId="207"/>
        <pc:sldMkLst>
          <pc:docMk/>
          <pc:sldMk cId="1144735303" sldId="273"/>
        </pc:sldMkLst>
        <pc:spChg chg="mod">
          <ac:chgData name="Todd Smith" userId="3936b4bf-0698-44bd-951d-5bfc6179a740" providerId="ADAL" clId="{29DDA675-6270-4CE7-814F-B693AA579B1F}" dt="2025-04-28T11:11:33.109" v="486" actId="20577"/>
          <ac:spMkLst>
            <pc:docMk/>
            <pc:sldMk cId="1144735303" sldId="273"/>
            <ac:spMk id="2" creationId="{19F3C80B-CE22-4689-71AA-904795BC8768}"/>
          </ac:spMkLst>
        </pc:spChg>
        <pc:spChg chg="add mod">
          <ac:chgData name="Todd Smith" userId="3936b4bf-0698-44bd-951d-5bfc6179a740" providerId="ADAL" clId="{29DDA675-6270-4CE7-814F-B693AA579B1F}" dt="2025-04-28T11:12:13.319" v="493" actId="207"/>
          <ac:spMkLst>
            <pc:docMk/>
            <pc:sldMk cId="1144735303" sldId="273"/>
            <ac:spMk id="4" creationId="{09FBB294-F359-3ED8-FFF2-2B6034981957}"/>
          </ac:spMkLst>
        </pc:spChg>
        <pc:picChg chg="add mod">
          <ac:chgData name="Todd Smith" userId="3936b4bf-0698-44bd-951d-5bfc6179a740" providerId="ADAL" clId="{29DDA675-6270-4CE7-814F-B693AA579B1F}" dt="2025-04-28T11:11:49.070" v="489" actId="1076"/>
          <ac:picMkLst>
            <pc:docMk/>
            <pc:sldMk cId="1144735303" sldId="273"/>
            <ac:picMk id="5" creationId="{1FA9C947-EE0C-B4C0-877B-3AD43884633B}"/>
          </ac:picMkLst>
        </pc:picChg>
        <pc:picChg chg="add mod">
          <ac:chgData name="Todd Smith" userId="3936b4bf-0698-44bd-951d-5bfc6179a740" providerId="ADAL" clId="{29DDA675-6270-4CE7-814F-B693AA579B1F}" dt="2025-04-28T11:11:49.070" v="489" actId="1076"/>
          <ac:picMkLst>
            <pc:docMk/>
            <pc:sldMk cId="1144735303" sldId="273"/>
            <ac:picMk id="6" creationId="{B2DECFC6-D565-9864-4F30-6ADB2E0ABE28}"/>
          </ac:picMkLst>
        </pc:picChg>
      </pc:sldChg>
      <pc:sldChg chg="addSp modSp new mod">
        <pc:chgData name="Todd Smith" userId="3936b4bf-0698-44bd-951d-5bfc6179a740" providerId="ADAL" clId="{29DDA675-6270-4CE7-814F-B693AA579B1F}" dt="2025-04-28T11:13:49.630" v="541" actId="1076"/>
        <pc:sldMkLst>
          <pc:docMk/>
          <pc:sldMk cId="2373159546" sldId="274"/>
        </pc:sldMkLst>
        <pc:spChg chg="mod">
          <ac:chgData name="Todd Smith" userId="3936b4bf-0698-44bd-951d-5bfc6179a740" providerId="ADAL" clId="{29DDA675-6270-4CE7-814F-B693AA579B1F}" dt="2025-04-28T11:13:21.631" v="538" actId="20577"/>
          <ac:spMkLst>
            <pc:docMk/>
            <pc:sldMk cId="2373159546" sldId="274"/>
            <ac:spMk id="2" creationId="{F973AAA0-F2FA-3F34-3ECC-50E09E38CBB4}"/>
          </ac:spMkLst>
        </pc:spChg>
        <pc:spChg chg="mod">
          <ac:chgData name="Todd Smith" userId="3936b4bf-0698-44bd-951d-5bfc6179a740" providerId="ADAL" clId="{29DDA675-6270-4CE7-814F-B693AA579B1F}" dt="2025-04-28T11:13:27.066" v="539"/>
          <ac:spMkLst>
            <pc:docMk/>
            <pc:sldMk cId="2373159546" sldId="274"/>
            <ac:spMk id="3" creationId="{C6BAD64D-4C69-8204-11E0-1015CC6FC56F}"/>
          </ac:spMkLst>
        </pc:spChg>
        <pc:picChg chg="add mod">
          <ac:chgData name="Todd Smith" userId="3936b4bf-0698-44bd-951d-5bfc6179a740" providerId="ADAL" clId="{29DDA675-6270-4CE7-814F-B693AA579B1F}" dt="2025-04-28T11:13:49.630" v="541" actId="1076"/>
          <ac:picMkLst>
            <pc:docMk/>
            <pc:sldMk cId="2373159546" sldId="274"/>
            <ac:picMk id="4" creationId="{634D5C85-9E38-2F29-8368-B6F5AE073B78}"/>
          </ac:picMkLst>
        </pc:picChg>
      </pc:sldChg>
      <pc:sldChg chg="addSp modSp new mod">
        <pc:chgData name="Todd Smith" userId="3936b4bf-0698-44bd-951d-5bfc6179a740" providerId="ADAL" clId="{29DDA675-6270-4CE7-814F-B693AA579B1F}" dt="2025-04-28T11:17:02.359" v="634" actId="20577"/>
        <pc:sldMkLst>
          <pc:docMk/>
          <pc:sldMk cId="1784200025" sldId="275"/>
        </pc:sldMkLst>
        <pc:spChg chg="mod">
          <ac:chgData name="Todd Smith" userId="3936b4bf-0698-44bd-951d-5bfc6179a740" providerId="ADAL" clId="{29DDA675-6270-4CE7-814F-B693AA579B1F}" dt="2025-04-28T11:14:23.660" v="581" actId="20577"/>
          <ac:spMkLst>
            <pc:docMk/>
            <pc:sldMk cId="1784200025" sldId="275"/>
            <ac:spMk id="2" creationId="{69677B39-6C45-ABF9-74FC-7405CAFEFFD9}"/>
          </ac:spMkLst>
        </pc:spChg>
        <pc:spChg chg="mod">
          <ac:chgData name="Todd Smith" userId="3936b4bf-0698-44bd-951d-5bfc6179a740" providerId="ADAL" clId="{29DDA675-6270-4CE7-814F-B693AA579B1F}" dt="2025-04-28T11:17:02.359" v="634" actId="20577"/>
          <ac:spMkLst>
            <pc:docMk/>
            <pc:sldMk cId="1784200025" sldId="275"/>
            <ac:spMk id="3" creationId="{C5D03F30-A424-391D-C85E-0016EE369BA3}"/>
          </ac:spMkLst>
        </pc:spChg>
        <pc:spChg chg="add mod">
          <ac:chgData name="Todd Smith" userId="3936b4bf-0698-44bd-951d-5bfc6179a740" providerId="ADAL" clId="{29DDA675-6270-4CE7-814F-B693AA579B1F}" dt="2025-04-28T11:15:23.301" v="591" actId="207"/>
          <ac:spMkLst>
            <pc:docMk/>
            <pc:sldMk cId="1784200025" sldId="275"/>
            <ac:spMk id="5" creationId="{EAD2F270-C5B8-7936-31C8-1FAA20DEED54}"/>
          </ac:spMkLst>
        </pc:spChg>
        <pc:picChg chg="add mod">
          <ac:chgData name="Todd Smith" userId="3936b4bf-0698-44bd-951d-5bfc6179a740" providerId="ADAL" clId="{29DDA675-6270-4CE7-814F-B693AA579B1F}" dt="2025-04-28T11:15:09.157" v="587" actId="1076"/>
          <ac:picMkLst>
            <pc:docMk/>
            <pc:sldMk cId="1784200025" sldId="275"/>
            <ac:picMk id="4" creationId="{90923D63-52F7-E49D-707A-40F1D176FB96}"/>
          </ac:picMkLst>
        </pc:picChg>
      </pc:sldChg>
      <pc:sldChg chg="addSp delSp modSp add mod">
        <pc:chgData name="Todd Smith" userId="3936b4bf-0698-44bd-951d-5bfc6179a740" providerId="ADAL" clId="{29DDA675-6270-4CE7-814F-B693AA579B1F}" dt="2025-04-28T11:19:09.502" v="716" actId="1076"/>
        <pc:sldMkLst>
          <pc:docMk/>
          <pc:sldMk cId="3642633593" sldId="276"/>
        </pc:sldMkLst>
        <pc:spChg chg="mod">
          <ac:chgData name="Todd Smith" userId="3936b4bf-0698-44bd-951d-5bfc6179a740" providerId="ADAL" clId="{29DDA675-6270-4CE7-814F-B693AA579B1F}" dt="2025-04-28T11:18:39.860" v="709" actId="20577"/>
          <ac:spMkLst>
            <pc:docMk/>
            <pc:sldMk cId="3642633593" sldId="276"/>
            <ac:spMk id="2" creationId="{FA31D0D7-CF79-7494-C2DD-07FC264B8673}"/>
          </ac:spMkLst>
        </pc:spChg>
        <pc:picChg chg="add mod">
          <ac:chgData name="Todd Smith" userId="3936b4bf-0698-44bd-951d-5bfc6179a740" providerId="ADAL" clId="{29DDA675-6270-4CE7-814F-B693AA579B1F}" dt="2025-04-28T11:19:09.502" v="716" actId="1076"/>
          <ac:picMkLst>
            <pc:docMk/>
            <pc:sldMk cId="3642633593" sldId="276"/>
            <ac:picMk id="12" creationId="{40F82F95-CD98-2D3F-64CF-FA8DC1E859D4}"/>
          </ac:picMkLst>
        </pc:picChg>
      </pc:sldChg>
      <pc:sldChg chg="addSp delSp modSp add mod">
        <pc:chgData name="Todd Smith" userId="3936b4bf-0698-44bd-951d-5bfc6179a740" providerId="ADAL" clId="{29DDA675-6270-4CE7-814F-B693AA579B1F}" dt="2025-04-28T11:23:02.283" v="797" actId="1076"/>
        <pc:sldMkLst>
          <pc:docMk/>
          <pc:sldMk cId="2969368840" sldId="277"/>
        </pc:sldMkLst>
        <pc:spChg chg="mod">
          <ac:chgData name="Todd Smith" userId="3936b4bf-0698-44bd-951d-5bfc6179a740" providerId="ADAL" clId="{29DDA675-6270-4CE7-814F-B693AA579B1F}" dt="2025-04-28T11:20:22.196" v="764" actId="20577"/>
          <ac:spMkLst>
            <pc:docMk/>
            <pc:sldMk cId="2969368840" sldId="277"/>
            <ac:spMk id="2" creationId="{79F193D6-7143-6C77-D21A-A6DE7D0ABE87}"/>
          </ac:spMkLst>
        </pc:spChg>
        <pc:spChg chg="add mod">
          <ac:chgData name="Todd Smith" userId="3936b4bf-0698-44bd-951d-5bfc6179a740" providerId="ADAL" clId="{29DDA675-6270-4CE7-814F-B693AA579B1F}" dt="2025-04-28T11:23:02.283" v="797" actId="1076"/>
          <ac:spMkLst>
            <pc:docMk/>
            <pc:sldMk cId="2969368840" sldId="277"/>
            <ac:spMk id="10" creationId="{A13CFBF6-EFC6-53E0-C370-B917990DE255}"/>
          </ac:spMkLst>
        </pc:spChg>
        <pc:spChg chg="add mod">
          <ac:chgData name="Todd Smith" userId="3936b4bf-0698-44bd-951d-5bfc6179a740" providerId="ADAL" clId="{29DDA675-6270-4CE7-814F-B693AA579B1F}" dt="2025-04-28T11:22:36.002" v="791" actId="1076"/>
          <ac:spMkLst>
            <pc:docMk/>
            <pc:sldMk cId="2969368840" sldId="277"/>
            <ac:spMk id="11" creationId="{36084597-5F45-A853-F884-8B826ED12225}"/>
          </ac:spMkLst>
        </pc:spChg>
        <pc:spChg chg="add mod">
          <ac:chgData name="Todd Smith" userId="3936b4bf-0698-44bd-951d-5bfc6179a740" providerId="ADAL" clId="{29DDA675-6270-4CE7-814F-B693AA579B1F}" dt="2025-04-28T11:22:50.747" v="795" actId="14100"/>
          <ac:spMkLst>
            <pc:docMk/>
            <pc:sldMk cId="2969368840" sldId="277"/>
            <ac:spMk id="12" creationId="{C0D69C5F-828D-AC22-3386-CFAADFAC7564}"/>
          </ac:spMkLst>
        </pc:spChg>
        <pc:grpChg chg="add mod">
          <ac:chgData name="Todd Smith" userId="3936b4bf-0698-44bd-951d-5bfc6179a740" providerId="ADAL" clId="{29DDA675-6270-4CE7-814F-B693AA579B1F}" dt="2025-04-28T11:21:14.084" v="779" actId="1076"/>
          <ac:grpSpMkLst>
            <pc:docMk/>
            <pc:sldMk cId="2969368840" sldId="277"/>
            <ac:grpSpMk id="5" creationId="{318E640E-89C7-E47B-AFBB-2D5D66041002}"/>
          </ac:grpSpMkLst>
        </pc:grpChg>
        <pc:picChg chg="add mod">
          <ac:chgData name="Todd Smith" userId="3936b4bf-0698-44bd-951d-5bfc6179a740" providerId="ADAL" clId="{29DDA675-6270-4CE7-814F-B693AA579B1F}" dt="2025-04-28T11:21:21.461" v="780" actId="1076"/>
          <ac:picMkLst>
            <pc:docMk/>
            <pc:sldMk cId="2969368840" sldId="277"/>
            <ac:picMk id="3" creationId="{BC2AF751-DE1E-D42E-F320-11BBB357CF27}"/>
          </ac:picMkLst>
        </pc:picChg>
        <pc:picChg chg="add mod">
          <ac:chgData name="Todd Smith" userId="3936b4bf-0698-44bd-951d-5bfc6179a740" providerId="ADAL" clId="{29DDA675-6270-4CE7-814F-B693AA579B1F}" dt="2025-04-28T11:21:12.838" v="778" actId="1076"/>
          <ac:picMkLst>
            <pc:docMk/>
            <pc:sldMk cId="2969368840" sldId="277"/>
            <ac:picMk id="4" creationId="{02C7F5EB-BB0C-AB68-6F12-2F11C63B0A1D}"/>
          </ac:picMkLst>
        </pc:picChg>
        <pc:picChg chg="mod">
          <ac:chgData name="Todd Smith" userId="3936b4bf-0698-44bd-951d-5bfc6179a740" providerId="ADAL" clId="{29DDA675-6270-4CE7-814F-B693AA579B1F}" dt="2025-04-28T11:20:38.364" v="768"/>
          <ac:picMkLst>
            <pc:docMk/>
            <pc:sldMk cId="2969368840" sldId="277"/>
            <ac:picMk id="6" creationId="{4739E414-0EF5-4243-6469-AE4FB03BAF87}"/>
          </ac:picMkLst>
        </pc:picChg>
        <pc:picChg chg="mod">
          <ac:chgData name="Todd Smith" userId="3936b4bf-0698-44bd-951d-5bfc6179a740" providerId="ADAL" clId="{29DDA675-6270-4CE7-814F-B693AA579B1F}" dt="2025-04-28T11:20:38.364" v="768"/>
          <ac:picMkLst>
            <pc:docMk/>
            <pc:sldMk cId="2969368840" sldId="277"/>
            <ac:picMk id="9" creationId="{115C1E59-A738-9848-8108-FCC29D9C3E5A}"/>
          </ac:picMkLst>
        </pc:picChg>
      </pc:sldChg>
      <pc:sldChg chg="addSp modSp new mod">
        <pc:chgData name="Todd Smith" userId="3936b4bf-0698-44bd-951d-5bfc6179a740" providerId="ADAL" clId="{29DDA675-6270-4CE7-814F-B693AA579B1F}" dt="2025-04-28T11:35:30.589" v="1142" actId="20577"/>
        <pc:sldMkLst>
          <pc:docMk/>
          <pc:sldMk cId="823072943" sldId="278"/>
        </pc:sldMkLst>
        <pc:spChg chg="mod">
          <ac:chgData name="Todd Smith" userId="3936b4bf-0698-44bd-951d-5bfc6179a740" providerId="ADAL" clId="{29DDA675-6270-4CE7-814F-B693AA579B1F}" dt="2025-04-28T11:23:59.845" v="843" actId="20577"/>
          <ac:spMkLst>
            <pc:docMk/>
            <pc:sldMk cId="823072943" sldId="278"/>
            <ac:spMk id="2" creationId="{09F48DD6-6292-502B-189D-F491EE72CDF7}"/>
          </ac:spMkLst>
        </pc:spChg>
        <pc:spChg chg="add mod">
          <ac:chgData name="Todd Smith" userId="3936b4bf-0698-44bd-951d-5bfc6179a740" providerId="ADAL" clId="{29DDA675-6270-4CE7-814F-B693AA579B1F}" dt="2025-04-28T11:35:30.589" v="1142" actId="20577"/>
          <ac:spMkLst>
            <pc:docMk/>
            <pc:sldMk cId="823072943" sldId="278"/>
            <ac:spMk id="5" creationId="{747CCDA1-EAFD-E223-F10D-8A473D025195}"/>
          </ac:spMkLst>
        </pc:spChg>
        <pc:spChg chg="add mod">
          <ac:chgData name="Todd Smith" userId="3936b4bf-0698-44bd-951d-5bfc6179a740" providerId="ADAL" clId="{29DDA675-6270-4CE7-814F-B693AA579B1F}" dt="2025-04-28T11:24:17.432" v="847" actId="404"/>
          <ac:spMkLst>
            <pc:docMk/>
            <pc:sldMk cId="823072943" sldId="278"/>
            <ac:spMk id="6" creationId="{AB098E39-AB43-3563-704F-20715942C6A6}"/>
          </ac:spMkLst>
        </pc:spChg>
        <pc:spChg chg="add mod">
          <ac:chgData name="Todd Smith" userId="3936b4bf-0698-44bd-951d-5bfc6179a740" providerId="ADAL" clId="{29DDA675-6270-4CE7-814F-B693AA579B1F}" dt="2025-04-28T11:24:42.317" v="853" actId="207"/>
          <ac:spMkLst>
            <pc:docMk/>
            <pc:sldMk cId="823072943" sldId="278"/>
            <ac:spMk id="7" creationId="{033F43EF-CABA-3299-44EF-6015000CE772}"/>
          </ac:spMkLst>
        </pc:spChg>
        <pc:picChg chg="add mod">
          <ac:chgData name="Todd Smith" userId="3936b4bf-0698-44bd-951d-5bfc6179a740" providerId="ADAL" clId="{29DDA675-6270-4CE7-814F-B693AA579B1F}" dt="2025-04-28T11:24:04.613" v="844"/>
          <ac:picMkLst>
            <pc:docMk/>
            <pc:sldMk cId="823072943" sldId="278"/>
            <ac:picMk id="3" creationId="{B7608F7F-EE11-ACF9-77A5-19425F3CC223}"/>
          </ac:picMkLst>
        </pc:picChg>
        <pc:picChg chg="add mod">
          <ac:chgData name="Todd Smith" userId="3936b4bf-0698-44bd-951d-5bfc6179a740" providerId="ADAL" clId="{29DDA675-6270-4CE7-814F-B693AA579B1F}" dt="2025-04-28T11:24:04.613" v="844"/>
          <ac:picMkLst>
            <pc:docMk/>
            <pc:sldMk cId="823072943" sldId="278"/>
            <ac:picMk id="4" creationId="{11886989-27D2-8624-F984-26DB22B74F60}"/>
          </ac:picMkLst>
        </pc:picChg>
      </pc:sldChg>
      <pc:sldChg chg="addSp modSp new mod">
        <pc:chgData name="Todd Smith" userId="3936b4bf-0698-44bd-951d-5bfc6179a740" providerId="ADAL" clId="{29DDA675-6270-4CE7-814F-B693AA579B1F}" dt="2025-04-28T11:36:51.298" v="1144" actId="1076"/>
        <pc:sldMkLst>
          <pc:docMk/>
          <pc:sldMk cId="2748192146" sldId="279"/>
        </pc:sldMkLst>
        <pc:spChg chg="mod">
          <ac:chgData name="Todd Smith" userId="3936b4bf-0698-44bd-951d-5bfc6179a740" providerId="ADAL" clId="{29DDA675-6270-4CE7-814F-B693AA579B1F}" dt="2025-04-28T11:25:03.496" v="897" actId="20577"/>
          <ac:spMkLst>
            <pc:docMk/>
            <pc:sldMk cId="2748192146" sldId="279"/>
            <ac:spMk id="2" creationId="{9CFB1575-4A08-C90E-4AE2-0125536B44CA}"/>
          </ac:spMkLst>
        </pc:spChg>
        <pc:graphicFrameChg chg="add mod">
          <ac:chgData name="Todd Smith" userId="3936b4bf-0698-44bd-951d-5bfc6179a740" providerId="ADAL" clId="{29DDA675-6270-4CE7-814F-B693AA579B1F}" dt="2025-04-28T11:36:51.298" v="1144" actId="1076"/>
          <ac:graphicFrameMkLst>
            <pc:docMk/>
            <pc:sldMk cId="2748192146" sldId="279"/>
            <ac:graphicFrameMk id="4" creationId="{DEE19043-610D-C47B-74E1-BF1DC8858168}"/>
          </ac:graphicFrameMkLst>
        </pc:graphicFrameChg>
      </pc:sldChg>
      <pc:sldChg chg="addSp delSp modSp add mod ord">
        <pc:chgData name="Todd Smith" userId="3936b4bf-0698-44bd-951d-5bfc6179a740" providerId="ADAL" clId="{29DDA675-6270-4CE7-814F-B693AA579B1F}" dt="2025-04-28T11:28:29.844" v="1062" actId="1076"/>
        <pc:sldMkLst>
          <pc:docMk/>
          <pc:sldMk cId="3682577214" sldId="280"/>
        </pc:sldMkLst>
        <pc:spChg chg="mod">
          <ac:chgData name="Todd Smith" userId="3936b4bf-0698-44bd-951d-5bfc6179a740" providerId="ADAL" clId="{29DDA675-6270-4CE7-814F-B693AA579B1F}" dt="2025-04-28T11:28:29.844" v="1062" actId="1076"/>
          <ac:spMkLst>
            <pc:docMk/>
            <pc:sldMk cId="3682577214" sldId="280"/>
            <ac:spMk id="2" creationId="{DD0515E5-0E49-4ACA-E63B-D3E42CDE2827}"/>
          </ac:spMkLst>
        </pc:spChg>
        <pc:picChg chg="add mod">
          <ac:chgData name="Todd Smith" userId="3936b4bf-0698-44bd-951d-5bfc6179a740" providerId="ADAL" clId="{29DDA675-6270-4CE7-814F-B693AA579B1F}" dt="2025-04-28T11:26:54.373" v="999" actId="1076"/>
          <ac:picMkLst>
            <pc:docMk/>
            <pc:sldMk cId="3682577214" sldId="280"/>
            <ac:picMk id="8" creationId="{C142DA26-9073-7BDD-82D1-D0B89E1E2646}"/>
          </ac:picMkLst>
        </pc:picChg>
        <pc:picChg chg="add mod">
          <ac:chgData name="Todd Smith" userId="3936b4bf-0698-44bd-951d-5bfc6179a740" providerId="ADAL" clId="{29DDA675-6270-4CE7-814F-B693AA579B1F}" dt="2025-04-28T11:26:51.364" v="996" actId="1076"/>
          <ac:picMkLst>
            <pc:docMk/>
            <pc:sldMk cId="3682577214" sldId="280"/>
            <ac:picMk id="9" creationId="{29DC0D58-4B37-82E7-75C0-3FAFFB5419B6}"/>
          </ac:picMkLst>
        </pc:picChg>
        <pc:picChg chg="add mod">
          <ac:chgData name="Todd Smith" userId="3936b4bf-0698-44bd-951d-5bfc6179a740" providerId="ADAL" clId="{29DDA675-6270-4CE7-814F-B693AA579B1F}" dt="2025-04-28T11:26:53.365" v="998" actId="1076"/>
          <ac:picMkLst>
            <pc:docMk/>
            <pc:sldMk cId="3682577214" sldId="280"/>
            <ac:picMk id="10" creationId="{A844BE68-D93E-CF8C-2B16-88B611E758B3}"/>
          </ac:picMkLst>
        </pc:picChg>
        <pc:picChg chg="add mod">
          <ac:chgData name="Todd Smith" userId="3936b4bf-0698-44bd-951d-5bfc6179a740" providerId="ADAL" clId="{29DDA675-6270-4CE7-814F-B693AA579B1F}" dt="2025-04-28T11:26:52.196" v="997" actId="1076"/>
          <ac:picMkLst>
            <pc:docMk/>
            <pc:sldMk cId="3682577214" sldId="280"/>
            <ac:picMk id="11" creationId="{586FE5C4-A60C-E426-64BB-EE1154A4AB75}"/>
          </ac:picMkLst>
        </pc:picChg>
        <pc:picChg chg="add mod">
          <ac:chgData name="Todd Smith" userId="3936b4bf-0698-44bd-951d-5bfc6179a740" providerId="ADAL" clId="{29DDA675-6270-4CE7-814F-B693AA579B1F}" dt="2025-04-28T11:27:04.284" v="1003" actId="1076"/>
          <ac:picMkLst>
            <pc:docMk/>
            <pc:sldMk cId="3682577214" sldId="280"/>
            <ac:picMk id="12" creationId="{F5E53E6C-F077-BA23-572C-F05D1D41940D}"/>
          </ac:picMkLst>
        </pc:picChg>
      </pc:sldChg>
      <pc:sldChg chg="addSp delSp modSp add mod">
        <pc:chgData name="Todd Smith" userId="3936b4bf-0698-44bd-951d-5bfc6179a740" providerId="ADAL" clId="{29DDA675-6270-4CE7-814F-B693AA579B1F}" dt="2025-04-28T11:29:46.896" v="1078" actId="1076"/>
        <pc:sldMkLst>
          <pc:docMk/>
          <pc:sldMk cId="491584734" sldId="281"/>
        </pc:sldMkLst>
        <pc:spChg chg="mod">
          <ac:chgData name="Todd Smith" userId="3936b4bf-0698-44bd-951d-5bfc6179a740" providerId="ADAL" clId="{29DDA675-6270-4CE7-814F-B693AA579B1F}" dt="2025-04-28T11:28:17.344" v="1059" actId="20577"/>
          <ac:spMkLst>
            <pc:docMk/>
            <pc:sldMk cId="491584734" sldId="281"/>
            <ac:spMk id="2" creationId="{A3C5E932-518F-8AC4-9669-C0275475D205}"/>
          </ac:spMkLst>
        </pc:spChg>
        <pc:spChg chg="add mod">
          <ac:chgData name="Todd Smith" userId="3936b4bf-0698-44bd-951d-5bfc6179a740" providerId="ADAL" clId="{29DDA675-6270-4CE7-814F-B693AA579B1F}" dt="2025-04-28T11:29:25.221" v="1075" actId="2711"/>
          <ac:spMkLst>
            <pc:docMk/>
            <pc:sldMk cId="491584734" sldId="281"/>
            <ac:spMk id="3" creationId="{EF096D99-A92E-475A-885E-1223F6823CA9}"/>
          </ac:spMkLst>
        </pc:spChg>
        <pc:spChg chg="add mod">
          <ac:chgData name="Todd Smith" userId="3936b4bf-0698-44bd-951d-5bfc6179a740" providerId="ADAL" clId="{29DDA675-6270-4CE7-814F-B693AA579B1F}" dt="2025-04-28T11:29:46.896" v="1078" actId="1076"/>
          <ac:spMkLst>
            <pc:docMk/>
            <pc:sldMk cId="491584734" sldId="281"/>
            <ac:spMk id="4" creationId="{B02A51B7-57EC-73B9-2AAD-381B49669DD5}"/>
          </ac:spMkLst>
        </pc:spChg>
        <pc:spChg chg="add mod">
          <ac:chgData name="Todd Smith" userId="3936b4bf-0698-44bd-951d-5bfc6179a740" providerId="ADAL" clId="{29DDA675-6270-4CE7-814F-B693AA579B1F}" dt="2025-04-28T11:29:46.896" v="1078" actId="1076"/>
          <ac:spMkLst>
            <pc:docMk/>
            <pc:sldMk cId="491584734" sldId="281"/>
            <ac:spMk id="5" creationId="{A8D234AF-E626-3BB6-463D-B66BC2732F7B}"/>
          </ac:spMkLst>
        </pc:spChg>
        <pc:spChg chg="add mod">
          <ac:chgData name="Todd Smith" userId="3936b4bf-0698-44bd-951d-5bfc6179a740" providerId="ADAL" clId="{29DDA675-6270-4CE7-814F-B693AA579B1F}" dt="2025-04-28T11:29:21.880" v="1074" actId="2711"/>
          <ac:spMkLst>
            <pc:docMk/>
            <pc:sldMk cId="491584734" sldId="281"/>
            <ac:spMk id="6" creationId="{960BFF3F-EA8F-6675-7F1B-07212CA2840C}"/>
          </ac:spMkLst>
        </pc:spChg>
        <pc:spChg chg="add mod">
          <ac:chgData name="Todd Smith" userId="3936b4bf-0698-44bd-951d-5bfc6179a740" providerId="ADAL" clId="{29DDA675-6270-4CE7-814F-B693AA579B1F}" dt="2025-04-28T11:29:30.832" v="1076" actId="2711"/>
          <ac:spMkLst>
            <pc:docMk/>
            <pc:sldMk cId="491584734" sldId="281"/>
            <ac:spMk id="7" creationId="{7F0260A8-2203-8C9E-D8F5-C6942D03C81E}"/>
          </ac:spMkLst>
        </pc:spChg>
        <pc:spChg chg="add mod">
          <ac:chgData name="Todd Smith" userId="3936b4bf-0698-44bd-951d-5bfc6179a740" providerId="ADAL" clId="{29DDA675-6270-4CE7-814F-B693AA579B1F}" dt="2025-04-28T11:29:36.500" v="1077" actId="2711"/>
          <ac:spMkLst>
            <pc:docMk/>
            <pc:sldMk cId="491584734" sldId="281"/>
            <ac:spMk id="13" creationId="{835E34AE-9937-9BB7-4030-E0740F77035F}"/>
          </ac:spMkLst>
        </pc:spChg>
      </pc:sldChg>
      <pc:sldMasterChg chg="modSldLayout">
        <pc:chgData name="Todd Smith" userId="3936b4bf-0698-44bd-951d-5bfc6179a740" providerId="ADAL" clId="{29DDA675-6270-4CE7-814F-B693AA579B1F}" dt="2025-04-28T11:04:22.241" v="307" actId="255"/>
        <pc:sldMasterMkLst>
          <pc:docMk/>
          <pc:sldMasterMk cId="3087500042" sldId="2147483672"/>
        </pc:sldMasterMkLst>
        <pc:sldLayoutChg chg="modSp">
          <pc:chgData name="Todd Smith" userId="3936b4bf-0698-44bd-951d-5bfc6179a740" providerId="ADAL" clId="{29DDA675-6270-4CE7-814F-B693AA579B1F}" dt="2025-04-28T11:04:22.241" v="307" actId="255"/>
          <pc:sldLayoutMkLst>
            <pc:docMk/>
            <pc:sldMasterMk cId="3087500042" sldId="2147483672"/>
            <pc:sldLayoutMk cId="1740730102" sldId="2147483674"/>
          </pc:sldLayoutMkLst>
          <pc:spChg chg="mod">
            <ac:chgData name="Todd Smith" userId="3936b4bf-0698-44bd-951d-5bfc6179a740" providerId="ADAL" clId="{29DDA675-6270-4CE7-814F-B693AA579B1F}" dt="2025-04-28T10:57:00.588" v="172" actId="404"/>
            <ac:spMkLst>
              <pc:docMk/>
              <pc:sldMasterMk cId="3087500042" sldId="2147483672"/>
              <pc:sldLayoutMk cId="1740730102" sldId="2147483674"/>
              <ac:spMk id="2" creationId="{00000000-0000-0000-0000-000000000000}"/>
            </ac:spMkLst>
          </pc:spChg>
          <pc:spChg chg="mod">
            <ac:chgData name="Todd Smith" userId="3936b4bf-0698-44bd-951d-5bfc6179a740" providerId="ADAL" clId="{29DDA675-6270-4CE7-814F-B693AA579B1F}" dt="2025-04-28T11:04:22.241" v="307" actId="255"/>
            <ac:spMkLst>
              <pc:docMk/>
              <pc:sldMasterMk cId="3087500042" sldId="2147483672"/>
              <pc:sldLayoutMk cId="1740730102" sldId="2147483674"/>
              <ac:spMk id="3" creationId="{00000000-0000-0000-0000-000000000000}"/>
            </ac:spMkLst>
          </pc:spChg>
        </pc:sldLayoutChg>
        <pc:sldLayoutChg chg="modSp">
          <pc:chgData name="Todd Smith" userId="3936b4bf-0698-44bd-951d-5bfc6179a740" providerId="ADAL" clId="{29DDA675-6270-4CE7-814F-B693AA579B1F}" dt="2025-04-28T10:57:53.176" v="179" actId="255"/>
          <pc:sldLayoutMkLst>
            <pc:docMk/>
            <pc:sldMasterMk cId="3087500042" sldId="2147483672"/>
            <pc:sldLayoutMk cId="1498179472" sldId="2147483680"/>
          </pc:sldLayoutMkLst>
          <pc:spChg chg="mod">
            <ac:chgData name="Todd Smith" userId="3936b4bf-0698-44bd-951d-5bfc6179a740" providerId="ADAL" clId="{29DDA675-6270-4CE7-814F-B693AA579B1F}" dt="2025-04-28T10:57:53.176" v="179" actId="255"/>
            <ac:spMkLst>
              <pc:docMk/>
              <pc:sldMasterMk cId="3087500042" sldId="2147483672"/>
              <pc:sldLayoutMk cId="1498179472" sldId="2147483680"/>
              <ac:spMk id="2" creationId="{00000000-0000-0000-0000-000000000000}"/>
            </ac:spMkLst>
          </pc:spChg>
          <pc:spChg chg="mod">
            <ac:chgData name="Todd Smith" userId="3936b4bf-0698-44bd-951d-5bfc6179a740" providerId="ADAL" clId="{29DDA675-6270-4CE7-814F-B693AA579B1F}" dt="2025-04-28T10:57:37.481" v="178" actId="255"/>
            <ac:spMkLst>
              <pc:docMk/>
              <pc:sldMasterMk cId="3087500042" sldId="2147483672"/>
              <pc:sldLayoutMk cId="1498179472" sldId="2147483680"/>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6CBBD-7354-4AB5-9628-F3E286058C62}"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0E994C1E-934B-4D4A-8447-E0C0E9026D8B}">
      <dgm:prSet custT="1"/>
      <dgm:spPr>
        <a:xfrm>
          <a:off x="0" y="0"/>
          <a:ext cx="10972800" cy="1131490"/>
        </a:xfrm>
        <a:prstGeom prst="rect">
          <a:avLst/>
        </a:prstGeom>
        <a:noFill/>
        <a:ln>
          <a:noFill/>
        </a:ln>
        <a:effectLst/>
      </dgm:spPr>
      <dgm:t>
        <a:bodyPr/>
        <a:lstStyle/>
        <a:p>
          <a:pPr>
            <a:buNone/>
          </a:pPr>
          <a:r>
            <a:rPr lang="en-US" sz="3600" dirty="0">
              <a:solidFill>
                <a:srgbClr val="18345B"/>
              </a:solidFill>
              <a:latin typeface="Arial"/>
              <a:ea typeface="+mn-ea"/>
              <a:cs typeface="+mn-cs"/>
            </a:rPr>
            <a:t>No KI</a:t>
          </a:r>
        </a:p>
      </dgm:t>
    </dgm:pt>
    <dgm:pt modelId="{FBDA743B-D8B0-43D7-9DE8-AACF19AA796A}" type="parTrans" cxnId="{4540561E-8349-4D52-A5C4-C9C8350CD8B1}">
      <dgm:prSet/>
      <dgm:spPr/>
      <dgm:t>
        <a:bodyPr/>
        <a:lstStyle/>
        <a:p>
          <a:endParaRPr lang="en-US"/>
        </a:p>
      </dgm:t>
    </dgm:pt>
    <dgm:pt modelId="{173928B7-F49C-4C40-B7FF-B87591585BCA}" type="sibTrans" cxnId="{4540561E-8349-4D52-A5C4-C9C8350CD8B1}">
      <dgm:prSet/>
      <dgm:spPr/>
      <dgm:t>
        <a:bodyPr/>
        <a:lstStyle/>
        <a:p>
          <a:endParaRPr lang="en-US"/>
        </a:p>
      </dgm:t>
    </dgm:pt>
    <dgm:pt modelId="{F794EDAE-DA4A-416C-A003-6F7B1F979D05}">
      <dgm:prSet custT="1"/>
      <dgm:spPr>
        <a:xfrm>
          <a:off x="0" y="1131490"/>
          <a:ext cx="10972800" cy="1131490"/>
        </a:xfrm>
        <a:prstGeom prst="rect">
          <a:avLst/>
        </a:prstGeom>
        <a:noFill/>
        <a:ln>
          <a:noFill/>
        </a:ln>
        <a:effectLst/>
      </dgm:spPr>
      <dgm:t>
        <a:bodyPr/>
        <a:lstStyle/>
        <a:p>
          <a:pPr>
            <a:buNone/>
          </a:pPr>
          <a:r>
            <a:rPr lang="en-US" sz="3600" dirty="0">
              <a:solidFill>
                <a:srgbClr val="18345B"/>
              </a:solidFill>
              <a:latin typeface="Arial"/>
              <a:ea typeface="+mn-ea"/>
              <a:cs typeface="+mn-cs"/>
            </a:rPr>
            <a:t>KI pre-distributed</a:t>
          </a:r>
        </a:p>
      </dgm:t>
    </dgm:pt>
    <dgm:pt modelId="{60238E0A-EC66-4E27-8F92-1E36C456739F}" type="parTrans" cxnId="{CB50CBC6-C133-421E-9A45-FD112BDEBB1C}">
      <dgm:prSet/>
      <dgm:spPr/>
      <dgm:t>
        <a:bodyPr/>
        <a:lstStyle/>
        <a:p>
          <a:endParaRPr lang="en-US"/>
        </a:p>
      </dgm:t>
    </dgm:pt>
    <dgm:pt modelId="{61E4F270-A7E5-41C5-AE46-C5529F9160BE}" type="sibTrans" cxnId="{CB50CBC6-C133-421E-9A45-FD112BDEBB1C}">
      <dgm:prSet/>
      <dgm:spPr/>
      <dgm:t>
        <a:bodyPr/>
        <a:lstStyle/>
        <a:p>
          <a:endParaRPr lang="en-US"/>
        </a:p>
      </dgm:t>
    </dgm:pt>
    <dgm:pt modelId="{D4631BFE-EC22-441D-A666-19DCBD845D25}">
      <dgm:prSet custT="1"/>
      <dgm:spPr>
        <a:xfrm>
          <a:off x="0" y="2262981"/>
          <a:ext cx="10972800" cy="1131490"/>
        </a:xfrm>
        <a:prstGeom prst="rect">
          <a:avLst/>
        </a:prstGeom>
        <a:noFill/>
        <a:ln>
          <a:noFill/>
        </a:ln>
        <a:effectLst/>
      </dgm:spPr>
      <dgm:t>
        <a:bodyPr/>
        <a:lstStyle/>
        <a:p>
          <a:pPr>
            <a:buNone/>
          </a:pPr>
          <a:r>
            <a:rPr lang="en-US" sz="3600" dirty="0">
              <a:solidFill>
                <a:srgbClr val="18345B"/>
              </a:solidFill>
              <a:latin typeface="Arial"/>
              <a:ea typeface="+mn-ea"/>
              <a:cs typeface="+mn-cs"/>
            </a:rPr>
            <a:t>KI picked up at distribution centers/shelters</a:t>
          </a:r>
        </a:p>
      </dgm:t>
    </dgm:pt>
    <dgm:pt modelId="{0B07EB5A-B748-4954-9CB9-95427702EFE5}" type="parTrans" cxnId="{D7440605-423D-4231-AD86-F11729660E6B}">
      <dgm:prSet/>
      <dgm:spPr/>
      <dgm:t>
        <a:bodyPr/>
        <a:lstStyle/>
        <a:p>
          <a:endParaRPr lang="en-US"/>
        </a:p>
      </dgm:t>
    </dgm:pt>
    <dgm:pt modelId="{099782F4-937C-462F-8177-08E7A0C3FC63}" type="sibTrans" cxnId="{D7440605-423D-4231-AD86-F11729660E6B}">
      <dgm:prSet/>
      <dgm:spPr/>
      <dgm:t>
        <a:bodyPr/>
        <a:lstStyle/>
        <a:p>
          <a:endParaRPr lang="en-US"/>
        </a:p>
      </dgm:t>
    </dgm:pt>
    <dgm:pt modelId="{289EC39F-8C71-45E7-8E02-1AF4634700B9}">
      <dgm:prSet custT="1"/>
      <dgm:spPr>
        <a:xfrm>
          <a:off x="0" y="3394472"/>
          <a:ext cx="10972800" cy="1131490"/>
        </a:xfrm>
        <a:prstGeom prst="rect">
          <a:avLst/>
        </a:prstGeom>
        <a:noFill/>
        <a:ln>
          <a:noFill/>
        </a:ln>
        <a:effectLst/>
      </dgm:spPr>
      <dgm:t>
        <a:bodyPr/>
        <a:lstStyle/>
        <a:p>
          <a:pPr>
            <a:buNone/>
          </a:pPr>
          <a:r>
            <a:rPr lang="en-US" sz="3600" dirty="0">
              <a:solidFill>
                <a:srgbClr val="18345B"/>
              </a:solidFill>
              <a:latin typeface="Arial"/>
              <a:ea typeface="+mn-ea"/>
              <a:cs typeface="+mn-cs"/>
            </a:rPr>
            <a:t>KI stockpiled – delivered when and where needed</a:t>
          </a:r>
        </a:p>
      </dgm:t>
    </dgm:pt>
    <dgm:pt modelId="{9818346E-A708-4915-8598-0FB1F27D9CBC}" type="parTrans" cxnId="{2177D78E-38D7-49A3-8D6C-0312F344FE61}">
      <dgm:prSet/>
      <dgm:spPr/>
      <dgm:t>
        <a:bodyPr/>
        <a:lstStyle/>
        <a:p>
          <a:endParaRPr lang="en-US"/>
        </a:p>
      </dgm:t>
    </dgm:pt>
    <dgm:pt modelId="{C229BA29-7E48-4A98-BCCD-1718A2FDBAA6}" type="sibTrans" cxnId="{2177D78E-38D7-49A3-8D6C-0312F344FE61}">
      <dgm:prSet/>
      <dgm:spPr/>
      <dgm:t>
        <a:bodyPr/>
        <a:lstStyle/>
        <a:p>
          <a:endParaRPr lang="en-US"/>
        </a:p>
      </dgm:t>
    </dgm:pt>
    <dgm:pt modelId="{FEE07F0A-E50A-4749-9C32-A355F17FA95C}" type="pres">
      <dgm:prSet presAssocID="{8E76CBBD-7354-4AB5-9628-F3E286058C62}" presName="vert0" presStyleCnt="0">
        <dgm:presLayoutVars>
          <dgm:dir/>
          <dgm:animOne val="branch"/>
          <dgm:animLvl val="lvl"/>
        </dgm:presLayoutVars>
      </dgm:prSet>
      <dgm:spPr/>
    </dgm:pt>
    <dgm:pt modelId="{7D543A9A-222C-476E-9F96-8E7A499913C0}" type="pres">
      <dgm:prSet presAssocID="{0E994C1E-934B-4D4A-8447-E0C0E9026D8B}" presName="thickLine" presStyleLbl="alignNode1" presStyleIdx="0" presStyleCnt="4"/>
      <dgm:spPr>
        <a:xfrm>
          <a:off x="0" y="0"/>
          <a:ext cx="10972800" cy="0"/>
        </a:xfrm>
        <a:prstGeom prst="line">
          <a:avLst/>
        </a:prstGeom>
        <a:solidFill>
          <a:srgbClr val="FFFFFF">
            <a:hueOff val="0"/>
            <a:satOff val="0"/>
            <a:lumOff val="0"/>
            <a:alphaOff val="0"/>
          </a:srgbClr>
        </a:solidFill>
        <a:ln w="12700" cap="flat" cmpd="sng" algn="ctr">
          <a:solidFill>
            <a:srgbClr val="F4AA00">
              <a:shade val="80000"/>
              <a:hueOff val="0"/>
              <a:satOff val="0"/>
              <a:lumOff val="0"/>
              <a:alphaOff val="0"/>
            </a:srgbClr>
          </a:solidFill>
          <a:prstDash val="solid"/>
          <a:miter lim="800000"/>
        </a:ln>
        <a:effectLst/>
      </dgm:spPr>
    </dgm:pt>
    <dgm:pt modelId="{1D8E5DAE-1BE3-4083-83C9-64EFAA677763}" type="pres">
      <dgm:prSet presAssocID="{0E994C1E-934B-4D4A-8447-E0C0E9026D8B}" presName="horz1" presStyleCnt="0"/>
      <dgm:spPr/>
    </dgm:pt>
    <dgm:pt modelId="{0AA7C69C-86BD-45A4-8E3B-EF0603E32F2E}" type="pres">
      <dgm:prSet presAssocID="{0E994C1E-934B-4D4A-8447-E0C0E9026D8B}" presName="tx1" presStyleLbl="revTx" presStyleIdx="0" presStyleCnt="4"/>
      <dgm:spPr/>
    </dgm:pt>
    <dgm:pt modelId="{0AF788CF-6400-4BFE-B713-4D9AC07676C2}" type="pres">
      <dgm:prSet presAssocID="{0E994C1E-934B-4D4A-8447-E0C0E9026D8B}" presName="vert1" presStyleCnt="0"/>
      <dgm:spPr/>
    </dgm:pt>
    <dgm:pt modelId="{35ECA638-335C-4B58-BD36-91938715350D}" type="pres">
      <dgm:prSet presAssocID="{F794EDAE-DA4A-416C-A003-6F7B1F979D05}" presName="thickLine" presStyleLbl="alignNode1" presStyleIdx="1" presStyleCnt="4"/>
      <dgm:spPr>
        <a:xfrm>
          <a:off x="0" y="1131490"/>
          <a:ext cx="10972800" cy="0"/>
        </a:xfrm>
        <a:prstGeom prst="line">
          <a:avLst/>
        </a:prstGeom>
        <a:solidFill>
          <a:srgbClr val="FFFFFF">
            <a:hueOff val="0"/>
            <a:satOff val="0"/>
            <a:lumOff val="0"/>
            <a:alphaOff val="0"/>
          </a:srgbClr>
        </a:solidFill>
        <a:ln w="12700" cap="flat" cmpd="sng" algn="ctr">
          <a:solidFill>
            <a:srgbClr val="F4AA00">
              <a:shade val="80000"/>
              <a:hueOff val="0"/>
              <a:satOff val="0"/>
              <a:lumOff val="0"/>
              <a:alphaOff val="0"/>
            </a:srgbClr>
          </a:solidFill>
          <a:prstDash val="solid"/>
          <a:miter lim="800000"/>
        </a:ln>
        <a:effectLst/>
      </dgm:spPr>
    </dgm:pt>
    <dgm:pt modelId="{D5BB740A-C9F1-4D3D-9980-A2D7537D87C8}" type="pres">
      <dgm:prSet presAssocID="{F794EDAE-DA4A-416C-A003-6F7B1F979D05}" presName="horz1" presStyleCnt="0"/>
      <dgm:spPr/>
    </dgm:pt>
    <dgm:pt modelId="{5ED9DB8E-577F-4BDD-A7C4-3B0BCE0D42EC}" type="pres">
      <dgm:prSet presAssocID="{F794EDAE-DA4A-416C-A003-6F7B1F979D05}" presName="tx1" presStyleLbl="revTx" presStyleIdx="1" presStyleCnt="4"/>
      <dgm:spPr/>
    </dgm:pt>
    <dgm:pt modelId="{28308770-14F5-4827-B7C3-E5CA0906477F}" type="pres">
      <dgm:prSet presAssocID="{F794EDAE-DA4A-416C-A003-6F7B1F979D05}" presName="vert1" presStyleCnt="0"/>
      <dgm:spPr/>
    </dgm:pt>
    <dgm:pt modelId="{B4B50E97-808D-4B0A-895E-5EA703883CA6}" type="pres">
      <dgm:prSet presAssocID="{D4631BFE-EC22-441D-A666-19DCBD845D25}" presName="thickLine" presStyleLbl="alignNode1" presStyleIdx="2" presStyleCnt="4"/>
      <dgm:spPr>
        <a:xfrm>
          <a:off x="0" y="2262981"/>
          <a:ext cx="10972800" cy="0"/>
        </a:xfrm>
        <a:prstGeom prst="line">
          <a:avLst/>
        </a:prstGeom>
        <a:solidFill>
          <a:srgbClr val="FFFFFF">
            <a:hueOff val="0"/>
            <a:satOff val="0"/>
            <a:lumOff val="0"/>
            <a:alphaOff val="0"/>
          </a:srgbClr>
        </a:solidFill>
        <a:ln w="12700" cap="flat" cmpd="sng" algn="ctr">
          <a:solidFill>
            <a:srgbClr val="F4AA00">
              <a:shade val="80000"/>
              <a:hueOff val="0"/>
              <a:satOff val="0"/>
              <a:lumOff val="0"/>
              <a:alphaOff val="0"/>
            </a:srgbClr>
          </a:solidFill>
          <a:prstDash val="solid"/>
          <a:miter lim="800000"/>
        </a:ln>
        <a:effectLst/>
      </dgm:spPr>
    </dgm:pt>
    <dgm:pt modelId="{A8BD86D5-7B89-45D8-8DF1-967DED49BDB2}" type="pres">
      <dgm:prSet presAssocID="{D4631BFE-EC22-441D-A666-19DCBD845D25}" presName="horz1" presStyleCnt="0"/>
      <dgm:spPr/>
    </dgm:pt>
    <dgm:pt modelId="{25DEB043-0298-4B97-8542-0DE343689EC3}" type="pres">
      <dgm:prSet presAssocID="{D4631BFE-EC22-441D-A666-19DCBD845D25}" presName="tx1" presStyleLbl="revTx" presStyleIdx="2" presStyleCnt="4"/>
      <dgm:spPr/>
    </dgm:pt>
    <dgm:pt modelId="{250E2EDD-DC89-4D19-ACF7-75BF4D48EB49}" type="pres">
      <dgm:prSet presAssocID="{D4631BFE-EC22-441D-A666-19DCBD845D25}" presName="vert1" presStyleCnt="0"/>
      <dgm:spPr/>
    </dgm:pt>
    <dgm:pt modelId="{263CB9A6-B2C6-4597-9180-9432994084D9}" type="pres">
      <dgm:prSet presAssocID="{289EC39F-8C71-45E7-8E02-1AF4634700B9}" presName="thickLine" presStyleLbl="alignNode1" presStyleIdx="3" presStyleCnt="4"/>
      <dgm:spPr>
        <a:xfrm>
          <a:off x="0" y="3394472"/>
          <a:ext cx="10972800" cy="0"/>
        </a:xfrm>
        <a:prstGeom prst="line">
          <a:avLst/>
        </a:prstGeom>
        <a:solidFill>
          <a:srgbClr val="FFFFFF">
            <a:hueOff val="0"/>
            <a:satOff val="0"/>
            <a:lumOff val="0"/>
            <a:alphaOff val="0"/>
          </a:srgbClr>
        </a:solidFill>
        <a:ln w="12700" cap="flat" cmpd="sng" algn="ctr">
          <a:solidFill>
            <a:srgbClr val="F4AA00">
              <a:shade val="80000"/>
              <a:hueOff val="0"/>
              <a:satOff val="0"/>
              <a:lumOff val="0"/>
              <a:alphaOff val="0"/>
            </a:srgbClr>
          </a:solidFill>
          <a:prstDash val="solid"/>
          <a:miter lim="800000"/>
        </a:ln>
        <a:effectLst/>
      </dgm:spPr>
    </dgm:pt>
    <dgm:pt modelId="{156D2444-7D5F-4EC9-BFF2-DC0F5F6515F5}" type="pres">
      <dgm:prSet presAssocID="{289EC39F-8C71-45E7-8E02-1AF4634700B9}" presName="horz1" presStyleCnt="0"/>
      <dgm:spPr/>
    </dgm:pt>
    <dgm:pt modelId="{040FD5A8-4984-40A5-A907-4119AE2E1B38}" type="pres">
      <dgm:prSet presAssocID="{289EC39F-8C71-45E7-8E02-1AF4634700B9}" presName="tx1" presStyleLbl="revTx" presStyleIdx="3" presStyleCnt="4"/>
      <dgm:spPr/>
    </dgm:pt>
    <dgm:pt modelId="{91C495BE-78B0-4994-9C4F-E3B957E81197}" type="pres">
      <dgm:prSet presAssocID="{289EC39F-8C71-45E7-8E02-1AF4634700B9}" presName="vert1" presStyleCnt="0"/>
      <dgm:spPr/>
    </dgm:pt>
  </dgm:ptLst>
  <dgm:cxnLst>
    <dgm:cxn modelId="{D7440605-423D-4231-AD86-F11729660E6B}" srcId="{8E76CBBD-7354-4AB5-9628-F3E286058C62}" destId="{D4631BFE-EC22-441D-A666-19DCBD845D25}" srcOrd="2" destOrd="0" parTransId="{0B07EB5A-B748-4954-9CB9-95427702EFE5}" sibTransId="{099782F4-937C-462F-8177-08E7A0C3FC63}"/>
    <dgm:cxn modelId="{4540561E-8349-4D52-A5C4-C9C8350CD8B1}" srcId="{8E76CBBD-7354-4AB5-9628-F3E286058C62}" destId="{0E994C1E-934B-4D4A-8447-E0C0E9026D8B}" srcOrd="0" destOrd="0" parTransId="{FBDA743B-D8B0-43D7-9DE8-AACF19AA796A}" sibTransId="{173928B7-F49C-4C40-B7FF-B87591585BCA}"/>
    <dgm:cxn modelId="{FA3EF465-BDF9-4C38-A21A-DAD20C5BEBC4}" type="presOf" srcId="{D4631BFE-EC22-441D-A666-19DCBD845D25}" destId="{25DEB043-0298-4B97-8542-0DE343689EC3}" srcOrd="0" destOrd="0" presId="urn:microsoft.com/office/officeart/2008/layout/LinedList"/>
    <dgm:cxn modelId="{2177D78E-38D7-49A3-8D6C-0312F344FE61}" srcId="{8E76CBBD-7354-4AB5-9628-F3E286058C62}" destId="{289EC39F-8C71-45E7-8E02-1AF4634700B9}" srcOrd="3" destOrd="0" parTransId="{9818346E-A708-4915-8598-0FB1F27D9CBC}" sibTransId="{C229BA29-7E48-4A98-BCCD-1718A2FDBAA6}"/>
    <dgm:cxn modelId="{6D31FBA2-A172-400D-9592-D7601CDAB33E}" type="presOf" srcId="{0E994C1E-934B-4D4A-8447-E0C0E9026D8B}" destId="{0AA7C69C-86BD-45A4-8E3B-EF0603E32F2E}" srcOrd="0" destOrd="0" presId="urn:microsoft.com/office/officeart/2008/layout/LinedList"/>
    <dgm:cxn modelId="{CB50CBC6-C133-421E-9A45-FD112BDEBB1C}" srcId="{8E76CBBD-7354-4AB5-9628-F3E286058C62}" destId="{F794EDAE-DA4A-416C-A003-6F7B1F979D05}" srcOrd="1" destOrd="0" parTransId="{60238E0A-EC66-4E27-8F92-1E36C456739F}" sibTransId="{61E4F270-A7E5-41C5-AE46-C5529F9160BE}"/>
    <dgm:cxn modelId="{DF905AD9-D7BF-4D3E-8DA8-85559EDCA29E}" type="presOf" srcId="{8E76CBBD-7354-4AB5-9628-F3E286058C62}" destId="{FEE07F0A-E50A-4749-9C32-A355F17FA95C}" srcOrd="0" destOrd="0" presId="urn:microsoft.com/office/officeart/2008/layout/LinedList"/>
    <dgm:cxn modelId="{580F03E4-4C40-4B7E-9320-5EADB34C574B}" type="presOf" srcId="{289EC39F-8C71-45E7-8E02-1AF4634700B9}" destId="{040FD5A8-4984-40A5-A907-4119AE2E1B38}" srcOrd="0" destOrd="0" presId="urn:microsoft.com/office/officeart/2008/layout/LinedList"/>
    <dgm:cxn modelId="{BF6813EA-0D2B-4887-8A56-0D787BDB9136}" type="presOf" srcId="{F794EDAE-DA4A-416C-A003-6F7B1F979D05}" destId="{5ED9DB8E-577F-4BDD-A7C4-3B0BCE0D42EC}" srcOrd="0" destOrd="0" presId="urn:microsoft.com/office/officeart/2008/layout/LinedList"/>
    <dgm:cxn modelId="{ECEAA625-D140-4657-AA3A-28A54C8BDD18}" type="presParOf" srcId="{FEE07F0A-E50A-4749-9C32-A355F17FA95C}" destId="{7D543A9A-222C-476E-9F96-8E7A499913C0}" srcOrd="0" destOrd="0" presId="urn:microsoft.com/office/officeart/2008/layout/LinedList"/>
    <dgm:cxn modelId="{0B1D2F6E-2553-472B-8672-A6ACA20E4980}" type="presParOf" srcId="{FEE07F0A-E50A-4749-9C32-A355F17FA95C}" destId="{1D8E5DAE-1BE3-4083-83C9-64EFAA677763}" srcOrd="1" destOrd="0" presId="urn:microsoft.com/office/officeart/2008/layout/LinedList"/>
    <dgm:cxn modelId="{8B5FB595-7762-4C2A-B28A-C67E26BF2AF1}" type="presParOf" srcId="{1D8E5DAE-1BE3-4083-83C9-64EFAA677763}" destId="{0AA7C69C-86BD-45A4-8E3B-EF0603E32F2E}" srcOrd="0" destOrd="0" presId="urn:microsoft.com/office/officeart/2008/layout/LinedList"/>
    <dgm:cxn modelId="{C81D997D-F507-43CA-B8B9-7C664F7AAB0C}" type="presParOf" srcId="{1D8E5DAE-1BE3-4083-83C9-64EFAA677763}" destId="{0AF788CF-6400-4BFE-B713-4D9AC07676C2}" srcOrd="1" destOrd="0" presId="urn:microsoft.com/office/officeart/2008/layout/LinedList"/>
    <dgm:cxn modelId="{5998551F-A203-4FE7-A536-058ED9C4F4FA}" type="presParOf" srcId="{FEE07F0A-E50A-4749-9C32-A355F17FA95C}" destId="{35ECA638-335C-4B58-BD36-91938715350D}" srcOrd="2" destOrd="0" presId="urn:microsoft.com/office/officeart/2008/layout/LinedList"/>
    <dgm:cxn modelId="{2419DF10-CA49-42E1-9DAF-B3C28301DB3B}" type="presParOf" srcId="{FEE07F0A-E50A-4749-9C32-A355F17FA95C}" destId="{D5BB740A-C9F1-4D3D-9980-A2D7537D87C8}" srcOrd="3" destOrd="0" presId="urn:microsoft.com/office/officeart/2008/layout/LinedList"/>
    <dgm:cxn modelId="{1085D1CE-322B-44D7-A05F-CAC9239A7FA7}" type="presParOf" srcId="{D5BB740A-C9F1-4D3D-9980-A2D7537D87C8}" destId="{5ED9DB8E-577F-4BDD-A7C4-3B0BCE0D42EC}" srcOrd="0" destOrd="0" presId="urn:microsoft.com/office/officeart/2008/layout/LinedList"/>
    <dgm:cxn modelId="{AF4BF524-840D-45E7-88D1-1CF28237794C}" type="presParOf" srcId="{D5BB740A-C9F1-4D3D-9980-A2D7537D87C8}" destId="{28308770-14F5-4827-B7C3-E5CA0906477F}" srcOrd="1" destOrd="0" presId="urn:microsoft.com/office/officeart/2008/layout/LinedList"/>
    <dgm:cxn modelId="{9C798295-182F-420B-9204-4AD129298474}" type="presParOf" srcId="{FEE07F0A-E50A-4749-9C32-A355F17FA95C}" destId="{B4B50E97-808D-4B0A-895E-5EA703883CA6}" srcOrd="4" destOrd="0" presId="urn:microsoft.com/office/officeart/2008/layout/LinedList"/>
    <dgm:cxn modelId="{DDEF89FF-8A76-4381-A30D-FD18B5513221}" type="presParOf" srcId="{FEE07F0A-E50A-4749-9C32-A355F17FA95C}" destId="{A8BD86D5-7B89-45D8-8DF1-967DED49BDB2}" srcOrd="5" destOrd="0" presId="urn:microsoft.com/office/officeart/2008/layout/LinedList"/>
    <dgm:cxn modelId="{647F6B2A-17A5-4777-9B8C-93EE601ED779}" type="presParOf" srcId="{A8BD86D5-7B89-45D8-8DF1-967DED49BDB2}" destId="{25DEB043-0298-4B97-8542-0DE343689EC3}" srcOrd="0" destOrd="0" presId="urn:microsoft.com/office/officeart/2008/layout/LinedList"/>
    <dgm:cxn modelId="{F4FBB1EC-242E-4A3A-9520-880371BB31A0}" type="presParOf" srcId="{A8BD86D5-7B89-45D8-8DF1-967DED49BDB2}" destId="{250E2EDD-DC89-4D19-ACF7-75BF4D48EB49}" srcOrd="1" destOrd="0" presId="urn:microsoft.com/office/officeart/2008/layout/LinedList"/>
    <dgm:cxn modelId="{E1825001-DEA3-4737-B7BB-1903FA646D30}" type="presParOf" srcId="{FEE07F0A-E50A-4749-9C32-A355F17FA95C}" destId="{263CB9A6-B2C6-4597-9180-9432994084D9}" srcOrd="6" destOrd="0" presId="urn:microsoft.com/office/officeart/2008/layout/LinedList"/>
    <dgm:cxn modelId="{3D233EBC-4D58-43C1-90CD-E5A4021F2A43}" type="presParOf" srcId="{FEE07F0A-E50A-4749-9C32-A355F17FA95C}" destId="{156D2444-7D5F-4EC9-BFF2-DC0F5F6515F5}" srcOrd="7" destOrd="0" presId="urn:microsoft.com/office/officeart/2008/layout/LinedList"/>
    <dgm:cxn modelId="{79E01881-006F-4E75-93D5-673F75E6BDF0}" type="presParOf" srcId="{156D2444-7D5F-4EC9-BFF2-DC0F5F6515F5}" destId="{040FD5A8-4984-40A5-A907-4119AE2E1B38}" srcOrd="0" destOrd="0" presId="urn:microsoft.com/office/officeart/2008/layout/LinedList"/>
    <dgm:cxn modelId="{B2C6D35E-62C5-4C9B-AF3B-4F8E18FB8B3A}" type="presParOf" srcId="{156D2444-7D5F-4EC9-BFF2-DC0F5F6515F5}" destId="{91C495BE-78B0-4994-9C4F-E3B957E811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3A9A-222C-476E-9F96-8E7A499913C0}">
      <dsp:nvSpPr>
        <dsp:cNvPr id="0" name=""/>
        <dsp:cNvSpPr/>
      </dsp:nvSpPr>
      <dsp:spPr>
        <a:xfrm>
          <a:off x="0" y="0"/>
          <a:ext cx="10972800" cy="0"/>
        </a:xfrm>
        <a:prstGeom prst="line">
          <a:avLst/>
        </a:prstGeom>
        <a:solidFill>
          <a:srgbClr val="FFFFFF">
            <a:hueOff val="0"/>
            <a:satOff val="0"/>
            <a:lumOff val="0"/>
            <a:alphaOff val="0"/>
          </a:srgbClr>
        </a:solidFill>
        <a:ln w="12700" cap="flat" cmpd="sng" algn="ctr">
          <a:solidFill>
            <a:srgbClr val="F4AA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7C69C-86BD-45A4-8E3B-EF0603E32F2E}">
      <dsp:nvSpPr>
        <dsp:cNvPr id="0" name=""/>
        <dsp:cNvSpPr/>
      </dsp:nvSpPr>
      <dsp:spPr>
        <a:xfrm>
          <a:off x="0" y="0"/>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rgbClr val="18345B"/>
              </a:solidFill>
              <a:latin typeface="Arial"/>
              <a:ea typeface="+mn-ea"/>
              <a:cs typeface="+mn-cs"/>
            </a:rPr>
            <a:t>No KI</a:t>
          </a:r>
        </a:p>
      </dsp:txBody>
      <dsp:txXfrm>
        <a:off x="0" y="0"/>
        <a:ext cx="10972800" cy="1131490"/>
      </dsp:txXfrm>
    </dsp:sp>
    <dsp:sp modelId="{35ECA638-335C-4B58-BD36-91938715350D}">
      <dsp:nvSpPr>
        <dsp:cNvPr id="0" name=""/>
        <dsp:cNvSpPr/>
      </dsp:nvSpPr>
      <dsp:spPr>
        <a:xfrm>
          <a:off x="0" y="1131490"/>
          <a:ext cx="10972800" cy="0"/>
        </a:xfrm>
        <a:prstGeom prst="line">
          <a:avLst/>
        </a:prstGeom>
        <a:solidFill>
          <a:srgbClr val="FFFFFF">
            <a:hueOff val="0"/>
            <a:satOff val="0"/>
            <a:lumOff val="0"/>
            <a:alphaOff val="0"/>
          </a:srgbClr>
        </a:solidFill>
        <a:ln w="12700" cap="flat" cmpd="sng" algn="ctr">
          <a:solidFill>
            <a:srgbClr val="F4AA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9DB8E-577F-4BDD-A7C4-3B0BCE0D42EC}">
      <dsp:nvSpPr>
        <dsp:cNvPr id="0" name=""/>
        <dsp:cNvSpPr/>
      </dsp:nvSpPr>
      <dsp:spPr>
        <a:xfrm>
          <a:off x="0" y="1131490"/>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rgbClr val="18345B"/>
              </a:solidFill>
              <a:latin typeface="Arial"/>
              <a:ea typeface="+mn-ea"/>
              <a:cs typeface="+mn-cs"/>
            </a:rPr>
            <a:t>KI pre-distributed</a:t>
          </a:r>
        </a:p>
      </dsp:txBody>
      <dsp:txXfrm>
        <a:off x="0" y="1131490"/>
        <a:ext cx="10972800" cy="1131490"/>
      </dsp:txXfrm>
    </dsp:sp>
    <dsp:sp modelId="{B4B50E97-808D-4B0A-895E-5EA703883CA6}">
      <dsp:nvSpPr>
        <dsp:cNvPr id="0" name=""/>
        <dsp:cNvSpPr/>
      </dsp:nvSpPr>
      <dsp:spPr>
        <a:xfrm>
          <a:off x="0" y="2262981"/>
          <a:ext cx="10972800" cy="0"/>
        </a:xfrm>
        <a:prstGeom prst="line">
          <a:avLst/>
        </a:prstGeom>
        <a:solidFill>
          <a:srgbClr val="FFFFFF">
            <a:hueOff val="0"/>
            <a:satOff val="0"/>
            <a:lumOff val="0"/>
            <a:alphaOff val="0"/>
          </a:srgbClr>
        </a:solidFill>
        <a:ln w="12700" cap="flat" cmpd="sng" algn="ctr">
          <a:solidFill>
            <a:srgbClr val="F4AA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EB043-0298-4B97-8542-0DE343689EC3}">
      <dsp:nvSpPr>
        <dsp:cNvPr id="0" name=""/>
        <dsp:cNvSpPr/>
      </dsp:nvSpPr>
      <dsp:spPr>
        <a:xfrm>
          <a:off x="0" y="2262981"/>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rgbClr val="18345B"/>
              </a:solidFill>
              <a:latin typeface="Arial"/>
              <a:ea typeface="+mn-ea"/>
              <a:cs typeface="+mn-cs"/>
            </a:rPr>
            <a:t>KI picked up at distribution centers/shelters</a:t>
          </a:r>
        </a:p>
      </dsp:txBody>
      <dsp:txXfrm>
        <a:off x="0" y="2262981"/>
        <a:ext cx="10972800" cy="1131490"/>
      </dsp:txXfrm>
    </dsp:sp>
    <dsp:sp modelId="{263CB9A6-B2C6-4597-9180-9432994084D9}">
      <dsp:nvSpPr>
        <dsp:cNvPr id="0" name=""/>
        <dsp:cNvSpPr/>
      </dsp:nvSpPr>
      <dsp:spPr>
        <a:xfrm>
          <a:off x="0" y="3394472"/>
          <a:ext cx="10972800" cy="0"/>
        </a:xfrm>
        <a:prstGeom prst="line">
          <a:avLst/>
        </a:prstGeom>
        <a:solidFill>
          <a:srgbClr val="FFFFFF">
            <a:hueOff val="0"/>
            <a:satOff val="0"/>
            <a:lumOff val="0"/>
            <a:alphaOff val="0"/>
          </a:srgbClr>
        </a:solidFill>
        <a:ln w="12700" cap="flat" cmpd="sng" algn="ctr">
          <a:solidFill>
            <a:srgbClr val="F4AA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FD5A8-4984-40A5-A907-4119AE2E1B38}">
      <dsp:nvSpPr>
        <dsp:cNvPr id="0" name=""/>
        <dsp:cNvSpPr/>
      </dsp:nvSpPr>
      <dsp:spPr>
        <a:xfrm>
          <a:off x="0" y="3394472"/>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rgbClr val="18345B"/>
              </a:solidFill>
              <a:latin typeface="Arial"/>
              <a:ea typeface="+mn-ea"/>
              <a:cs typeface="+mn-cs"/>
            </a:rPr>
            <a:t>KI stockpiled – delivered when and where needed</a:t>
          </a:r>
        </a:p>
      </dsp:txBody>
      <dsp:txXfrm>
        <a:off x="0" y="3394472"/>
        <a:ext cx="10972800" cy="11314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A407E-BF11-4F66-82DA-0EC8564C6075}"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7727A-F90B-44AE-B71F-E8FCC43EB645}" type="slidenum">
              <a:rPr lang="en-US" smtClean="0"/>
              <a:t>‹#›</a:t>
            </a:fld>
            <a:endParaRPr lang="en-US"/>
          </a:p>
        </p:txBody>
      </p:sp>
    </p:spTree>
    <p:extLst>
      <p:ext uri="{BB962C8B-B14F-4D97-AF65-F5344CB8AC3E}">
        <p14:creationId xmlns:p14="http://schemas.microsoft.com/office/powerpoint/2010/main" val="42364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7727A-F90B-44AE-B71F-E8FCC43EB645}" type="slidenum">
              <a:rPr lang="en-US" smtClean="0"/>
              <a:t>1</a:t>
            </a:fld>
            <a:endParaRPr lang="en-US"/>
          </a:p>
        </p:txBody>
      </p:sp>
    </p:spTree>
    <p:extLst>
      <p:ext uri="{BB962C8B-B14F-4D97-AF65-F5344CB8AC3E}">
        <p14:creationId xmlns:p14="http://schemas.microsoft.com/office/powerpoint/2010/main" val="1625015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p:cNvSpPr>
          <p:nvPr userDrawn="1"/>
        </p:nvSpPr>
        <p:spPr>
          <a:xfrm>
            <a:off x="-1" y="0"/>
            <a:ext cx="9813638"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dirty="0">
              <a:solidFill>
                <a:srgbClr val="193A54"/>
              </a:solidFill>
              <a:latin typeface="Arial" panose="020B0604020202020204" pitchFamily="34" charset="0"/>
              <a:cs typeface="Arial" panose="020B0604020202020204" pitchFamily="34" charset="0"/>
            </a:endParaRPr>
          </a:p>
        </p:txBody>
      </p:sp>
      <p:sp>
        <p:nvSpPr>
          <p:cNvPr id="2" name="Title 1"/>
          <p:cNvSpPr>
            <a:spLocks noGrp="1" noRot="1" noMove="1" noResize="1" noEditPoints="1" noAdjustHandles="1" noChangeArrowheads="1" noChangeShapeType="1"/>
          </p:cNvSpPr>
          <p:nvPr>
            <p:ph type="ctrTitle" hasCustomPrompt="1"/>
          </p:nvPr>
        </p:nvSpPr>
        <p:spPr>
          <a:xfrm>
            <a:off x="1084656" y="1007348"/>
            <a:ext cx="6392526" cy="1869883"/>
          </a:xfrm>
          <a:noFill/>
          <a:ln>
            <a:noFill/>
          </a:ln>
        </p:spPr>
        <p:txBody>
          <a:bodyPr anchor="b">
            <a:normAutofit/>
          </a:bodyPr>
          <a:lstStyle>
            <a:lvl1pPr algn="r">
              <a:defRPr sz="4400" b="1">
                <a:solidFill>
                  <a:srgbClr val="193A54"/>
                </a:solidFill>
                <a:latin typeface="Arial" panose="020B0604020202020204" pitchFamily="34" charset="0"/>
                <a:cs typeface="Arial" panose="020B0604020202020204" pitchFamily="34" charset="0"/>
              </a:defRPr>
            </a:lvl1pPr>
          </a:lstStyle>
          <a:p>
            <a:r>
              <a:rPr lang="en-US" dirty="0"/>
              <a:t>Click to add title</a:t>
            </a:r>
          </a:p>
        </p:txBody>
      </p:sp>
      <p:sp>
        <p:nvSpPr>
          <p:cNvPr id="3" name="Subtitle 2"/>
          <p:cNvSpPr>
            <a:spLocks noGrp="1" noRot="1" noMove="1" noResize="1" noEditPoints="1" noAdjustHandles="1" noChangeArrowheads="1" noChangeShapeType="1"/>
          </p:cNvSpPr>
          <p:nvPr>
            <p:ph type="subTitle" idx="1" hasCustomPrompt="1"/>
          </p:nvPr>
        </p:nvSpPr>
        <p:spPr>
          <a:xfrm>
            <a:off x="1073823" y="4044324"/>
            <a:ext cx="6414193" cy="388261"/>
          </a:xfrm>
        </p:spPr>
        <p:txBody>
          <a:bodyPr>
            <a:normAutofit/>
          </a:bodyPr>
          <a:lstStyle>
            <a:lvl1pPr marL="0" indent="0" algn="r">
              <a:buNone/>
              <a:defRPr sz="2000">
                <a:solidFill>
                  <a:srgbClr val="193A54"/>
                </a:solidFill>
                <a:latin typeface="Arial" panose="020B0604020202020204" pitchFamily="34" charset="0"/>
                <a:cs typeface="Arial" panose="020B0604020202020204" pitchFamily="34" charset="0"/>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dirty="0"/>
              <a:t>Presenter’s title</a:t>
            </a:r>
          </a:p>
        </p:txBody>
      </p:sp>
      <p:sp>
        <p:nvSpPr>
          <p:cNvPr id="5" name="Footer Placeholder 4"/>
          <p:cNvSpPr>
            <a:spLocks noGrp="1" noRot="1" noMove="1" noResize="1" noEditPoints="1" noAdjustHandles="1" noChangeArrowheads="1" noChangeShapeType="1"/>
          </p:cNvSpPr>
          <p:nvPr>
            <p:ph type="ftr" sz="quarter" idx="11"/>
          </p:nvPr>
        </p:nvSpPr>
        <p:spPr>
          <a:xfrm>
            <a:off x="1727200" y="7318055"/>
            <a:ext cx="4663440" cy="413808"/>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noRot="1" noMove="1" noResize="1" noEditPoints="1" noAdjustHandles="1" noChangeArrowheads="1" noChangeShapeType="1"/>
          </p:cNvSpPr>
          <p:nvPr>
            <p:ph type="sldNum" sz="quarter" idx="12"/>
          </p:nvPr>
        </p:nvSpPr>
        <p:spPr>
          <a:xfrm>
            <a:off x="9758680" y="7203864"/>
            <a:ext cx="3108960" cy="413808"/>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8" name="TextBox 7">
            <a:extLst>
              <a:ext uri="{FF2B5EF4-FFF2-40B4-BE49-F238E27FC236}">
                <a16:creationId xmlns:a16="http://schemas.microsoft.com/office/drawing/2014/main" id="{34E5909B-C17C-4369-E367-1A262D705629}"/>
              </a:ext>
            </a:extLst>
          </p:cNvPr>
          <p:cNvSpPr txBox="1">
            <a:spLocks noGrp="1" noRot="1" noMove="1" noResize="1" noEditPoints="1" noAdjustHandles="1" noChangeArrowheads="1" noChangeShapeType="1"/>
          </p:cNvSpPr>
          <p:nvPr userDrawn="1"/>
        </p:nvSpPr>
        <p:spPr>
          <a:xfrm>
            <a:off x="1185820" y="5271178"/>
            <a:ext cx="6414193" cy="400110"/>
          </a:xfrm>
          <a:prstGeom prst="rect">
            <a:avLst/>
          </a:prstGeom>
          <a:noFill/>
        </p:spPr>
        <p:txBody>
          <a:bodyPr wrap="square" rtlCol="0">
            <a:spAutoFit/>
          </a:bodyPr>
          <a:lstStyle/>
          <a:p>
            <a:pPr algn="r"/>
            <a:r>
              <a:rPr lang="en-US" sz="2000" dirty="0">
                <a:solidFill>
                  <a:srgbClr val="193A54"/>
                </a:solidFill>
                <a:latin typeface="Arial" panose="020B0604020202020204" pitchFamily="34" charset="0"/>
                <a:cs typeface="Arial" panose="020B0604020202020204" pitchFamily="34" charset="0"/>
              </a:rPr>
              <a:t>2025 International RAMP Users’ Group Meeting</a:t>
            </a:r>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989378" y="0"/>
            <a:ext cx="5828222" cy="77724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439377" y="410052"/>
            <a:ext cx="12938845" cy="6952295"/>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sp>
        <p:nvSpPr>
          <p:cNvPr id="15" name="Text Placeholder 5">
            <a:extLst>
              <a:ext uri="{FF2B5EF4-FFF2-40B4-BE49-F238E27FC236}">
                <a16:creationId xmlns:a16="http://schemas.microsoft.com/office/drawing/2014/main" id="{98813727-678A-A3F1-E46B-2449D824DD4C}"/>
              </a:ext>
            </a:extLst>
          </p:cNvPr>
          <p:cNvSpPr>
            <a:spLocks noGrp="1" noRot="1" noMove="1" noResize="1" noEditPoints="1" noAdjustHandles="1" noChangeArrowheads="1" noChangeShapeType="1"/>
          </p:cNvSpPr>
          <p:nvPr>
            <p:ph type="body" sz="quarter" idx="10" hasCustomPrompt="1"/>
          </p:nvPr>
        </p:nvSpPr>
        <p:spPr>
          <a:xfrm>
            <a:off x="1073823" y="3612059"/>
            <a:ext cx="6414192" cy="388261"/>
          </a:xfrm>
        </p:spPr>
        <p:txBody>
          <a:bodyPr>
            <a:normAutofit/>
          </a:bodyPr>
          <a:lstStyle>
            <a:lvl1pPr marL="0" indent="0" algn="r">
              <a:buNone/>
              <a:defRPr sz="2000">
                <a:solidFill>
                  <a:srgbClr val="193A54"/>
                </a:solidFill>
                <a:latin typeface="Arial" panose="020B0604020202020204" pitchFamily="34" charset="0"/>
                <a:cs typeface="Arial" panose="020B0604020202020204" pitchFamily="34" charset="0"/>
              </a:defRPr>
            </a:lvl1pPr>
          </a:lstStyle>
          <a:p>
            <a:r>
              <a:rPr lang="en-US" dirty="0"/>
              <a:t>Presenter name</a:t>
            </a:r>
          </a:p>
        </p:txBody>
      </p:sp>
      <p:grpSp>
        <p:nvGrpSpPr>
          <p:cNvPr id="23" name="Group 22">
            <a:extLst>
              <a:ext uri="{FF2B5EF4-FFF2-40B4-BE49-F238E27FC236}">
                <a16:creationId xmlns:a16="http://schemas.microsoft.com/office/drawing/2014/main" id="{A960FE16-483F-9FC8-41FF-5E41331F440D}"/>
              </a:ext>
            </a:extLst>
          </p:cNvPr>
          <p:cNvGrpSpPr>
            <a:grpSpLocks noGrp="1" noUngrp="1" noRot="1" noMove="1" noResize="1"/>
          </p:cNvGrpSpPr>
          <p:nvPr userDrawn="1"/>
        </p:nvGrpSpPr>
        <p:grpSpPr>
          <a:xfrm>
            <a:off x="592026" y="6658516"/>
            <a:ext cx="2552922" cy="659539"/>
            <a:chOff x="682881" y="6658516"/>
            <a:chExt cx="2552922" cy="659539"/>
          </a:xfrm>
        </p:grpSpPr>
        <p:pic>
          <p:nvPicPr>
            <p:cNvPr id="17" name="Picture 16">
              <a:extLst>
                <a:ext uri="{FF2B5EF4-FFF2-40B4-BE49-F238E27FC236}">
                  <a16:creationId xmlns:a16="http://schemas.microsoft.com/office/drawing/2014/main" id="{AF42669E-CD9A-647B-E146-3DA8869A653E}"/>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10" name="Picture 2">
              <a:extLst>
                <a:ext uri="{FF2B5EF4-FFF2-40B4-BE49-F238E27FC236}">
                  <a16:creationId xmlns:a16="http://schemas.microsoft.com/office/drawing/2014/main" id="{D2364261-F9EF-D8F4-AEF2-7D757B157496}"/>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10;&#10;AI-generated content may be incorrect.">
              <a:extLst>
                <a:ext uri="{FF2B5EF4-FFF2-40B4-BE49-F238E27FC236}">
                  <a16:creationId xmlns:a16="http://schemas.microsoft.com/office/drawing/2014/main" id="{7D027802-0BBD-28DA-98A4-10EA64BC16CA}"/>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2" name="Text Placeholder 9">
            <a:extLst>
              <a:ext uri="{FF2B5EF4-FFF2-40B4-BE49-F238E27FC236}">
                <a16:creationId xmlns:a16="http://schemas.microsoft.com/office/drawing/2014/main" id="{E9F53F73-51CA-4363-ED1C-A09E357814A4}"/>
              </a:ext>
            </a:extLst>
          </p:cNvPr>
          <p:cNvSpPr>
            <a:spLocks noGrp="1" noRot="1" noMove="1" noResize="1" noEditPoints="1" noAdjustHandles="1" noChangeArrowheads="1" noChangeShapeType="1"/>
          </p:cNvSpPr>
          <p:nvPr>
            <p:ph type="body" sz="quarter" idx="13" hasCustomPrompt="1"/>
          </p:nvPr>
        </p:nvSpPr>
        <p:spPr>
          <a:xfrm>
            <a:off x="1073823" y="4735148"/>
            <a:ext cx="6426794" cy="388261"/>
          </a:xfrm>
        </p:spPr>
        <p:txBody>
          <a:bodyPr>
            <a:noAutofit/>
          </a:bodyPr>
          <a:lstStyle>
            <a:lvl1pPr marL="0" indent="0" algn="r">
              <a:buNone/>
              <a:defRPr sz="2000">
                <a:solidFill>
                  <a:srgbClr val="193A54"/>
                </a:solidFill>
                <a:latin typeface="Arial" panose="020B0604020202020204" pitchFamily="34" charset="0"/>
                <a:cs typeface="Arial" panose="020B0604020202020204" pitchFamily="34" charset="0"/>
              </a:defRPr>
            </a:lvl1pPr>
          </a:lstStyle>
          <a:p>
            <a:r>
              <a:rPr lang="en-US" dirty="0"/>
              <a:t>Date</a:t>
            </a:r>
          </a:p>
        </p:txBody>
      </p:sp>
      <p:sp>
        <p:nvSpPr>
          <p:cNvPr id="28" name="Rectangle 27">
            <a:extLst>
              <a:ext uri="{FF2B5EF4-FFF2-40B4-BE49-F238E27FC236}">
                <a16:creationId xmlns:a16="http://schemas.microsoft.com/office/drawing/2014/main" id="{E5E9A8B0-CE4D-554A-86AF-E8AD2BCACDF7}"/>
              </a:ext>
            </a:extLst>
          </p:cNvPr>
          <p:cNvSpPr>
            <a:spLocks noGrp="1" noRot="1" noMove="1" noResize="1" noEditPoints="1" noAdjustHandles="1" noChangeArrowheads="1" noChangeShapeType="1"/>
          </p:cNvSpPr>
          <p:nvPr userDrawn="1"/>
        </p:nvSpPr>
        <p:spPr>
          <a:xfrm>
            <a:off x="-2" y="3106166"/>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32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079" y="482139"/>
            <a:ext cx="11917680" cy="1280397"/>
          </a:xfrm>
        </p:spPr>
        <p:txBody>
          <a:bodyPr>
            <a:normAutofit/>
          </a:bodyPr>
          <a:lstStyle>
            <a:lvl1pPr>
              <a:defRPr sz="3600" b="1">
                <a:solidFill>
                  <a:srgbClr val="193A54"/>
                </a:solidFill>
              </a:defRPr>
            </a:lvl1pPr>
          </a:lstStyle>
          <a:p>
            <a:r>
              <a:rPr lang="en-US" dirty="0"/>
              <a:t>Click to edit slide title</a:t>
            </a:r>
          </a:p>
        </p:txBody>
      </p:sp>
      <p:sp>
        <p:nvSpPr>
          <p:cNvPr id="3" name="Content Placeholder 2"/>
          <p:cNvSpPr>
            <a:spLocks noGrp="1"/>
          </p:cNvSpPr>
          <p:nvPr>
            <p:ph idx="1" hasCustomPrompt="1"/>
          </p:nvPr>
        </p:nvSpPr>
        <p:spPr>
          <a:xfrm>
            <a:off x="1159243" y="2069405"/>
            <a:ext cx="11917680" cy="4931516"/>
          </a:xfrm>
        </p:spPr>
        <p:txBody>
          <a:bodyPr/>
          <a:lstStyle>
            <a:lvl1pPr marL="344488" indent="-344488">
              <a:buFont typeface="Arial" panose="020B0604020202020204" pitchFamily="34" charset="0"/>
              <a:buChar char="•"/>
              <a:defRPr sz="2600">
                <a:solidFill>
                  <a:srgbClr val="193A54"/>
                </a:solidFill>
              </a:defRPr>
            </a:lvl1pPr>
            <a:lvl2pPr marL="625475" indent="-258763">
              <a:buSzPct val="80000"/>
              <a:buFont typeface="Wingdings" panose="05000000000000000000" pitchFamily="2" charset="2"/>
              <a:buChar char="§"/>
              <a:defRPr sz="2200">
                <a:solidFill>
                  <a:srgbClr val="193A54"/>
                </a:solidFill>
              </a:defRPr>
            </a:lvl2pPr>
            <a:lvl3pPr marL="1141413" indent="-258763">
              <a:defRPr sz="2000">
                <a:solidFill>
                  <a:srgbClr val="193A54"/>
                </a:solidFill>
              </a:defRPr>
            </a:lvl3pPr>
            <a:lvl4pPr marL="1141413" indent="-258763">
              <a:defRPr sz="2000">
                <a:solidFill>
                  <a:srgbClr val="193A54"/>
                </a:solidFill>
              </a:defRPr>
            </a:lvl4pPr>
            <a:lvl5pPr marL="1141413" indent="-258763">
              <a:defRPr sz="2000">
                <a:solidFill>
                  <a:srgbClr val="193A54"/>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Footer Placeholder 5">
            <a:extLst>
              <a:ext uri="{FF2B5EF4-FFF2-40B4-BE49-F238E27FC236}">
                <a16:creationId xmlns:a16="http://schemas.microsoft.com/office/drawing/2014/main" id="{A4FB85FE-5E2B-0653-291A-3A4698458537}"/>
              </a:ext>
            </a:extLst>
          </p:cNvPr>
          <p:cNvSpPr>
            <a:spLocks noGrp="1"/>
          </p:cNvSpPr>
          <p:nvPr userDrawn="1">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4" name="Group 3">
            <a:extLst>
              <a:ext uri="{FF2B5EF4-FFF2-40B4-BE49-F238E27FC236}">
                <a16:creationId xmlns:a16="http://schemas.microsoft.com/office/drawing/2014/main" id="{B2FB5B68-8252-29EF-E689-D0BD3BEAF6EA}"/>
              </a:ext>
            </a:extLst>
          </p:cNvPr>
          <p:cNvGrpSpPr>
            <a:grpSpLocks noGrp="1" noUngrp="1" noRot="1" noMove="1" noResize="1"/>
          </p:cNvGrpSpPr>
          <p:nvPr userDrawn="1"/>
        </p:nvGrpSpPr>
        <p:grpSpPr>
          <a:xfrm>
            <a:off x="10586536" y="6960491"/>
            <a:ext cx="2552922" cy="659539"/>
            <a:chOff x="682881" y="6658516"/>
            <a:chExt cx="2552922" cy="659539"/>
          </a:xfrm>
        </p:grpSpPr>
        <p:pic>
          <p:nvPicPr>
            <p:cNvPr id="5" name="Picture 4">
              <a:extLst>
                <a:ext uri="{FF2B5EF4-FFF2-40B4-BE49-F238E27FC236}">
                  <a16:creationId xmlns:a16="http://schemas.microsoft.com/office/drawing/2014/main" id="{03900425-7887-B071-AA8C-90D3346C534F}"/>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6" name="Picture 2">
              <a:extLst>
                <a:ext uri="{FF2B5EF4-FFF2-40B4-BE49-F238E27FC236}">
                  <a16:creationId xmlns:a16="http://schemas.microsoft.com/office/drawing/2014/main" id="{200EF96D-D774-7331-D463-A9580006B48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CC2C6B1F-7449-8550-25E1-C39A7D0E7848}"/>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3" name="Group 12">
            <a:extLst>
              <a:ext uri="{FF2B5EF4-FFF2-40B4-BE49-F238E27FC236}">
                <a16:creationId xmlns:a16="http://schemas.microsoft.com/office/drawing/2014/main" id="{DC848E9A-7E37-0E61-4640-FF205CEF2C79}"/>
              </a:ext>
            </a:extLst>
          </p:cNvPr>
          <p:cNvGrpSpPr>
            <a:grpSpLocks noGrp="1" noUngrp="1" noRot="1" noMove="1" noResize="1"/>
          </p:cNvGrpSpPr>
          <p:nvPr userDrawn="1"/>
        </p:nvGrpSpPr>
        <p:grpSpPr>
          <a:xfrm>
            <a:off x="-5755" y="0"/>
            <a:ext cx="789980" cy="7772400"/>
            <a:chOff x="-5755" y="-1"/>
            <a:chExt cx="787808" cy="7772400"/>
          </a:xfrm>
        </p:grpSpPr>
        <p:grpSp>
          <p:nvGrpSpPr>
            <p:cNvPr id="11" name="Group 10">
              <a:extLst>
                <a:ext uri="{FF2B5EF4-FFF2-40B4-BE49-F238E27FC236}">
                  <a16:creationId xmlns:a16="http://schemas.microsoft.com/office/drawing/2014/main" id="{64B5FCD4-DEC0-8547-C8D0-C56907345D5A}"/>
                </a:ext>
              </a:extLst>
            </p:cNvPr>
            <p:cNvGrpSpPr>
              <a:grpSpLocks noGrp="1" noUngrp="1" noRot="1" noMove="1" noResize="1"/>
            </p:cNvGrpSpPr>
            <p:nvPr userDrawn="1"/>
          </p:nvGrpSpPr>
          <p:grpSpPr>
            <a:xfrm>
              <a:off x="-5755" y="-1"/>
              <a:ext cx="787808" cy="7772400"/>
              <a:chOff x="-5755" y="-1"/>
              <a:chExt cx="787808" cy="7772400"/>
            </a:xfrm>
          </p:grpSpPr>
          <p:sp>
            <p:nvSpPr>
              <p:cNvPr id="7" name="Rectangle 6">
                <a:extLst>
                  <a:ext uri="{FF2B5EF4-FFF2-40B4-BE49-F238E27FC236}">
                    <a16:creationId xmlns:a16="http://schemas.microsoft.com/office/drawing/2014/main" id="{E57585BF-B978-55A7-0D8E-843378B08713}"/>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EC80F0A4-29C5-21B3-8D1C-C7C43B11E745}"/>
                  </a:ext>
                </a:extLst>
              </p:cNvPr>
              <p:cNvGrpSpPr>
                <a:grpSpLocks noGrp="1" noUngrp="1" noRot="1" noMove="1" noResize="1"/>
              </p:cNvGrpSpPr>
              <p:nvPr userDrawn="1"/>
            </p:nvGrpSpPr>
            <p:grpSpPr>
              <a:xfrm>
                <a:off x="377190" y="412643"/>
                <a:ext cx="404863" cy="6947111"/>
                <a:chOff x="377190" y="412643"/>
                <a:chExt cx="404863" cy="6947111"/>
              </a:xfrm>
            </p:grpSpPr>
            <p:cxnSp>
              <p:nvCxnSpPr>
                <p:cNvPr id="18" name="Straight Connector 17">
                  <a:extLst>
                    <a:ext uri="{FF2B5EF4-FFF2-40B4-BE49-F238E27FC236}">
                      <a16:creationId xmlns:a16="http://schemas.microsoft.com/office/drawing/2014/main" id="{A813D862-645F-325B-5CF9-A69B4538AE98}"/>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036B84A-B32B-73D8-F3BF-BBFF327EF8D0}"/>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F32B22-1B1E-B7BD-B2BB-0BD9A9D1DE2C}"/>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5413D334-A24D-D24D-092F-3EFE25279ECA}"/>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073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Large Text Box">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48884F-1B02-6B0E-9E7A-2E2B12F1D439}"/>
              </a:ext>
            </a:extLst>
          </p:cNvPr>
          <p:cNvSpPr>
            <a:spLocks/>
          </p:cNvSpPr>
          <p:nvPr userDrawn="1"/>
        </p:nvSpPr>
        <p:spPr>
          <a:xfrm>
            <a:off x="-381" y="0"/>
            <a:ext cx="5629876"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534" y="873975"/>
            <a:ext cx="4456535" cy="1416655"/>
          </a:xfrm>
        </p:spPr>
        <p:txBody>
          <a:bodyPr anchor="b">
            <a:normAutofit/>
          </a:bodyPr>
          <a:lstStyle>
            <a:lvl1pPr>
              <a:defRPr sz="3600" b="1">
                <a:solidFill>
                  <a:srgbClr val="193A54"/>
                </a:solidFill>
              </a:defRPr>
            </a:lvl1pPr>
          </a:lstStyle>
          <a:p>
            <a:r>
              <a:rPr lang="en-US" dirty="0"/>
              <a:t>Click to edit Master title style</a:t>
            </a:r>
          </a:p>
        </p:txBody>
      </p:sp>
      <p:sp>
        <p:nvSpPr>
          <p:cNvPr id="3" name="Content Placeholder 2"/>
          <p:cNvSpPr>
            <a:spLocks noGrp="1"/>
          </p:cNvSpPr>
          <p:nvPr>
            <p:ph idx="1"/>
          </p:nvPr>
        </p:nvSpPr>
        <p:spPr>
          <a:xfrm>
            <a:off x="5874280" y="873976"/>
            <a:ext cx="6995160" cy="5629036"/>
          </a:xfrm>
        </p:spPr>
        <p:txBody>
          <a:bodyPr/>
          <a:lstStyle>
            <a:lvl1pPr>
              <a:defRPr sz="2800">
                <a:solidFill>
                  <a:srgbClr val="193A54"/>
                </a:solidFill>
              </a:defRPr>
            </a:lvl1pPr>
            <a:lvl2pPr>
              <a:defRPr sz="2400">
                <a:solidFill>
                  <a:srgbClr val="193A54"/>
                </a:solidFill>
              </a:defRPr>
            </a:lvl2pPr>
            <a:lvl3pPr>
              <a:defRPr sz="2400">
                <a:solidFill>
                  <a:srgbClr val="193A54"/>
                </a:solidFill>
              </a:defRPr>
            </a:lvl3pPr>
            <a:lvl4pPr>
              <a:defRPr sz="2400">
                <a:solidFill>
                  <a:srgbClr val="193A54"/>
                </a:solidFill>
              </a:defRPr>
            </a:lvl4pPr>
            <a:lvl5pPr>
              <a:defRPr sz="2400">
                <a:solidFill>
                  <a:srgbClr val="193A54"/>
                </a:solidFill>
              </a:defRPr>
            </a:lvl5pPr>
            <a:lvl6pPr>
              <a:defRPr sz="2267"/>
            </a:lvl6pPr>
            <a:lvl7pPr>
              <a:defRPr sz="2267"/>
            </a:lvl7pPr>
            <a:lvl8pPr>
              <a:defRPr sz="2267"/>
            </a:lvl8pPr>
            <a:lvl9pPr>
              <a:defRPr sz="22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48160" y="2712888"/>
            <a:ext cx="4456535" cy="3790123"/>
          </a:xfrm>
        </p:spPr>
        <p:txBody>
          <a:bodyPr>
            <a:normAutofit/>
          </a:bodyPr>
          <a:lstStyle>
            <a:lvl1pPr marL="0" indent="0">
              <a:buNone/>
              <a:defRPr sz="2400">
                <a:solidFill>
                  <a:srgbClr val="193A54"/>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dirty="0"/>
              <a:t>Click to edit Master text styles</a:t>
            </a:r>
          </a:p>
        </p:txBody>
      </p:sp>
      <p:sp>
        <p:nvSpPr>
          <p:cNvPr id="6" name="Footer Placeholder 5"/>
          <p:cNvSpPr>
            <a:spLocks noGrp="1"/>
          </p:cNvSpPr>
          <p:nvPr>
            <p:ph type="ftr" sz="quarter" idx="11"/>
          </p:nvPr>
        </p:nvSpPr>
        <p:spPr>
          <a:xfrm>
            <a:off x="5874279" y="7010650"/>
            <a:ext cx="4197455" cy="316845"/>
          </a:xfrm>
        </p:spPr>
        <p:txBody>
          <a:bodyPr/>
          <a:lstStyle/>
          <a:p>
            <a:endParaRPr lang="en-US" dirty="0"/>
          </a:p>
        </p:txBody>
      </p:sp>
      <p:grpSp>
        <p:nvGrpSpPr>
          <p:cNvPr id="13" name="Group 12">
            <a:extLst>
              <a:ext uri="{FF2B5EF4-FFF2-40B4-BE49-F238E27FC236}">
                <a16:creationId xmlns:a16="http://schemas.microsoft.com/office/drawing/2014/main" id="{D6D08F97-CAEB-A693-D63F-C53683CD4D94}"/>
              </a:ext>
            </a:extLst>
          </p:cNvPr>
          <p:cNvGrpSpPr>
            <a:grpSpLocks noGrp="1" noUngrp="1" noRot="1" noMove="1" noResize="1"/>
          </p:cNvGrpSpPr>
          <p:nvPr userDrawn="1"/>
        </p:nvGrpSpPr>
        <p:grpSpPr>
          <a:xfrm>
            <a:off x="447895" y="412644"/>
            <a:ext cx="5181600" cy="6947111"/>
            <a:chOff x="2743200" y="412644"/>
            <a:chExt cx="5181600" cy="6947111"/>
          </a:xfrm>
        </p:grpSpPr>
        <p:cxnSp>
          <p:nvCxnSpPr>
            <p:cNvPr id="14" name="Straight Connector 13">
              <a:extLst>
                <a:ext uri="{FF2B5EF4-FFF2-40B4-BE49-F238E27FC236}">
                  <a16:creationId xmlns:a16="http://schemas.microsoft.com/office/drawing/2014/main" id="{409ACDE3-F563-6B40-484C-9FE5FCB5EC00}"/>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B0E919-AAA6-8824-C75B-BFEE79216D8D}"/>
                </a:ext>
              </a:extLst>
            </p:cNvPr>
            <p:cNvCxnSpPr>
              <a:cxnSpLocks noGrp="1" noRot="1" noMove="1" noResize="1" noEditPoints="1" noAdjustHandles="1" noChangeArrowheads="1" noChangeShapeType="1"/>
            </p:cNvCxnSpPr>
            <p:nvPr userDrawn="1"/>
          </p:nvCxnSpPr>
          <p:spPr>
            <a:xfrm>
              <a:off x="2743200" y="442384"/>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FCA4023-FA11-682B-60CA-EC3C25F93EEF}"/>
                </a:ext>
              </a:extLst>
            </p:cNvPr>
            <p:cNvCxnSpPr>
              <a:cxnSpLocks noGrp="1" noRot="1" noMove="1" noResize="1" noEditPoints="1" noAdjustHandles="1" noChangeArrowheads="1" noChangeShapeType="1"/>
            </p:cNvCxnSpPr>
            <p:nvPr userDrawn="1"/>
          </p:nvCxnSpPr>
          <p:spPr>
            <a:xfrm>
              <a:off x="2743200" y="7332892"/>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676DFA6D-7A5A-9BD3-D211-A23B3BBEB215}"/>
              </a:ext>
            </a:extLst>
          </p:cNvPr>
          <p:cNvGrpSpPr>
            <a:grpSpLocks noGrp="1" noUngrp="1" noRot="1" noMove="1" noResize="1"/>
          </p:cNvGrpSpPr>
          <p:nvPr userDrawn="1"/>
        </p:nvGrpSpPr>
        <p:grpSpPr>
          <a:xfrm>
            <a:off x="10316518" y="6839302"/>
            <a:ext cx="2552922" cy="659539"/>
            <a:chOff x="682881" y="6658516"/>
            <a:chExt cx="2552922" cy="659539"/>
          </a:xfrm>
        </p:grpSpPr>
        <p:pic>
          <p:nvPicPr>
            <p:cNvPr id="19" name="Picture 18">
              <a:extLst>
                <a:ext uri="{FF2B5EF4-FFF2-40B4-BE49-F238E27FC236}">
                  <a16:creationId xmlns:a16="http://schemas.microsoft.com/office/drawing/2014/main" id="{0A990286-D502-E28B-E6A1-99C3506D5B4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20" name="Picture 2">
              <a:extLst>
                <a:ext uri="{FF2B5EF4-FFF2-40B4-BE49-F238E27FC236}">
                  <a16:creationId xmlns:a16="http://schemas.microsoft.com/office/drawing/2014/main" id="{4289B7BC-87FF-BE2F-3A25-A8C41F78F543}"/>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ogo&#10;&#10;AI-generated content may be incorrect.">
              <a:extLst>
                <a:ext uri="{FF2B5EF4-FFF2-40B4-BE49-F238E27FC236}">
                  <a16:creationId xmlns:a16="http://schemas.microsoft.com/office/drawing/2014/main" id="{EF9BD222-C1E8-DE34-EA6E-DFE891981CD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3" name="Rectangle 22">
            <a:extLst>
              <a:ext uri="{FF2B5EF4-FFF2-40B4-BE49-F238E27FC236}">
                <a16:creationId xmlns:a16="http://schemas.microsoft.com/office/drawing/2014/main" id="{B736D514-C3B7-B75E-377F-9E54D1E4030B}"/>
              </a:ext>
            </a:extLst>
          </p:cNvPr>
          <p:cNvSpPr>
            <a:spLocks noGrp="1" noRot="1" noMove="1" noResize="1" noEditPoints="1" noAdjustHandles="1" noChangeArrowheads="1" noChangeShapeType="1"/>
          </p:cNvSpPr>
          <p:nvPr userDrawn="1"/>
        </p:nvSpPr>
        <p:spPr>
          <a:xfrm>
            <a:off x="0" y="3285237"/>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17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9243" y="413809"/>
            <a:ext cx="11917680" cy="1502305"/>
          </a:xfrm>
        </p:spPr>
        <p:txBody>
          <a:bodyPr>
            <a:normAutofit/>
          </a:bodyPr>
          <a:lstStyle>
            <a:lvl1pPr>
              <a:defRPr sz="4000" b="1">
                <a:solidFill>
                  <a:srgbClr val="193A54"/>
                </a:solidFill>
              </a:defRPr>
            </a:lvl1pPr>
          </a:lstStyle>
          <a:p>
            <a:r>
              <a:rPr lang="en-US" dirty="0"/>
              <a:t>Click to edit Master title style</a:t>
            </a:r>
          </a:p>
        </p:txBody>
      </p:sp>
      <p:sp>
        <p:nvSpPr>
          <p:cNvPr id="3" name="Content Placeholder 2"/>
          <p:cNvSpPr>
            <a:spLocks noGrp="1"/>
          </p:cNvSpPr>
          <p:nvPr>
            <p:ph sz="half" idx="1"/>
          </p:nvPr>
        </p:nvSpPr>
        <p:spPr>
          <a:xfrm>
            <a:off x="1159243" y="2091049"/>
            <a:ext cx="5872480" cy="4931516"/>
          </a:xfrm>
        </p:spPr>
        <p:txBody>
          <a:bodyPr/>
          <a:lstStyle>
            <a:lvl1pP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000">
                <a:solidFill>
                  <a:srgbClr val="193A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204443" y="2091049"/>
            <a:ext cx="5872480" cy="4931516"/>
          </a:xfrm>
        </p:spPr>
        <p:txBody>
          <a:bodyPr>
            <a:normAutofit/>
          </a:bodyPr>
          <a:lstStyle>
            <a:lvl1pPr marL="259072" indent="-259072" algn="l" defTabSz="1036290" rtl="0" eaLnBrk="1" latinLnBrk="0" hangingPunct="1">
              <a:lnSpc>
                <a:spcPct val="90000"/>
              </a:lnSpc>
              <a:buFont typeface="Arial" panose="020B0604020202020204" pitchFamily="34" charset="0"/>
              <a:buChar char="•"/>
              <a:defRPr lang="en-US" sz="3600" kern="1200" dirty="0" smtClean="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buFont typeface="Arial" panose="020B0604020202020204" pitchFamily="34" charset="0"/>
              <a:buChar char="•"/>
              <a:defRPr lang="en-US" sz="3200" kern="1200" dirty="0" smtClean="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buFont typeface="Arial" panose="020B0604020202020204" pitchFamily="34" charset="0"/>
              <a:buChar char="•"/>
              <a:defRPr lang="en-US" sz="2800" kern="1200" dirty="0" smtClean="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buFont typeface="Arial" panose="020B0604020202020204" pitchFamily="34" charset="0"/>
              <a:buChar char="•"/>
              <a:defRPr lang="en-US" sz="2400" kern="1200" dirty="0" smtClean="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buFont typeface="Arial" panose="020B0604020202020204" pitchFamily="34" charset="0"/>
              <a:buChar char="•"/>
              <a:defRPr lang="en-US" sz="2000" kern="1200" dirty="0">
                <a:solidFill>
                  <a:srgbClr val="193A54"/>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Footer Placeholder 5">
            <a:extLst>
              <a:ext uri="{FF2B5EF4-FFF2-40B4-BE49-F238E27FC236}">
                <a16:creationId xmlns:a16="http://schemas.microsoft.com/office/drawing/2014/main" id="{E66B943F-6214-F651-6AFE-0E5CE6DD435A}"/>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5" name="Group 4">
            <a:extLst>
              <a:ext uri="{FF2B5EF4-FFF2-40B4-BE49-F238E27FC236}">
                <a16:creationId xmlns:a16="http://schemas.microsoft.com/office/drawing/2014/main" id="{52FF1249-3BEA-9125-3DC7-18309FAF65AF}"/>
              </a:ext>
            </a:extLst>
          </p:cNvPr>
          <p:cNvGrpSpPr>
            <a:grpSpLocks noGrp="1" noUngrp="1" noRot="1" noMove="1" noResize="1"/>
          </p:cNvGrpSpPr>
          <p:nvPr userDrawn="1"/>
        </p:nvGrpSpPr>
        <p:grpSpPr>
          <a:xfrm>
            <a:off x="10635773" y="7003122"/>
            <a:ext cx="2552922" cy="659539"/>
            <a:chOff x="682881" y="6658516"/>
            <a:chExt cx="2552922" cy="659539"/>
          </a:xfrm>
        </p:grpSpPr>
        <p:pic>
          <p:nvPicPr>
            <p:cNvPr id="6" name="Picture 5">
              <a:extLst>
                <a:ext uri="{FF2B5EF4-FFF2-40B4-BE49-F238E27FC236}">
                  <a16:creationId xmlns:a16="http://schemas.microsoft.com/office/drawing/2014/main" id="{413B1981-83C4-C605-0187-5D7BD04291A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12A902FE-C772-6B3E-E16C-5B6059E0B55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3D25EFD8-4544-1D33-310C-B709BEEF69B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27" name="Group 26">
            <a:extLst>
              <a:ext uri="{FF2B5EF4-FFF2-40B4-BE49-F238E27FC236}">
                <a16:creationId xmlns:a16="http://schemas.microsoft.com/office/drawing/2014/main" id="{85573885-5A58-7AF2-04A2-A0A9A73AE1BC}"/>
              </a:ext>
            </a:extLst>
          </p:cNvPr>
          <p:cNvGrpSpPr>
            <a:grpSpLocks noGrp="1" noUngrp="1" noRot="1" noMove="1" noResize="1"/>
          </p:cNvGrpSpPr>
          <p:nvPr userDrawn="1"/>
        </p:nvGrpSpPr>
        <p:grpSpPr>
          <a:xfrm>
            <a:off x="0" y="0"/>
            <a:ext cx="830580" cy="7772400"/>
            <a:chOff x="-5755" y="-1"/>
            <a:chExt cx="787808" cy="7772400"/>
          </a:xfrm>
        </p:grpSpPr>
        <p:grpSp>
          <p:nvGrpSpPr>
            <p:cNvPr id="28" name="Group 27">
              <a:extLst>
                <a:ext uri="{FF2B5EF4-FFF2-40B4-BE49-F238E27FC236}">
                  <a16:creationId xmlns:a16="http://schemas.microsoft.com/office/drawing/2014/main" id="{4BF536E5-7F3A-D347-0A97-63CBC031EA4E}"/>
                </a:ext>
              </a:extLst>
            </p:cNvPr>
            <p:cNvGrpSpPr>
              <a:grpSpLocks noGrp="1" noUngrp="1" noRot="1" noMove="1" noResize="1"/>
            </p:cNvGrpSpPr>
            <p:nvPr userDrawn="1"/>
          </p:nvGrpSpPr>
          <p:grpSpPr>
            <a:xfrm>
              <a:off x="-5755" y="-1"/>
              <a:ext cx="787808" cy="7772400"/>
              <a:chOff x="-5755" y="-1"/>
              <a:chExt cx="787808" cy="7772400"/>
            </a:xfrm>
          </p:grpSpPr>
          <p:sp>
            <p:nvSpPr>
              <p:cNvPr id="30" name="Rectangle 29">
                <a:extLst>
                  <a:ext uri="{FF2B5EF4-FFF2-40B4-BE49-F238E27FC236}">
                    <a16:creationId xmlns:a16="http://schemas.microsoft.com/office/drawing/2014/main" id="{E5F10DEE-4F98-E5C9-830F-47EB60EB5F64}"/>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79B4FD87-5534-BC67-CD15-5F24870D3F86}"/>
                  </a:ext>
                </a:extLst>
              </p:cNvPr>
              <p:cNvGrpSpPr>
                <a:grpSpLocks noGrp="1" noUngrp="1" noRot="1" noMove="1" noResize="1"/>
              </p:cNvGrpSpPr>
              <p:nvPr userDrawn="1"/>
            </p:nvGrpSpPr>
            <p:grpSpPr>
              <a:xfrm>
                <a:off x="377190" y="412643"/>
                <a:ext cx="404863" cy="6947111"/>
                <a:chOff x="377190" y="412643"/>
                <a:chExt cx="404863" cy="6947111"/>
              </a:xfrm>
            </p:grpSpPr>
            <p:cxnSp>
              <p:nvCxnSpPr>
                <p:cNvPr id="32" name="Straight Connector 31">
                  <a:extLst>
                    <a:ext uri="{FF2B5EF4-FFF2-40B4-BE49-F238E27FC236}">
                      <a16:creationId xmlns:a16="http://schemas.microsoft.com/office/drawing/2014/main" id="{CE8DEDC4-AAB6-B088-C8DF-3E361BCF0DDB}"/>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EAA386C-3CEC-39EE-BE6E-01018C5E3E1E}"/>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1D31B86-68DD-96A9-90D0-9E460C04474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29" name="Rectangle 28">
              <a:extLst>
                <a:ext uri="{FF2B5EF4-FFF2-40B4-BE49-F238E27FC236}">
                  <a16:creationId xmlns:a16="http://schemas.microsoft.com/office/drawing/2014/main" id="{183E14A1-BA7D-438D-3A19-0C31EBE9BFA8}"/>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000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35EDA6-759A-1F75-F971-31D70AAEF9A4}"/>
              </a:ext>
            </a:extLst>
          </p:cNvPr>
          <p:cNvSpPr>
            <a:spLocks noGrp="1" noRot="1" noMove="1" noResize="1" noEditPoints="1" noAdjustHandles="1" noChangeArrowheads="1" noChangeShapeType="1"/>
          </p:cNvSpPr>
          <p:nvPr userDrawn="1"/>
        </p:nvSpPr>
        <p:spPr>
          <a:xfrm>
            <a:off x="0" y="0"/>
            <a:ext cx="5748452"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82436" y="873975"/>
            <a:ext cx="4425859" cy="1457745"/>
          </a:xfrm>
        </p:spPr>
        <p:txBody>
          <a:bodyPr anchor="b">
            <a:normAutofit/>
          </a:bodyPr>
          <a:lstStyle>
            <a:lvl1pPr>
              <a:defRPr sz="3600" b="1">
                <a:solidFill>
                  <a:srgbClr val="193A54"/>
                </a:solidFill>
              </a:defRPr>
            </a:lvl1pPr>
          </a:lstStyle>
          <a:p>
            <a:r>
              <a:rPr lang="en-US" dirty="0"/>
              <a:t>Click to edit Master title style</a:t>
            </a:r>
          </a:p>
        </p:txBody>
      </p:sp>
      <p:sp>
        <p:nvSpPr>
          <p:cNvPr id="3" name="Picture Placeholder 2"/>
          <p:cNvSpPr>
            <a:spLocks noGrp="1" noChangeAspect="1"/>
          </p:cNvSpPr>
          <p:nvPr>
            <p:ph type="pic" idx="1"/>
          </p:nvPr>
        </p:nvSpPr>
        <p:spPr>
          <a:xfrm>
            <a:off x="6193356" y="407247"/>
            <a:ext cx="7086713" cy="6661321"/>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dirty="0"/>
              <a:t>Click icon to add picture</a:t>
            </a:r>
          </a:p>
        </p:txBody>
      </p:sp>
      <p:sp>
        <p:nvSpPr>
          <p:cNvPr id="4" name="Text Placeholder 3"/>
          <p:cNvSpPr>
            <a:spLocks noGrp="1"/>
          </p:cNvSpPr>
          <p:nvPr>
            <p:ph type="body" sz="half" idx="2"/>
          </p:nvPr>
        </p:nvSpPr>
        <p:spPr>
          <a:xfrm>
            <a:off x="982436" y="2768707"/>
            <a:ext cx="4425859" cy="3630023"/>
          </a:xfrm>
        </p:spPr>
        <p:txBody>
          <a:bodyPr>
            <a:normAutofit/>
          </a:bodyPr>
          <a:lstStyle>
            <a:lvl1pPr marL="0" indent="0">
              <a:buNone/>
              <a:defRPr sz="2400">
                <a:solidFill>
                  <a:srgbClr val="193A54"/>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dirty="0"/>
              <a:t>Click to edit Master text styles</a:t>
            </a:r>
          </a:p>
        </p:txBody>
      </p:sp>
      <p:grpSp>
        <p:nvGrpSpPr>
          <p:cNvPr id="15" name="Group 14">
            <a:extLst>
              <a:ext uri="{FF2B5EF4-FFF2-40B4-BE49-F238E27FC236}">
                <a16:creationId xmlns:a16="http://schemas.microsoft.com/office/drawing/2014/main" id="{5217F25E-7C06-4D12-C522-A92214619018}"/>
              </a:ext>
            </a:extLst>
          </p:cNvPr>
          <p:cNvGrpSpPr>
            <a:grpSpLocks noGrp="1" noUngrp="1" noRot="1" noMove="1" noResize="1"/>
          </p:cNvGrpSpPr>
          <p:nvPr userDrawn="1"/>
        </p:nvGrpSpPr>
        <p:grpSpPr>
          <a:xfrm>
            <a:off x="426720" y="410139"/>
            <a:ext cx="5321732" cy="6947111"/>
            <a:chOff x="2743200" y="412644"/>
            <a:chExt cx="5321732" cy="6947111"/>
          </a:xfrm>
        </p:grpSpPr>
        <p:cxnSp>
          <p:nvCxnSpPr>
            <p:cNvPr id="12" name="Straight Connector 11">
              <a:extLst>
                <a:ext uri="{FF2B5EF4-FFF2-40B4-BE49-F238E27FC236}">
                  <a16:creationId xmlns:a16="http://schemas.microsoft.com/office/drawing/2014/main" id="{707CD3D7-E31A-C36F-4345-172428C3AE72}"/>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6FA27E-D674-FF2A-2991-6A58B67CC866}"/>
                </a:ext>
              </a:extLst>
            </p:cNvPr>
            <p:cNvCxnSpPr>
              <a:cxnSpLocks noGrp="1" noRot="1" noMove="1" noResize="1" noEditPoints="1" noAdjustHandles="1" noChangeArrowheads="1" noChangeShapeType="1"/>
            </p:cNvCxnSpPr>
            <p:nvPr userDrawn="1"/>
          </p:nvCxnSpPr>
          <p:spPr>
            <a:xfrm>
              <a:off x="2743200" y="442384"/>
              <a:ext cx="5321732"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78DDE3B-652E-B0C4-E4B5-0B0C45FA1BAD}"/>
                </a:ext>
              </a:extLst>
            </p:cNvPr>
            <p:cNvCxnSpPr>
              <a:cxnSpLocks noGrp="1" noRot="1" noMove="1" noResize="1" noEditPoints="1" noAdjustHandles="1" noChangeArrowheads="1" noChangeShapeType="1"/>
            </p:cNvCxnSpPr>
            <p:nvPr userDrawn="1"/>
          </p:nvCxnSpPr>
          <p:spPr>
            <a:xfrm flipV="1">
              <a:off x="2743200" y="7320559"/>
              <a:ext cx="5321732" cy="12333"/>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sp>
        <p:nvSpPr>
          <p:cNvPr id="31" name="Text Placeholder 5">
            <a:extLst>
              <a:ext uri="{FF2B5EF4-FFF2-40B4-BE49-F238E27FC236}">
                <a16:creationId xmlns:a16="http://schemas.microsoft.com/office/drawing/2014/main" id="{9E82978E-A1DE-78D8-8AD1-834D97B1BF17}"/>
              </a:ext>
            </a:extLst>
          </p:cNvPr>
          <p:cNvSpPr>
            <a:spLocks noGrp="1"/>
          </p:cNvSpPr>
          <p:nvPr>
            <p:ph type="body" sz="quarter" idx="14" hasCustomPrompt="1"/>
          </p:nvPr>
        </p:nvSpPr>
        <p:spPr>
          <a:xfrm>
            <a:off x="6193356" y="6382630"/>
            <a:ext cx="7086713" cy="659539"/>
          </a:xfrm>
          <a:prstGeom prst="rect">
            <a:avLst/>
          </a:prstGeom>
          <a:noFill/>
        </p:spPr>
        <p:txBody>
          <a:bodyPr lIns="182880" tIns="182880" rIns="182880" bIns="182880" anchor="b" anchorCtr="0"/>
          <a:lstStyle>
            <a:lvl1pPr marL="0" indent="0">
              <a:buNone/>
              <a:defRPr sz="1700"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dirty="0"/>
              <a:t>Click to insert image caption</a:t>
            </a:r>
          </a:p>
        </p:txBody>
      </p:sp>
      <p:grpSp>
        <p:nvGrpSpPr>
          <p:cNvPr id="5" name="Group 4">
            <a:extLst>
              <a:ext uri="{FF2B5EF4-FFF2-40B4-BE49-F238E27FC236}">
                <a16:creationId xmlns:a16="http://schemas.microsoft.com/office/drawing/2014/main" id="{9FD8A122-72A9-15CD-0577-0F649CC74152}"/>
              </a:ext>
            </a:extLst>
          </p:cNvPr>
          <p:cNvGrpSpPr>
            <a:grpSpLocks noGrp="1" noUngrp="1" noRot="1" noMove="1" noResize="1"/>
          </p:cNvGrpSpPr>
          <p:nvPr userDrawn="1"/>
        </p:nvGrpSpPr>
        <p:grpSpPr>
          <a:xfrm>
            <a:off x="10837958" y="7045023"/>
            <a:ext cx="2552922" cy="659539"/>
            <a:chOff x="682881" y="6658516"/>
            <a:chExt cx="2552922" cy="659539"/>
          </a:xfrm>
        </p:grpSpPr>
        <p:pic>
          <p:nvPicPr>
            <p:cNvPr id="6" name="Picture 5">
              <a:extLst>
                <a:ext uri="{FF2B5EF4-FFF2-40B4-BE49-F238E27FC236}">
                  <a16:creationId xmlns:a16="http://schemas.microsoft.com/office/drawing/2014/main" id="{21FCA1AF-E1F4-A8FD-4CF8-864FBD08F7A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E9FAE527-D0B1-E203-A217-005C6FED052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6133B79A-FFD7-C251-44FC-D57426BCDE22}"/>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9" name="Rectangle 8">
            <a:extLst>
              <a:ext uri="{FF2B5EF4-FFF2-40B4-BE49-F238E27FC236}">
                <a16:creationId xmlns:a16="http://schemas.microsoft.com/office/drawing/2014/main" id="{3B6AF077-932D-01FB-6B5B-3767A4152D9E}"/>
              </a:ext>
            </a:extLst>
          </p:cNvPr>
          <p:cNvSpPr>
            <a:spLocks noGrp="1" noRot="1" noMove="1" noResize="1" noEditPoints="1" noAdjustHandles="1" noChangeArrowheads="1" noChangeShapeType="1"/>
          </p:cNvSpPr>
          <p:nvPr userDrawn="1"/>
        </p:nvSpPr>
        <p:spPr>
          <a:xfrm>
            <a:off x="-1" y="3186177"/>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7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8240" y="413810"/>
            <a:ext cx="11709400" cy="1502304"/>
          </a:xfrm>
        </p:spPr>
        <p:txBody>
          <a:bodyPr>
            <a:normAutofit/>
          </a:bodyPr>
          <a:lstStyle>
            <a:lvl1pPr>
              <a:defRPr sz="3600" b="1">
                <a:solidFill>
                  <a:srgbClr val="193A54"/>
                </a:solidFill>
              </a:defRPr>
            </a:lvl1pPr>
          </a:lstStyle>
          <a:p>
            <a:r>
              <a:rPr lang="en-US" dirty="0"/>
              <a:t>Click to edit Master title style</a:t>
            </a:r>
          </a:p>
        </p:txBody>
      </p:sp>
      <p:sp>
        <p:nvSpPr>
          <p:cNvPr id="23" name="Footer Placeholder 5">
            <a:extLst>
              <a:ext uri="{FF2B5EF4-FFF2-40B4-BE49-F238E27FC236}">
                <a16:creationId xmlns:a16="http://schemas.microsoft.com/office/drawing/2014/main" id="{0F9269DB-64A2-42EA-CD47-4F39B0401DD9}"/>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3" name="Group 2">
            <a:extLst>
              <a:ext uri="{FF2B5EF4-FFF2-40B4-BE49-F238E27FC236}">
                <a16:creationId xmlns:a16="http://schemas.microsoft.com/office/drawing/2014/main" id="{BF7E4B8C-BBE7-ADEC-F02C-19D22E8F57A0}"/>
              </a:ext>
            </a:extLst>
          </p:cNvPr>
          <p:cNvGrpSpPr>
            <a:grpSpLocks noGrp="1" noUngrp="1" noRot="1" noMove="1" noResize="1"/>
          </p:cNvGrpSpPr>
          <p:nvPr userDrawn="1"/>
        </p:nvGrpSpPr>
        <p:grpSpPr>
          <a:xfrm>
            <a:off x="10783485" y="6874094"/>
            <a:ext cx="2552922" cy="659539"/>
            <a:chOff x="682881" y="6658516"/>
            <a:chExt cx="2552922" cy="659539"/>
          </a:xfrm>
        </p:grpSpPr>
        <p:pic>
          <p:nvPicPr>
            <p:cNvPr id="4" name="Picture 3">
              <a:extLst>
                <a:ext uri="{FF2B5EF4-FFF2-40B4-BE49-F238E27FC236}">
                  <a16:creationId xmlns:a16="http://schemas.microsoft.com/office/drawing/2014/main" id="{AB012EBF-9EEF-1ACC-40E1-6793B687235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5" name="Picture 2">
              <a:extLst>
                <a:ext uri="{FF2B5EF4-FFF2-40B4-BE49-F238E27FC236}">
                  <a16:creationId xmlns:a16="http://schemas.microsoft.com/office/drawing/2014/main" id="{D0C1B8D1-A8D8-4392-D512-E2168881A2B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AI-generated content may be incorrect.">
              <a:extLst>
                <a:ext uri="{FF2B5EF4-FFF2-40B4-BE49-F238E27FC236}">
                  <a16:creationId xmlns:a16="http://schemas.microsoft.com/office/drawing/2014/main" id="{6FB6ACD8-960B-6077-322B-96505EFFDABC}"/>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7" name="Group 6">
            <a:extLst>
              <a:ext uri="{FF2B5EF4-FFF2-40B4-BE49-F238E27FC236}">
                <a16:creationId xmlns:a16="http://schemas.microsoft.com/office/drawing/2014/main" id="{E9C4E97F-BD56-E0B5-C20A-A2673B0A17FE}"/>
              </a:ext>
            </a:extLst>
          </p:cNvPr>
          <p:cNvGrpSpPr>
            <a:grpSpLocks noGrp="1" noUngrp="1" noRot="1" noMove="1" noResize="1"/>
          </p:cNvGrpSpPr>
          <p:nvPr userDrawn="1"/>
        </p:nvGrpSpPr>
        <p:grpSpPr>
          <a:xfrm>
            <a:off x="-5756" y="0"/>
            <a:ext cx="955715" cy="7772400"/>
            <a:chOff x="-5755" y="-1"/>
            <a:chExt cx="787808" cy="7772400"/>
          </a:xfrm>
        </p:grpSpPr>
        <p:grpSp>
          <p:nvGrpSpPr>
            <p:cNvPr id="8" name="Group 7">
              <a:extLst>
                <a:ext uri="{FF2B5EF4-FFF2-40B4-BE49-F238E27FC236}">
                  <a16:creationId xmlns:a16="http://schemas.microsoft.com/office/drawing/2014/main" id="{A9356792-B099-08A8-E6D8-D766DAD3F823}"/>
                </a:ext>
              </a:extLst>
            </p:cNvPr>
            <p:cNvGrpSpPr>
              <a:grpSpLocks noGrp="1" noUngrp="1" noRot="1" noMove="1" noResize="1"/>
            </p:cNvGrpSpPr>
            <p:nvPr userDrawn="1"/>
          </p:nvGrpSpPr>
          <p:grpSpPr>
            <a:xfrm>
              <a:off x="-5755" y="-1"/>
              <a:ext cx="787808" cy="7772400"/>
              <a:chOff x="-5755" y="-1"/>
              <a:chExt cx="787808" cy="7772400"/>
            </a:xfrm>
          </p:grpSpPr>
          <p:sp>
            <p:nvSpPr>
              <p:cNvPr id="10" name="Rectangle 9">
                <a:extLst>
                  <a:ext uri="{FF2B5EF4-FFF2-40B4-BE49-F238E27FC236}">
                    <a16:creationId xmlns:a16="http://schemas.microsoft.com/office/drawing/2014/main" id="{5F44E85F-BA7F-B8A7-EAC8-6987D616DEDB}"/>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33F04BE-B760-ABBC-B8CB-F9BCCD6AB7F4}"/>
                  </a:ext>
                </a:extLst>
              </p:cNvPr>
              <p:cNvGrpSpPr>
                <a:grpSpLocks noGrp="1" noUngrp="1" noRot="1" noMove="1" noResize="1"/>
              </p:cNvGrpSpPr>
              <p:nvPr userDrawn="1"/>
            </p:nvGrpSpPr>
            <p:grpSpPr>
              <a:xfrm>
                <a:off x="377190" y="412643"/>
                <a:ext cx="404863" cy="6947111"/>
                <a:chOff x="377190" y="412643"/>
                <a:chExt cx="404863" cy="6947111"/>
              </a:xfrm>
            </p:grpSpPr>
            <p:cxnSp>
              <p:nvCxnSpPr>
                <p:cNvPr id="24" name="Straight Connector 23">
                  <a:extLst>
                    <a:ext uri="{FF2B5EF4-FFF2-40B4-BE49-F238E27FC236}">
                      <a16:creationId xmlns:a16="http://schemas.microsoft.com/office/drawing/2014/main" id="{89B8C467-3EC2-4768-12E1-8026D036831E}"/>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020966E-6A1A-26E9-C70B-90AF4F00FD23}"/>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D52C62C-5011-AB07-715B-B0A4628691A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E01607B9-981B-425E-6860-2A8EDB7D402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12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Picture Grid with Subhead">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709B553D-5F79-3A71-4E74-7B4AA0A19EF2}"/>
              </a:ext>
            </a:extLst>
          </p:cNvPr>
          <p:cNvSpPr>
            <a:spLocks noGrp="1"/>
          </p:cNvSpPr>
          <p:nvPr>
            <p:ph type="pic" sz="quarter" idx="28"/>
          </p:nvPr>
        </p:nvSpPr>
        <p:spPr>
          <a:xfrm>
            <a:off x="9464786" y="2216906"/>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8" name="Picture Placeholder 2">
            <a:extLst>
              <a:ext uri="{FF2B5EF4-FFF2-40B4-BE49-F238E27FC236}">
                <a16:creationId xmlns:a16="http://schemas.microsoft.com/office/drawing/2014/main" id="{1EE6E1F7-65CB-63F3-E02F-CDB0981C5915}"/>
              </a:ext>
            </a:extLst>
          </p:cNvPr>
          <p:cNvSpPr>
            <a:spLocks noGrp="1"/>
          </p:cNvSpPr>
          <p:nvPr>
            <p:ph type="pic" sz="quarter" idx="29"/>
          </p:nvPr>
        </p:nvSpPr>
        <p:spPr>
          <a:xfrm>
            <a:off x="1342062" y="2227971"/>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393922" y="2227971"/>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295399" y="1471127"/>
            <a:ext cx="11964147" cy="470943"/>
          </a:xfrm>
          <a:prstGeom prst="rect">
            <a:avLst/>
          </a:prstGeom>
        </p:spPr>
        <p:txBody>
          <a:bodyPr>
            <a:noAutofit/>
          </a:bodyPr>
          <a:lstStyle>
            <a:lvl1pPr marL="0" indent="0">
              <a:buClr>
                <a:srgbClr val="18335A"/>
              </a:buClr>
              <a:buNone/>
              <a:defRPr sz="2400">
                <a:solidFill>
                  <a:srgbClr val="193A54"/>
                </a:solidFill>
                <a:latin typeface="Arial" panose="020B0604020202020204" pitchFamily="34" charset="0"/>
                <a:cs typeface="Arial" panose="020B0604020202020204" pitchFamily="34" charset="0"/>
              </a:defRPr>
            </a:lvl1pPr>
            <a:lvl2pPr marL="777203" indent="-259068">
              <a:buFont typeface="Wingdings" panose="05000000000000000000" pitchFamily="2" charset="2"/>
              <a:buChar char="§"/>
              <a:defRPr sz="2267">
                <a:latin typeface="Arial" panose="020B0604020202020204" pitchFamily="34" charset="0"/>
                <a:cs typeface="Arial" panose="020B0604020202020204" pitchFamily="34" charset="0"/>
              </a:defRPr>
            </a:lvl2pPr>
            <a:lvl3pPr marL="1295339" indent="-259068">
              <a:buFont typeface="Wingdings" panose="05000000000000000000" pitchFamily="2" charset="2"/>
              <a:buChar char="ü"/>
              <a:defRPr sz="1889">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marL="2331610" indent="-259068">
              <a:buFont typeface="Wingdings" panose="05000000000000000000" pitchFamily="2" charset="2"/>
              <a:buChar char="§"/>
              <a:defRPr sz="151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331384" y="446691"/>
            <a:ext cx="7624984" cy="826080"/>
          </a:xfrm>
          <a:prstGeom prst="rect">
            <a:avLst/>
          </a:prstGeom>
        </p:spPr>
        <p:txBody>
          <a:bodyPr lIns="0" anchor="b"/>
          <a:lstStyle>
            <a:lvl1pPr>
              <a:defRPr lang="en-US" sz="3400" b="1" kern="1200" dirty="0">
                <a:solidFill>
                  <a:srgbClr val="193A5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8" name="Text Placeholder 5">
            <a:extLst>
              <a:ext uri="{FF2B5EF4-FFF2-40B4-BE49-F238E27FC236}">
                <a16:creationId xmlns:a16="http://schemas.microsoft.com/office/drawing/2014/main" id="{32E3C0F3-5BB0-7B03-CCD2-28B61A61BD68}"/>
              </a:ext>
            </a:extLst>
          </p:cNvPr>
          <p:cNvSpPr>
            <a:spLocks noGrp="1"/>
          </p:cNvSpPr>
          <p:nvPr>
            <p:ph type="body" sz="quarter" idx="25" hasCustomPrompt="1"/>
          </p:nvPr>
        </p:nvSpPr>
        <p:spPr>
          <a:xfrm>
            <a:off x="9445782" y="5912653"/>
            <a:ext cx="3771054"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5379294" y="5912653"/>
            <a:ext cx="3843020"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dirty="0"/>
              <a:t>Click to insert image caption</a:t>
            </a:r>
          </a:p>
        </p:txBody>
      </p:sp>
      <p:sp>
        <p:nvSpPr>
          <p:cNvPr id="26" name="Text Placeholder 5">
            <a:extLst>
              <a:ext uri="{FF2B5EF4-FFF2-40B4-BE49-F238E27FC236}">
                <a16:creationId xmlns:a16="http://schemas.microsoft.com/office/drawing/2014/main" id="{9FD8E4C0-4646-4BD9-7323-1C00BDF18B32}"/>
              </a:ext>
            </a:extLst>
          </p:cNvPr>
          <p:cNvSpPr>
            <a:spLocks noGrp="1"/>
          </p:cNvSpPr>
          <p:nvPr>
            <p:ph type="body" sz="quarter" idx="27" hasCustomPrompt="1"/>
          </p:nvPr>
        </p:nvSpPr>
        <p:spPr>
          <a:xfrm>
            <a:off x="1331384" y="5918755"/>
            <a:ext cx="3843020"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dirty="0"/>
              <a:t>Click to insert image caption</a:t>
            </a:r>
          </a:p>
        </p:txBody>
      </p:sp>
      <p:grpSp>
        <p:nvGrpSpPr>
          <p:cNvPr id="3" name="Group 2">
            <a:extLst>
              <a:ext uri="{FF2B5EF4-FFF2-40B4-BE49-F238E27FC236}">
                <a16:creationId xmlns:a16="http://schemas.microsoft.com/office/drawing/2014/main" id="{035CFDB1-F386-FB48-240E-FBEFE5411890}"/>
              </a:ext>
            </a:extLst>
          </p:cNvPr>
          <p:cNvGrpSpPr>
            <a:grpSpLocks noGrp="1" noUngrp="1" noRot="1" noMove="1" noResize="1"/>
          </p:cNvGrpSpPr>
          <p:nvPr userDrawn="1"/>
        </p:nvGrpSpPr>
        <p:grpSpPr>
          <a:xfrm>
            <a:off x="10663914" y="6848430"/>
            <a:ext cx="2552922" cy="659539"/>
            <a:chOff x="682881" y="6658516"/>
            <a:chExt cx="2552922" cy="659539"/>
          </a:xfrm>
        </p:grpSpPr>
        <p:pic>
          <p:nvPicPr>
            <p:cNvPr id="6" name="Picture 5">
              <a:extLst>
                <a:ext uri="{FF2B5EF4-FFF2-40B4-BE49-F238E27FC236}">
                  <a16:creationId xmlns:a16="http://schemas.microsoft.com/office/drawing/2014/main" id="{3260F470-DA2C-3AA8-D875-F3131C35AFDB}"/>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86B600B2-B942-CEDF-5D4D-AC025B75FDA0}"/>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AI-generated content may be incorrect.">
              <a:extLst>
                <a:ext uri="{FF2B5EF4-FFF2-40B4-BE49-F238E27FC236}">
                  <a16:creationId xmlns:a16="http://schemas.microsoft.com/office/drawing/2014/main" id="{F2967307-24DF-AB90-35A6-018B58ED01E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1" name="Group 10">
            <a:extLst>
              <a:ext uri="{FF2B5EF4-FFF2-40B4-BE49-F238E27FC236}">
                <a16:creationId xmlns:a16="http://schemas.microsoft.com/office/drawing/2014/main" id="{0D22BD6C-DA93-D7A0-9E15-E0A6B283A847}"/>
              </a:ext>
            </a:extLst>
          </p:cNvPr>
          <p:cNvGrpSpPr>
            <a:grpSpLocks noGrp="1" noUngrp="1" noRot="1" noMove="1" noResize="1"/>
          </p:cNvGrpSpPr>
          <p:nvPr userDrawn="1"/>
        </p:nvGrpSpPr>
        <p:grpSpPr>
          <a:xfrm>
            <a:off x="-35951" y="0"/>
            <a:ext cx="828431" cy="7772400"/>
            <a:chOff x="-5755" y="-1"/>
            <a:chExt cx="787808" cy="7772400"/>
          </a:xfrm>
        </p:grpSpPr>
        <p:grpSp>
          <p:nvGrpSpPr>
            <p:cNvPr id="14" name="Group 13">
              <a:extLst>
                <a:ext uri="{FF2B5EF4-FFF2-40B4-BE49-F238E27FC236}">
                  <a16:creationId xmlns:a16="http://schemas.microsoft.com/office/drawing/2014/main" id="{2C547704-5C58-557B-7F43-B5240CE5C4AA}"/>
                </a:ext>
              </a:extLst>
            </p:cNvPr>
            <p:cNvGrpSpPr>
              <a:grpSpLocks noGrp="1" noUngrp="1" noRot="1" noMove="1" noResize="1"/>
            </p:cNvGrpSpPr>
            <p:nvPr userDrawn="1"/>
          </p:nvGrpSpPr>
          <p:grpSpPr>
            <a:xfrm>
              <a:off x="-5755" y="-1"/>
              <a:ext cx="787808" cy="7772400"/>
              <a:chOff x="-5755" y="-1"/>
              <a:chExt cx="787808" cy="7772400"/>
            </a:xfrm>
          </p:grpSpPr>
          <p:sp>
            <p:nvSpPr>
              <p:cNvPr id="16" name="Rectangle 15">
                <a:extLst>
                  <a:ext uri="{FF2B5EF4-FFF2-40B4-BE49-F238E27FC236}">
                    <a16:creationId xmlns:a16="http://schemas.microsoft.com/office/drawing/2014/main" id="{3E421745-07B7-6340-3D6E-4922BF14F71D}"/>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715DA54-CF5C-C375-255F-44D30D0D8E50}"/>
                  </a:ext>
                </a:extLst>
              </p:cNvPr>
              <p:cNvGrpSpPr>
                <a:grpSpLocks noGrp="1" noUngrp="1" noRot="1" noMove="1" noResize="1"/>
              </p:cNvGrpSpPr>
              <p:nvPr userDrawn="1"/>
            </p:nvGrpSpPr>
            <p:grpSpPr>
              <a:xfrm>
                <a:off x="377190" y="412643"/>
                <a:ext cx="404863" cy="6947111"/>
                <a:chOff x="377190" y="412643"/>
                <a:chExt cx="404863" cy="6947111"/>
              </a:xfrm>
            </p:grpSpPr>
            <p:cxnSp>
              <p:nvCxnSpPr>
                <p:cNvPr id="19" name="Straight Connector 18">
                  <a:extLst>
                    <a:ext uri="{FF2B5EF4-FFF2-40B4-BE49-F238E27FC236}">
                      <a16:creationId xmlns:a16="http://schemas.microsoft.com/office/drawing/2014/main" id="{B7CCC004-241E-FB5A-F374-6E8867FD3AE1}"/>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6B8BAC3-4908-0915-EDD0-E3A1A775DADF}"/>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1E99828-20C6-092B-C7B9-7CB90C6736C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15" name="Rectangle 14">
              <a:extLst>
                <a:ext uri="{FF2B5EF4-FFF2-40B4-BE49-F238E27FC236}">
                  <a16:creationId xmlns:a16="http://schemas.microsoft.com/office/drawing/2014/main" id="{91AF7355-F310-7E1C-8CE7-DD811E3DD7B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543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F204AAE8-ACBE-8F9F-67E3-EFBCACDFCF93}"/>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2" name="Group 1">
            <a:extLst>
              <a:ext uri="{FF2B5EF4-FFF2-40B4-BE49-F238E27FC236}">
                <a16:creationId xmlns:a16="http://schemas.microsoft.com/office/drawing/2014/main" id="{7D22DF48-59FE-9CF3-D075-35556E978934}"/>
              </a:ext>
            </a:extLst>
          </p:cNvPr>
          <p:cNvGrpSpPr>
            <a:grpSpLocks/>
          </p:cNvGrpSpPr>
          <p:nvPr userDrawn="1"/>
        </p:nvGrpSpPr>
        <p:grpSpPr>
          <a:xfrm>
            <a:off x="11036702" y="6958133"/>
            <a:ext cx="2552922" cy="659539"/>
            <a:chOff x="682881" y="6658516"/>
            <a:chExt cx="2552922" cy="659539"/>
          </a:xfrm>
        </p:grpSpPr>
        <p:pic>
          <p:nvPicPr>
            <p:cNvPr id="3" name="Picture 2">
              <a:extLst>
                <a:ext uri="{FF2B5EF4-FFF2-40B4-BE49-F238E27FC236}">
                  <a16:creationId xmlns:a16="http://schemas.microsoft.com/office/drawing/2014/main" id="{6642FA71-93DC-FFBE-6192-1EFD392C6C1A}"/>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4" name="Picture 2">
              <a:extLst>
                <a:ext uri="{FF2B5EF4-FFF2-40B4-BE49-F238E27FC236}">
                  <a16:creationId xmlns:a16="http://schemas.microsoft.com/office/drawing/2014/main" id="{A7F792D5-F6AF-7C29-631D-16CC525A396D}"/>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3440E4AF-3EBD-3A1F-FCBA-F34798179E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Tree>
    <p:extLst>
      <p:ext uri="{BB962C8B-B14F-4D97-AF65-F5344CB8AC3E}">
        <p14:creationId xmlns:p14="http://schemas.microsoft.com/office/powerpoint/2010/main" val="177129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Conclus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noGrp="1" noRot="1" noMove="1" noResize="1" noEditPoints="1" noAdjustHandles="1" noChangeArrowheads="1" noChangeShapeType="1"/>
          </p:cNvSpPr>
          <p:nvPr userDrawn="1"/>
        </p:nvSpPr>
        <p:spPr>
          <a:xfrm>
            <a:off x="-1" y="0"/>
            <a:ext cx="9813638"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dirty="0">
              <a:solidFill>
                <a:srgbClr val="193A54"/>
              </a:solidFill>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972348" y="3424290"/>
            <a:ext cx="6173143" cy="923816"/>
          </a:xfrm>
          <a:noFill/>
          <a:ln>
            <a:noFill/>
          </a:ln>
        </p:spPr>
        <p:txBody>
          <a:bodyPr anchor="b">
            <a:normAutofit/>
          </a:bodyPr>
          <a:lstStyle>
            <a:lvl1pPr algn="r">
              <a:defRPr sz="5400" b="1">
                <a:solidFill>
                  <a:srgbClr val="193A54"/>
                </a:solidFill>
                <a:latin typeface="Arial" panose="020B0604020202020204" pitchFamily="34" charset="0"/>
                <a:cs typeface="Arial" panose="020B0604020202020204" pitchFamily="34" charset="0"/>
              </a:defRPr>
            </a:lvl1pPr>
          </a:lstStyle>
          <a:p>
            <a:r>
              <a:rPr lang="en-US" dirty="0"/>
              <a:t>Thank you</a:t>
            </a:r>
          </a:p>
        </p:txBody>
      </p:sp>
      <p:sp>
        <p:nvSpPr>
          <p:cNvPr id="5" name="Footer Placeholder 4"/>
          <p:cNvSpPr>
            <a:spLocks noGrp="1"/>
          </p:cNvSpPr>
          <p:nvPr>
            <p:ph type="ftr" sz="quarter" idx="11"/>
          </p:nvPr>
        </p:nvSpPr>
        <p:spPr>
          <a:xfrm>
            <a:off x="1727200" y="7318055"/>
            <a:ext cx="4663440" cy="413808"/>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9758680" y="7203864"/>
            <a:ext cx="3108960" cy="413808"/>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989378" y="0"/>
            <a:ext cx="5828222" cy="77724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439377" y="410051"/>
            <a:ext cx="12938845" cy="6952295"/>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a:solidFill>
                <a:srgbClr val="193A54"/>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1E9C008-5633-CF7B-A4AC-A8BCEF03ACAD}"/>
              </a:ext>
            </a:extLst>
          </p:cNvPr>
          <p:cNvGrpSpPr>
            <a:grpSpLocks noGrp="1" noUngrp="1" noRot="1" noMove="1" noResize="1"/>
          </p:cNvGrpSpPr>
          <p:nvPr userDrawn="1"/>
        </p:nvGrpSpPr>
        <p:grpSpPr>
          <a:xfrm>
            <a:off x="542204" y="6658516"/>
            <a:ext cx="2552922" cy="659539"/>
            <a:chOff x="682881" y="6658516"/>
            <a:chExt cx="2552922" cy="659539"/>
          </a:xfrm>
        </p:grpSpPr>
        <p:pic>
          <p:nvPicPr>
            <p:cNvPr id="4" name="Picture 3">
              <a:extLst>
                <a:ext uri="{FF2B5EF4-FFF2-40B4-BE49-F238E27FC236}">
                  <a16:creationId xmlns:a16="http://schemas.microsoft.com/office/drawing/2014/main" id="{6E823BFE-7C6E-043C-C3F7-1F0E8E11E75A}"/>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8" name="Picture 2">
              <a:extLst>
                <a:ext uri="{FF2B5EF4-FFF2-40B4-BE49-F238E27FC236}">
                  <a16:creationId xmlns:a16="http://schemas.microsoft.com/office/drawing/2014/main" id="{C85286DB-A3D2-2659-6C9D-A08F4D2C6B5E}"/>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7C6FE9FC-C9EE-2229-5945-DAA9D7C752B9}"/>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13" name="Rectangle 12">
            <a:extLst>
              <a:ext uri="{FF2B5EF4-FFF2-40B4-BE49-F238E27FC236}">
                <a16:creationId xmlns:a16="http://schemas.microsoft.com/office/drawing/2014/main" id="{5C66186B-D8B6-E43B-AD39-2740F1A53E79}"/>
              </a:ext>
            </a:extLst>
          </p:cNvPr>
          <p:cNvSpPr>
            <a:spLocks noGrp="1" noRot="1" noMove="1" noResize="1" noEditPoints="1" noAdjustHandles="1" noChangeArrowheads="1" noChangeShapeType="1"/>
          </p:cNvSpPr>
          <p:nvPr userDrawn="1"/>
        </p:nvSpPr>
        <p:spPr>
          <a:xfrm>
            <a:off x="8909" y="3215640"/>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29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82000"/>
                  </a:schemeClr>
                </a:solidFill>
              </a:defRPr>
            </a:lvl1pPr>
          </a:lstStyle>
          <a:p>
            <a:endParaRPr lang="en-US"/>
          </a:p>
        </p:txBody>
      </p:sp>
    </p:spTree>
    <p:extLst>
      <p:ext uri="{BB962C8B-B14F-4D97-AF65-F5344CB8AC3E}">
        <p14:creationId xmlns:p14="http://schemas.microsoft.com/office/powerpoint/2010/main" val="3087500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 id="2147483676" r:id="rId4"/>
    <p:sldLayoutId id="2147483681" r:id="rId5"/>
    <p:sldLayoutId id="2147483678" r:id="rId6"/>
    <p:sldLayoutId id="2147483691" r:id="rId7"/>
    <p:sldLayoutId id="2147483679" r:id="rId8"/>
    <p:sldLayoutId id="2147483684" r:id="rId9"/>
  </p:sldLayoutIdLst>
  <p:txStyles>
    <p:titleStyle>
      <a:lvl1pPr algn="l" defTabSz="1036290" rtl="0" eaLnBrk="1" latinLnBrk="0" hangingPunct="1">
        <a:lnSpc>
          <a:spcPct val="90000"/>
        </a:lnSpc>
        <a:spcBef>
          <a:spcPct val="0"/>
        </a:spcBef>
        <a:buNone/>
        <a:defRPr sz="4987" kern="1200">
          <a:solidFill>
            <a:schemeClr val="tx1"/>
          </a:solidFill>
          <a:latin typeface="Arial" panose="020B0604020202020204" pitchFamily="34" charset="0"/>
          <a:ea typeface="+mj-ea"/>
          <a:cs typeface="Arial" panose="020B0604020202020204" pitchFamily="34" charset="0"/>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mailto:jonathan.fiske@nrc.gov" TargetMode="External"/><Relationship Id="rId2" Type="http://schemas.openxmlformats.org/officeDocument/2006/relationships/hyperlink" Target="mailto:todd.smith@nrc.go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publications/i/item/9789241550185"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4527-BFBA-E7A2-F401-09A736AEFA18}"/>
              </a:ext>
            </a:extLst>
          </p:cNvPr>
          <p:cNvSpPr>
            <a:spLocks noGrp="1"/>
          </p:cNvSpPr>
          <p:nvPr>
            <p:ph type="ctrTitle"/>
          </p:nvPr>
        </p:nvSpPr>
        <p:spPr/>
        <p:txBody>
          <a:bodyPr/>
          <a:lstStyle/>
          <a:p>
            <a:r>
              <a:rPr lang="en-US" dirty="0"/>
              <a:t>Potassium Iodide Policy Implementation</a:t>
            </a:r>
          </a:p>
        </p:txBody>
      </p:sp>
      <p:sp>
        <p:nvSpPr>
          <p:cNvPr id="3" name="Subtitle 2">
            <a:extLst>
              <a:ext uri="{FF2B5EF4-FFF2-40B4-BE49-F238E27FC236}">
                <a16:creationId xmlns:a16="http://schemas.microsoft.com/office/drawing/2014/main" id="{C9314680-B850-00F3-20ED-CDC18542B1AB}"/>
              </a:ext>
            </a:extLst>
          </p:cNvPr>
          <p:cNvSpPr>
            <a:spLocks noGrp="1"/>
          </p:cNvSpPr>
          <p:nvPr>
            <p:ph type="subTitle" idx="1"/>
          </p:nvPr>
        </p:nvSpPr>
        <p:spPr>
          <a:xfrm>
            <a:off x="1073823" y="3942990"/>
            <a:ext cx="6414193" cy="388261"/>
          </a:xfrm>
        </p:spPr>
        <p:txBody>
          <a:bodyPr/>
          <a:lstStyle/>
          <a:p>
            <a:r>
              <a:rPr lang="en-US" dirty="0"/>
              <a:t>Senior Level Advisor</a:t>
            </a:r>
          </a:p>
        </p:txBody>
      </p:sp>
      <p:sp>
        <p:nvSpPr>
          <p:cNvPr id="4" name="Text Placeholder 3">
            <a:extLst>
              <a:ext uri="{FF2B5EF4-FFF2-40B4-BE49-F238E27FC236}">
                <a16:creationId xmlns:a16="http://schemas.microsoft.com/office/drawing/2014/main" id="{12D72517-0DC5-685B-55E9-818622F9AE22}"/>
              </a:ext>
            </a:extLst>
          </p:cNvPr>
          <p:cNvSpPr>
            <a:spLocks noGrp="1"/>
          </p:cNvSpPr>
          <p:nvPr>
            <p:ph type="body" sz="quarter" idx="10"/>
          </p:nvPr>
        </p:nvSpPr>
        <p:spPr/>
        <p:txBody>
          <a:bodyPr/>
          <a:lstStyle/>
          <a:p>
            <a:r>
              <a:rPr lang="en-US" dirty="0"/>
              <a:t>Todd Smith, PhD</a:t>
            </a:r>
          </a:p>
        </p:txBody>
      </p:sp>
      <p:sp>
        <p:nvSpPr>
          <p:cNvPr id="5" name="Text Placeholder 4">
            <a:extLst>
              <a:ext uri="{FF2B5EF4-FFF2-40B4-BE49-F238E27FC236}">
                <a16:creationId xmlns:a16="http://schemas.microsoft.com/office/drawing/2014/main" id="{F4FC37E5-EBDB-D364-AEE3-1DBCF51777A2}"/>
              </a:ext>
            </a:extLst>
          </p:cNvPr>
          <p:cNvSpPr>
            <a:spLocks noGrp="1"/>
          </p:cNvSpPr>
          <p:nvPr>
            <p:ph type="body" sz="quarter" idx="13"/>
          </p:nvPr>
        </p:nvSpPr>
        <p:spPr/>
        <p:txBody>
          <a:bodyPr/>
          <a:lstStyle/>
          <a:p>
            <a:r>
              <a:rPr lang="en-US" dirty="0"/>
              <a:t>May 13, 2025</a:t>
            </a:r>
          </a:p>
        </p:txBody>
      </p:sp>
      <p:pic>
        <p:nvPicPr>
          <p:cNvPr id="6" name="Picture 5" descr="A picture containing text, clipart&#10;&#10;AI-generated content may be incorrect.">
            <a:extLst>
              <a:ext uri="{FF2B5EF4-FFF2-40B4-BE49-F238E27FC236}">
                <a16:creationId xmlns:a16="http://schemas.microsoft.com/office/drawing/2014/main" id="{8F7E4122-1553-64F6-CE45-DD59984F7B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4002" y="5537089"/>
            <a:ext cx="62768" cy="63612"/>
          </a:xfrm>
          <a:prstGeom prst="rect">
            <a:avLst/>
          </a:prstGeom>
        </p:spPr>
      </p:pic>
    </p:spTree>
    <p:extLst>
      <p:ext uri="{BB962C8B-B14F-4D97-AF65-F5344CB8AC3E}">
        <p14:creationId xmlns:p14="http://schemas.microsoft.com/office/powerpoint/2010/main" val="65380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281B-E4C9-C159-0F15-D7DA4D205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193D6-7143-6C77-D21A-A6DE7D0ABE87}"/>
              </a:ext>
            </a:extLst>
          </p:cNvPr>
          <p:cNvSpPr>
            <a:spLocks noGrp="1"/>
          </p:cNvSpPr>
          <p:nvPr>
            <p:ph type="title"/>
          </p:nvPr>
        </p:nvSpPr>
        <p:spPr/>
        <p:txBody>
          <a:bodyPr/>
          <a:lstStyle/>
          <a:p>
            <a:r>
              <a:rPr lang="en-US" dirty="0"/>
              <a:t>Good science supports data driven decisions</a:t>
            </a:r>
          </a:p>
        </p:txBody>
      </p:sp>
      <p:pic>
        <p:nvPicPr>
          <p:cNvPr id="3" name="Picture 2">
            <a:extLst>
              <a:ext uri="{FF2B5EF4-FFF2-40B4-BE49-F238E27FC236}">
                <a16:creationId xmlns:a16="http://schemas.microsoft.com/office/drawing/2014/main" id="{BC2AF751-DE1E-D42E-F320-11BBB357CF27}"/>
              </a:ext>
            </a:extLst>
          </p:cNvPr>
          <p:cNvPicPr>
            <a:picLocks noChangeAspect="1"/>
          </p:cNvPicPr>
          <p:nvPr/>
        </p:nvPicPr>
        <p:blipFill>
          <a:blip r:embed="rId2"/>
          <a:stretch>
            <a:fillRect/>
          </a:stretch>
        </p:blipFill>
        <p:spPr>
          <a:xfrm>
            <a:off x="3792989" y="6971287"/>
            <a:ext cx="5203170" cy="224367"/>
          </a:xfrm>
          <a:prstGeom prst="rect">
            <a:avLst/>
          </a:prstGeom>
        </p:spPr>
      </p:pic>
      <p:pic>
        <p:nvPicPr>
          <p:cNvPr id="4" name="Picture 3">
            <a:extLst>
              <a:ext uri="{FF2B5EF4-FFF2-40B4-BE49-F238E27FC236}">
                <a16:creationId xmlns:a16="http://schemas.microsoft.com/office/drawing/2014/main" id="{02C7F5EB-BB0C-AB68-6F12-2F11C63B0A1D}"/>
              </a:ext>
            </a:extLst>
          </p:cNvPr>
          <p:cNvPicPr>
            <a:picLocks noChangeAspect="1"/>
          </p:cNvPicPr>
          <p:nvPr/>
        </p:nvPicPr>
        <p:blipFill>
          <a:blip r:embed="rId3"/>
          <a:stretch>
            <a:fillRect/>
          </a:stretch>
        </p:blipFill>
        <p:spPr>
          <a:xfrm>
            <a:off x="3792989" y="1616414"/>
            <a:ext cx="6733762" cy="1206939"/>
          </a:xfrm>
          <a:prstGeom prst="rect">
            <a:avLst/>
          </a:prstGeom>
        </p:spPr>
      </p:pic>
      <p:grpSp>
        <p:nvGrpSpPr>
          <p:cNvPr id="5" name="Group 4">
            <a:extLst>
              <a:ext uri="{FF2B5EF4-FFF2-40B4-BE49-F238E27FC236}">
                <a16:creationId xmlns:a16="http://schemas.microsoft.com/office/drawing/2014/main" id="{318E640E-89C7-E47B-AFBB-2D5D66041002}"/>
              </a:ext>
            </a:extLst>
          </p:cNvPr>
          <p:cNvGrpSpPr/>
          <p:nvPr/>
        </p:nvGrpSpPr>
        <p:grpSpPr>
          <a:xfrm>
            <a:off x="4294006" y="3076936"/>
            <a:ext cx="5731727" cy="3744224"/>
            <a:chOff x="5347678" y="1819838"/>
            <a:chExt cx="6078729" cy="4606874"/>
          </a:xfrm>
        </p:grpSpPr>
        <p:pic>
          <p:nvPicPr>
            <p:cNvPr id="6" name="Picture 5">
              <a:extLst>
                <a:ext uri="{FF2B5EF4-FFF2-40B4-BE49-F238E27FC236}">
                  <a16:creationId xmlns:a16="http://schemas.microsoft.com/office/drawing/2014/main" id="{4739E414-0EF5-4243-6469-AE4FB03BAF87}"/>
                </a:ext>
              </a:extLst>
            </p:cNvPr>
            <p:cNvPicPr>
              <a:picLocks noChangeAspect="1"/>
            </p:cNvPicPr>
            <p:nvPr/>
          </p:nvPicPr>
          <p:blipFill>
            <a:blip r:embed="rId4"/>
            <a:stretch>
              <a:fillRect/>
            </a:stretch>
          </p:blipFill>
          <p:spPr>
            <a:xfrm>
              <a:off x="5347678" y="1819838"/>
              <a:ext cx="6078729" cy="2073640"/>
            </a:xfrm>
            <a:prstGeom prst="rect">
              <a:avLst/>
            </a:prstGeom>
          </p:spPr>
        </p:pic>
        <p:pic>
          <p:nvPicPr>
            <p:cNvPr id="9" name="Picture 8">
              <a:extLst>
                <a:ext uri="{FF2B5EF4-FFF2-40B4-BE49-F238E27FC236}">
                  <a16:creationId xmlns:a16="http://schemas.microsoft.com/office/drawing/2014/main" id="{115C1E59-A738-9848-8108-FCC29D9C3E5A}"/>
                </a:ext>
              </a:extLst>
            </p:cNvPr>
            <p:cNvPicPr>
              <a:picLocks noChangeAspect="1"/>
            </p:cNvPicPr>
            <p:nvPr/>
          </p:nvPicPr>
          <p:blipFill>
            <a:blip r:embed="rId5"/>
            <a:stretch>
              <a:fillRect/>
            </a:stretch>
          </p:blipFill>
          <p:spPr>
            <a:xfrm>
              <a:off x="5369333" y="3846008"/>
              <a:ext cx="6035421" cy="2580704"/>
            </a:xfrm>
            <a:prstGeom prst="rect">
              <a:avLst/>
            </a:prstGeom>
          </p:spPr>
        </p:pic>
      </p:grpSp>
      <p:sp>
        <p:nvSpPr>
          <p:cNvPr id="10" name="Rectangle 9">
            <a:extLst>
              <a:ext uri="{FF2B5EF4-FFF2-40B4-BE49-F238E27FC236}">
                <a16:creationId xmlns:a16="http://schemas.microsoft.com/office/drawing/2014/main" id="{A13CFBF6-EFC6-53E0-C370-B917990DE255}"/>
              </a:ext>
            </a:extLst>
          </p:cNvPr>
          <p:cNvSpPr/>
          <p:nvPr/>
        </p:nvSpPr>
        <p:spPr>
          <a:xfrm>
            <a:off x="4359149" y="4736382"/>
            <a:ext cx="2999517" cy="182880"/>
          </a:xfrm>
          <a:prstGeom prst="rect">
            <a:avLst/>
          </a:prstGeom>
          <a:solidFill>
            <a:srgbClr val="FACFB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084597-5F45-A853-F884-8B826ED12225}"/>
              </a:ext>
            </a:extLst>
          </p:cNvPr>
          <p:cNvSpPr/>
          <p:nvPr/>
        </p:nvSpPr>
        <p:spPr>
          <a:xfrm>
            <a:off x="7887249" y="3276331"/>
            <a:ext cx="1668966" cy="182880"/>
          </a:xfrm>
          <a:prstGeom prst="rect">
            <a:avLst/>
          </a:prstGeom>
          <a:solidFill>
            <a:srgbClr val="FACFB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0D69C5F-828D-AC22-3386-CFAADFAC7564}"/>
              </a:ext>
            </a:extLst>
          </p:cNvPr>
          <p:cNvSpPr/>
          <p:nvPr/>
        </p:nvSpPr>
        <p:spPr>
          <a:xfrm>
            <a:off x="5014412" y="3089163"/>
            <a:ext cx="692245" cy="177982"/>
          </a:xfrm>
          <a:prstGeom prst="rect">
            <a:avLst/>
          </a:prstGeom>
          <a:solidFill>
            <a:srgbClr val="FACFB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936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8DD6-6292-502B-189D-F491EE72CDF7}"/>
              </a:ext>
            </a:extLst>
          </p:cNvPr>
          <p:cNvSpPr>
            <a:spLocks noGrp="1"/>
          </p:cNvSpPr>
          <p:nvPr>
            <p:ph type="title"/>
          </p:nvPr>
        </p:nvSpPr>
        <p:spPr/>
        <p:txBody>
          <a:bodyPr/>
          <a:lstStyle/>
          <a:p>
            <a:r>
              <a:rPr lang="en-US" dirty="0"/>
              <a:t>Source term is a key driver of radiation risk</a:t>
            </a:r>
          </a:p>
        </p:txBody>
      </p:sp>
      <p:pic>
        <p:nvPicPr>
          <p:cNvPr id="3" name="Picture 2">
            <a:extLst>
              <a:ext uri="{FF2B5EF4-FFF2-40B4-BE49-F238E27FC236}">
                <a16:creationId xmlns:a16="http://schemas.microsoft.com/office/drawing/2014/main" id="{B7608F7F-EE11-ACF9-77A5-19425F3CC223}"/>
              </a:ext>
            </a:extLst>
          </p:cNvPr>
          <p:cNvPicPr>
            <a:picLocks noChangeAspect="1"/>
          </p:cNvPicPr>
          <p:nvPr/>
        </p:nvPicPr>
        <p:blipFill>
          <a:blip r:embed="rId2"/>
          <a:stretch>
            <a:fillRect/>
          </a:stretch>
        </p:blipFill>
        <p:spPr>
          <a:xfrm>
            <a:off x="1281602" y="1806224"/>
            <a:ext cx="6596693" cy="4128253"/>
          </a:xfrm>
          <a:prstGeom prst="rect">
            <a:avLst/>
          </a:prstGeom>
        </p:spPr>
      </p:pic>
      <p:pic>
        <p:nvPicPr>
          <p:cNvPr id="4" name="Picture 3">
            <a:extLst>
              <a:ext uri="{FF2B5EF4-FFF2-40B4-BE49-F238E27FC236}">
                <a16:creationId xmlns:a16="http://schemas.microsoft.com/office/drawing/2014/main" id="{11886989-27D2-8624-F984-26DB22B74F60}"/>
              </a:ext>
            </a:extLst>
          </p:cNvPr>
          <p:cNvPicPr>
            <a:picLocks noChangeAspect="1"/>
          </p:cNvPicPr>
          <p:nvPr/>
        </p:nvPicPr>
        <p:blipFill rotWithShape="1">
          <a:blip r:embed="rId3"/>
          <a:srcRect b="6006"/>
          <a:stretch/>
        </p:blipFill>
        <p:spPr>
          <a:xfrm>
            <a:off x="7703034" y="1761642"/>
            <a:ext cx="6120541" cy="4123304"/>
          </a:xfrm>
          <a:prstGeom prst="rect">
            <a:avLst/>
          </a:prstGeom>
        </p:spPr>
      </p:pic>
      <p:sp>
        <p:nvSpPr>
          <p:cNvPr id="5" name="TextBox 4">
            <a:extLst>
              <a:ext uri="{FF2B5EF4-FFF2-40B4-BE49-F238E27FC236}">
                <a16:creationId xmlns:a16="http://schemas.microsoft.com/office/drawing/2014/main" id="{747CCDA1-EAFD-E223-F10D-8A473D025195}"/>
              </a:ext>
            </a:extLst>
          </p:cNvPr>
          <p:cNvSpPr txBox="1"/>
          <p:nvPr/>
        </p:nvSpPr>
        <p:spPr>
          <a:xfrm>
            <a:off x="1409700" y="6131913"/>
            <a:ext cx="6468595" cy="923330"/>
          </a:xfrm>
          <a:prstGeom prst="rect">
            <a:avLst/>
          </a:prstGeom>
          <a:noFill/>
        </p:spPr>
        <p:txBody>
          <a:bodyPr wrap="square" rtlCol="0">
            <a:spAutoFit/>
          </a:bodyPr>
          <a:lstStyle/>
          <a:p>
            <a:r>
              <a:rPr lang="en-US" dirty="0">
                <a:solidFill>
                  <a:srgbClr val="18345B"/>
                </a:solidFill>
                <a:latin typeface="Arial" panose="020B0604020202020204" pitchFamily="34" charset="0"/>
                <a:cs typeface="Arial" panose="020B0604020202020204" pitchFamily="34" charset="0"/>
              </a:rPr>
              <a:t>NRC protective action recommendation (PAR) study used rapidly progressing scenarios, but realistic accident scenarios progress more slowly</a:t>
            </a:r>
          </a:p>
        </p:txBody>
      </p:sp>
      <p:sp>
        <p:nvSpPr>
          <p:cNvPr id="6" name="TextBox 5">
            <a:extLst>
              <a:ext uri="{FF2B5EF4-FFF2-40B4-BE49-F238E27FC236}">
                <a16:creationId xmlns:a16="http://schemas.microsoft.com/office/drawing/2014/main" id="{AB098E39-AB43-3563-704F-20715942C6A6}"/>
              </a:ext>
            </a:extLst>
          </p:cNvPr>
          <p:cNvSpPr txBox="1"/>
          <p:nvPr/>
        </p:nvSpPr>
        <p:spPr>
          <a:xfrm>
            <a:off x="7929456" y="6131912"/>
            <a:ext cx="5528359" cy="646331"/>
          </a:xfrm>
          <a:prstGeom prst="rect">
            <a:avLst/>
          </a:prstGeom>
          <a:noFill/>
        </p:spPr>
        <p:txBody>
          <a:bodyPr wrap="square" rtlCol="0">
            <a:spAutoFit/>
          </a:bodyPr>
          <a:lstStyle/>
          <a:p>
            <a:r>
              <a:rPr lang="en-US" dirty="0">
                <a:solidFill>
                  <a:srgbClr val="18345B"/>
                </a:solidFill>
                <a:latin typeface="Arial" panose="020B0604020202020204" pitchFamily="34" charset="0"/>
                <a:cs typeface="Arial" panose="020B0604020202020204" pitchFamily="34" charset="0"/>
              </a:rPr>
              <a:t>Release timing and characteristics have large impact on potential consequence estimates </a:t>
            </a:r>
          </a:p>
        </p:txBody>
      </p:sp>
      <p:sp>
        <p:nvSpPr>
          <p:cNvPr id="7" name="TextBox 6">
            <a:extLst>
              <a:ext uri="{FF2B5EF4-FFF2-40B4-BE49-F238E27FC236}">
                <a16:creationId xmlns:a16="http://schemas.microsoft.com/office/drawing/2014/main" id="{033F43EF-CABA-3299-44EF-6015000CE772}"/>
              </a:ext>
            </a:extLst>
          </p:cNvPr>
          <p:cNvSpPr txBox="1"/>
          <p:nvPr/>
        </p:nvSpPr>
        <p:spPr>
          <a:xfrm>
            <a:off x="1409700" y="7119142"/>
            <a:ext cx="5572013" cy="415498"/>
          </a:xfrm>
          <a:prstGeom prst="rect">
            <a:avLst/>
          </a:prstGeom>
          <a:noFill/>
        </p:spPr>
        <p:txBody>
          <a:bodyPr wrap="square">
            <a:spAutoFit/>
          </a:bodyPr>
          <a:lstStyle/>
          <a:p>
            <a:pPr algn="l"/>
            <a:r>
              <a:rPr lang="en-US" sz="1000" dirty="0">
                <a:solidFill>
                  <a:schemeClr val="bg1">
                    <a:lumMod val="50000"/>
                  </a:schemeClr>
                </a:solidFill>
                <a:latin typeface="Arial" panose="020B0604020202020204" pitchFamily="34" charset="0"/>
                <a:cs typeface="Arial" panose="020B0604020202020204" pitchFamily="34" charset="0"/>
              </a:rPr>
              <a:t>Sandia National Laboratories. Scoping Analysis of MACCS Modeling Improvements for the Study of Protective Action Recommendations, SAND2022-3706, March 2022.</a:t>
            </a:r>
          </a:p>
        </p:txBody>
      </p:sp>
    </p:spTree>
    <p:extLst>
      <p:ext uri="{BB962C8B-B14F-4D97-AF65-F5344CB8AC3E}">
        <p14:creationId xmlns:p14="http://schemas.microsoft.com/office/powerpoint/2010/main" val="82307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1575-4A08-C90E-4AE2-0125536B44CA}"/>
              </a:ext>
            </a:extLst>
          </p:cNvPr>
          <p:cNvSpPr>
            <a:spLocks noGrp="1"/>
          </p:cNvSpPr>
          <p:nvPr>
            <p:ph type="title"/>
          </p:nvPr>
        </p:nvSpPr>
        <p:spPr/>
        <p:txBody>
          <a:bodyPr/>
          <a:lstStyle/>
          <a:p>
            <a:r>
              <a:rPr lang="en-US" dirty="0"/>
              <a:t>Potential scenarios to model in MACCS</a:t>
            </a:r>
          </a:p>
        </p:txBody>
      </p:sp>
      <p:graphicFrame>
        <p:nvGraphicFramePr>
          <p:cNvPr id="4" name="Content Placeholder 2">
            <a:extLst>
              <a:ext uri="{FF2B5EF4-FFF2-40B4-BE49-F238E27FC236}">
                <a16:creationId xmlns:a16="http://schemas.microsoft.com/office/drawing/2014/main" id="{DEE19043-610D-C47B-74E1-BF1DC8858168}"/>
              </a:ext>
            </a:extLst>
          </p:cNvPr>
          <p:cNvGraphicFramePr>
            <a:graphicFrameLocks/>
          </p:cNvGraphicFramePr>
          <p:nvPr>
            <p:extLst>
              <p:ext uri="{D42A27DB-BD31-4B8C-83A1-F6EECF244321}">
                <p14:modId xmlns:p14="http://schemas.microsoft.com/office/powerpoint/2010/main" val="1550941651"/>
              </p:ext>
            </p:extLst>
          </p:nvPr>
        </p:nvGraphicFramePr>
        <p:xfrm>
          <a:off x="1749910" y="220682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19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BC58-5D56-8C87-20A7-36AC101CA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1D0D7-CF79-7494-C2DD-07FC264B8673}"/>
              </a:ext>
            </a:extLst>
          </p:cNvPr>
          <p:cNvSpPr>
            <a:spLocks noGrp="1"/>
          </p:cNvSpPr>
          <p:nvPr>
            <p:ph type="title"/>
          </p:nvPr>
        </p:nvSpPr>
        <p:spPr/>
        <p:txBody>
          <a:bodyPr/>
          <a:lstStyle/>
          <a:p>
            <a:r>
              <a:rPr lang="en-US" dirty="0"/>
              <a:t>RAMP informs use of other measures</a:t>
            </a:r>
          </a:p>
        </p:txBody>
      </p:sp>
      <p:pic>
        <p:nvPicPr>
          <p:cNvPr id="12" name="Picture 11">
            <a:extLst>
              <a:ext uri="{FF2B5EF4-FFF2-40B4-BE49-F238E27FC236}">
                <a16:creationId xmlns:a16="http://schemas.microsoft.com/office/drawing/2014/main" id="{40F82F95-CD98-2D3F-64CF-FA8DC1E859D4}"/>
              </a:ext>
            </a:extLst>
          </p:cNvPr>
          <p:cNvPicPr>
            <a:picLocks noChangeAspect="1"/>
          </p:cNvPicPr>
          <p:nvPr/>
        </p:nvPicPr>
        <p:blipFill>
          <a:blip r:embed="rId2"/>
          <a:stretch>
            <a:fillRect/>
          </a:stretch>
        </p:blipFill>
        <p:spPr>
          <a:xfrm>
            <a:off x="1356789" y="1467924"/>
            <a:ext cx="11957768" cy="5890666"/>
          </a:xfrm>
          <a:prstGeom prst="rect">
            <a:avLst/>
          </a:prstGeom>
        </p:spPr>
      </p:pic>
    </p:spTree>
    <p:extLst>
      <p:ext uri="{BB962C8B-B14F-4D97-AF65-F5344CB8AC3E}">
        <p14:creationId xmlns:p14="http://schemas.microsoft.com/office/powerpoint/2010/main" val="364263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D5498-F62E-A5A7-F9A2-FCF270AE3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515E5-0E49-4ACA-E63B-D3E42CDE2827}"/>
              </a:ext>
            </a:extLst>
          </p:cNvPr>
          <p:cNvSpPr>
            <a:spLocks noGrp="1"/>
          </p:cNvSpPr>
          <p:nvPr>
            <p:ph type="title"/>
          </p:nvPr>
        </p:nvSpPr>
        <p:spPr>
          <a:xfrm>
            <a:off x="1034813" y="3321227"/>
            <a:ext cx="4456535" cy="1416655"/>
          </a:xfrm>
        </p:spPr>
        <p:txBody>
          <a:bodyPr anchor="t">
            <a:noAutofit/>
          </a:bodyPr>
          <a:lstStyle/>
          <a:p>
            <a:r>
              <a:rPr lang="en-US" sz="3000" dirty="0"/>
              <a:t>KI decisions for advanced nuclear are technology dependent</a:t>
            </a:r>
          </a:p>
        </p:txBody>
      </p:sp>
      <p:pic>
        <p:nvPicPr>
          <p:cNvPr id="8" name="Picture 8" descr="Sodium-cooled fast reactor - Wikipedia">
            <a:extLst>
              <a:ext uri="{FF2B5EF4-FFF2-40B4-BE49-F238E27FC236}">
                <a16:creationId xmlns:a16="http://schemas.microsoft.com/office/drawing/2014/main" id="{C142DA26-9073-7BDD-82D1-D0B89E1E2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889" y="3040220"/>
            <a:ext cx="3254341" cy="2332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dvanced Nuclear Reactors: Technology Overview and Current Issues -  EveryCRSReport.com">
            <a:extLst>
              <a:ext uri="{FF2B5EF4-FFF2-40B4-BE49-F238E27FC236}">
                <a16:creationId xmlns:a16="http://schemas.microsoft.com/office/drawing/2014/main" id="{29DC0D58-4B37-82E7-75C0-3FAFFB541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150" y="444144"/>
            <a:ext cx="3178375" cy="24389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igh-temperature gas reactor - Wikipedia">
            <a:extLst>
              <a:ext uri="{FF2B5EF4-FFF2-40B4-BE49-F238E27FC236}">
                <a16:creationId xmlns:a16="http://schemas.microsoft.com/office/drawing/2014/main" id="{A844BE68-D93E-CF8C-2B16-88B611E75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150" y="3084176"/>
            <a:ext cx="3332870" cy="21108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Molten salt reactor - Wikipedia">
            <a:extLst>
              <a:ext uri="{FF2B5EF4-FFF2-40B4-BE49-F238E27FC236}">
                <a16:creationId xmlns:a16="http://schemas.microsoft.com/office/drawing/2014/main" id="{586FE5C4-A60C-E426-64BB-EE1154A4A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3889" y="532054"/>
            <a:ext cx="3086100" cy="2263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5E53E6C-F077-BA23-572C-F05D1D41940D}"/>
              </a:ext>
            </a:extLst>
          </p:cNvPr>
          <p:cNvPicPr>
            <a:picLocks noChangeAspect="1"/>
          </p:cNvPicPr>
          <p:nvPr/>
        </p:nvPicPr>
        <p:blipFill rotWithShape="1">
          <a:blip r:embed="rId6"/>
          <a:srcRect t="9396" b="26392"/>
          <a:stretch/>
        </p:blipFill>
        <p:spPr>
          <a:xfrm>
            <a:off x="6378731" y="5396065"/>
            <a:ext cx="3565158" cy="1716945"/>
          </a:xfrm>
          <a:prstGeom prst="rect">
            <a:avLst/>
          </a:prstGeom>
        </p:spPr>
      </p:pic>
    </p:spTree>
    <p:extLst>
      <p:ext uri="{BB962C8B-B14F-4D97-AF65-F5344CB8AC3E}">
        <p14:creationId xmlns:p14="http://schemas.microsoft.com/office/powerpoint/2010/main" val="368257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73FAE-FC95-0843-F90E-5A85838C3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5E932-518F-8AC4-9669-C0275475D205}"/>
              </a:ext>
            </a:extLst>
          </p:cNvPr>
          <p:cNvSpPr>
            <a:spLocks noGrp="1"/>
          </p:cNvSpPr>
          <p:nvPr>
            <p:ph type="title"/>
          </p:nvPr>
        </p:nvSpPr>
        <p:spPr>
          <a:xfrm>
            <a:off x="1077844" y="3299711"/>
            <a:ext cx="4456535" cy="1416655"/>
          </a:xfrm>
        </p:spPr>
        <p:txBody>
          <a:bodyPr anchor="t">
            <a:noAutofit/>
          </a:bodyPr>
          <a:lstStyle/>
          <a:p>
            <a:r>
              <a:rPr lang="en-US" sz="3200" dirty="0"/>
              <a:t>NRC is actively supporting effective KI policy</a:t>
            </a:r>
          </a:p>
        </p:txBody>
      </p:sp>
      <p:sp>
        <p:nvSpPr>
          <p:cNvPr id="3" name="TextBox 2">
            <a:extLst>
              <a:ext uri="{FF2B5EF4-FFF2-40B4-BE49-F238E27FC236}">
                <a16:creationId xmlns:a16="http://schemas.microsoft.com/office/drawing/2014/main" id="{EF096D99-A92E-475A-885E-1223F6823CA9}"/>
              </a:ext>
            </a:extLst>
          </p:cNvPr>
          <p:cNvSpPr txBox="1"/>
          <p:nvPr/>
        </p:nvSpPr>
        <p:spPr>
          <a:xfrm>
            <a:off x="6142617" y="3287937"/>
            <a:ext cx="7315200" cy="707886"/>
          </a:xfrm>
          <a:prstGeom prst="rect">
            <a:avLst/>
          </a:prstGeom>
          <a:noFill/>
        </p:spPr>
        <p:txBody>
          <a:bodyPr wrap="square">
            <a:spAutoFit/>
          </a:bodyPr>
          <a:lstStyle/>
          <a:p>
            <a:r>
              <a:rPr lang="en-US" sz="2000" dirty="0">
                <a:solidFill>
                  <a:schemeClr val="bg1">
                    <a:lumMod val="50000"/>
                  </a:schemeClr>
                </a:solidFill>
                <a:latin typeface="Arial" panose="020B0604020202020204" pitchFamily="34" charset="0"/>
                <a:cs typeface="Arial" panose="020B0604020202020204" pitchFamily="34" charset="0"/>
              </a:rPr>
              <a:t>https://www.nrc.gov/about-nrc/emerg-preparedness/about-emerg-preparedness/potassium-iodide-use.html</a:t>
            </a:r>
          </a:p>
        </p:txBody>
      </p:sp>
      <p:sp>
        <p:nvSpPr>
          <p:cNvPr id="4" name="TextBox 3">
            <a:extLst>
              <a:ext uri="{FF2B5EF4-FFF2-40B4-BE49-F238E27FC236}">
                <a16:creationId xmlns:a16="http://schemas.microsoft.com/office/drawing/2014/main" id="{B02A51B7-57EC-73B9-2AAD-381B49669DD5}"/>
              </a:ext>
            </a:extLst>
          </p:cNvPr>
          <p:cNvSpPr txBox="1"/>
          <p:nvPr/>
        </p:nvSpPr>
        <p:spPr>
          <a:xfrm>
            <a:off x="6142617" y="1507712"/>
            <a:ext cx="7315200" cy="707886"/>
          </a:xfrm>
          <a:prstGeom prst="rect">
            <a:avLst/>
          </a:prstGeom>
          <a:noFill/>
        </p:spPr>
        <p:txBody>
          <a:bodyPr wrap="square">
            <a:spAutoFit/>
          </a:bodyPr>
          <a:lstStyle/>
          <a:p>
            <a:r>
              <a:rPr lang="en-US" sz="2000" dirty="0">
                <a:solidFill>
                  <a:schemeClr val="bg1">
                    <a:lumMod val="50000"/>
                  </a:schemeClr>
                </a:solidFill>
                <a:latin typeface="Arial" panose="020B0604020202020204" pitchFamily="34" charset="0"/>
                <a:cs typeface="Arial" panose="020B0604020202020204" pitchFamily="34" charset="0"/>
              </a:rPr>
              <a:t>https://www.nrc.gov/about-nrc/emerg-preparedness/about-emerg-preparedness/potassium-iodide/ki-faq.html</a:t>
            </a:r>
          </a:p>
        </p:txBody>
      </p:sp>
      <p:sp>
        <p:nvSpPr>
          <p:cNvPr id="5" name="TextBox 4">
            <a:extLst>
              <a:ext uri="{FF2B5EF4-FFF2-40B4-BE49-F238E27FC236}">
                <a16:creationId xmlns:a16="http://schemas.microsoft.com/office/drawing/2014/main" id="{A8D234AF-E626-3BB6-463D-B66BC2732F7B}"/>
              </a:ext>
            </a:extLst>
          </p:cNvPr>
          <p:cNvSpPr txBox="1"/>
          <p:nvPr/>
        </p:nvSpPr>
        <p:spPr>
          <a:xfrm>
            <a:off x="6142617" y="860395"/>
            <a:ext cx="7315200" cy="429669"/>
          </a:xfrm>
          <a:prstGeom prst="rect">
            <a:avLst/>
          </a:prstGeom>
          <a:noFill/>
        </p:spPr>
        <p:txBody>
          <a:bodyPr wrap="square">
            <a:spAutoFit/>
          </a:bodyPr>
          <a:lstStyle/>
          <a:p>
            <a:pPr algn="l">
              <a:lnSpc>
                <a:spcPts val="2925"/>
              </a:lnSpc>
              <a:spcAft>
                <a:spcPts val="1875"/>
              </a:spcAft>
            </a:pPr>
            <a:r>
              <a:rPr lang="en-US" sz="2000" b="1" i="0" dirty="0">
                <a:solidFill>
                  <a:srgbClr val="005536"/>
                </a:solidFill>
                <a:effectLst/>
                <a:latin typeface="Arial" panose="020B0604020202020204" pitchFamily="34" charset="0"/>
                <a:cs typeface="Arial" panose="020B0604020202020204" pitchFamily="34" charset="0"/>
              </a:rPr>
              <a:t>Frequently Asked Questions About Potassium Iodide</a:t>
            </a:r>
          </a:p>
        </p:txBody>
      </p:sp>
      <p:sp>
        <p:nvSpPr>
          <p:cNvPr id="6" name="TextBox 5">
            <a:extLst>
              <a:ext uri="{FF2B5EF4-FFF2-40B4-BE49-F238E27FC236}">
                <a16:creationId xmlns:a16="http://schemas.microsoft.com/office/drawing/2014/main" id="{960BFF3F-EA8F-6675-7F1B-07212CA2840C}"/>
              </a:ext>
            </a:extLst>
          </p:cNvPr>
          <p:cNvSpPr txBox="1"/>
          <p:nvPr/>
        </p:nvSpPr>
        <p:spPr>
          <a:xfrm>
            <a:off x="6142617" y="2638245"/>
            <a:ext cx="7315200" cy="434286"/>
          </a:xfrm>
          <a:prstGeom prst="rect">
            <a:avLst/>
          </a:prstGeom>
          <a:noFill/>
        </p:spPr>
        <p:txBody>
          <a:bodyPr wrap="square">
            <a:spAutoFit/>
          </a:bodyPr>
          <a:lstStyle/>
          <a:p>
            <a:pPr algn="l">
              <a:lnSpc>
                <a:spcPts val="2925"/>
              </a:lnSpc>
              <a:spcAft>
                <a:spcPts val="1875"/>
              </a:spcAft>
            </a:pPr>
            <a:r>
              <a:rPr lang="en-US" sz="2000" b="1" i="0" dirty="0">
                <a:solidFill>
                  <a:srgbClr val="005536"/>
                </a:solidFill>
                <a:effectLst/>
                <a:latin typeface="Arial" panose="020B0604020202020204" pitchFamily="34" charset="0"/>
                <a:cs typeface="Arial" panose="020B0604020202020204" pitchFamily="34" charset="0"/>
              </a:rPr>
              <a:t>Use of Potassium Iodide</a:t>
            </a:r>
          </a:p>
        </p:txBody>
      </p:sp>
      <p:sp>
        <p:nvSpPr>
          <p:cNvPr id="7" name="TextBox 6">
            <a:extLst>
              <a:ext uri="{FF2B5EF4-FFF2-40B4-BE49-F238E27FC236}">
                <a16:creationId xmlns:a16="http://schemas.microsoft.com/office/drawing/2014/main" id="{7F0260A8-2203-8C9E-D8F5-C6942D03C81E}"/>
              </a:ext>
            </a:extLst>
          </p:cNvPr>
          <p:cNvSpPr txBox="1"/>
          <p:nvPr/>
        </p:nvSpPr>
        <p:spPr>
          <a:xfrm>
            <a:off x="6142617" y="4621609"/>
            <a:ext cx="7315200" cy="434286"/>
          </a:xfrm>
          <a:prstGeom prst="rect">
            <a:avLst/>
          </a:prstGeom>
          <a:noFill/>
        </p:spPr>
        <p:txBody>
          <a:bodyPr wrap="square">
            <a:spAutoFit/>
          </a:bodyPr>
          <a:lstStyle/>
          <a:p>
            <a:pPr algn="l">
              <a:lnSpc>
                <a:spcPts val="2925"/>
              </a:lnSpc>
              <a:spcAft>
                <a:spcPts val="1875"/>
              </a:spcAft>
            </a:pPr>
            <a:r>
              <a:rPr lang="en-US" sz="2000" b="1" i="0" dirty="0">
                <a:solidFill>
                  <a:srgbClr val="005536"/>
                </a:solidFill>
                <a:effectLst/>
                <a:latin typeface="Arial" panose="020B0604020202020204" pitchFamily="34" charset="0"/>
                <a:cs typeface="Arial" panose="020B0604020202020204" pitchFamily="34" charset="0"/>
              </a:rPr>
              <a:t>Contact</a:t>
            </a:r>
          </a:p>
        </p:txBody>
      </p:sp>
      <p:sp>
        <p:nvSpPr>
          <p:cNvPr id="13" name="TextBox 12">
            <a:extLst>
              <a:ext uri="{FF2B5EF4-FFF2-40B4-BE49-F238E27FC236}">
                <a16:creationId xmlns:a16="http://schemas.microsoft.com/office/drawing/2014/main" id="{835E34AE-9937-9BB7-4030-E0740F77035F}"/>
              </a:ext>
            </a:extLst>
          </p:cNvPr>
          <p:cNvSpPr txBox="1"/>
          <p:nvPr/>
        </p:nvSpPr>
        <p:spPr>
          <a:xfrm>
            <a:off x="6142617" y="5253872"/>
            <a:ext cx="7315200" cy="1938992"/>
          </a:xfrm>
          <a:prstGeom prst="rect">
            <a:avLst/>
          </a:prstGeom>
          <a:noFill/>
        </p:spPr>
        <p:txBody>
          <a:bodyPr wrap="square">
            <a:spAutoFit/>
          </a:bodyPr>
          <a:lstStyle/>
          <a:p>
            <a:r>
              <a:rPr lang="en-US" sz="2000" dirty="0">
                <a:solidFill>
                  <a:srgbClr val="18345B"/>
                </a:solidFill>
                <a:latin typeface="Arial" panose="020B0604020202020204" pitchFamily="34" charset="0"/>
                <a:cs typeface="Arial" panose="020B0604020202020204" pitchFamily="34" charset="0"/>
              </a:rPr>
              <a:t>Todd Smith, PhD</a:t>
            </a:r>
          </a:p>
          <a:p>
            <a:r>
              <a:rPr lang="en-US" sz="2000" dirty="0">
                <a:solidFill>
                  <a:srgbClr val="18345B"/>
                </a:solidFill>
                <a:latin typeface="Arial" panose="020B0604020202020204" pitchFamily="34" charset="0"/>
                <a:cs typeface="Arial" panose="020B0604020202020204" pitchFamily="34" charset="0"/>
                <a:hlinkClick r:id="rId2"/>
              </a:rPr>
              <a:t>todd.smith@nrc.gov</a:t>
            </a:r>
            <a:endParaRPr lang="en-US" sz="2000" dirty="0">
              <a:solidFill>
                <a:srgbClr val="18345B"/>
              </a:solidFill>
              <a:latin typeface="Arial" panose="020B0604020202020204" pitchFamily="34" charset="0"/>
              <a:cs typeface="Arial" panose="020B0604020202020204" pitchFamily="34" charset="0"/>
            </a:endParaRPr>
          </a:p>
          <a:p>
            <a:endParaRPr lang="en-US" sz="2000" dirty="0">
              <a:solidFill>
                <a:srgbClr val="18345B"/>
              </a:solidFill>
              <a:latin typeface="Arial" panose="020B0604020202020204" pitchFamily="34" charset="0"/>
              <a:cs typeface="Arial" panose="020B0604020202020204" pitchFamily="34" charset="0"/>
            </a:endParaRPr>
          </a:p>
          <a:p>
            <a:r>
              <a:rPr lang="en-US" sz="2000" dirty="0">
                <a:solidFill>
                  <a:srgbClr val="18345B"/>
                </a:solidFill>
                <a:latin typeface="Arial" panose="020B0604020202020204" pitchFamily="34" charset="0"/>
                <a:cs typeface="Arial" panose="020B0604020202020204" pitchFamily="34" charset="0"/>
              </a:rPr>
              <a:t>Jonathan Fiske </a:t>
            </a:r>
          </a:p>
          <a:p>
            <a:r>
              <a:rPr lang="en-US" sz="2000" dirty="0">
                <a:solidFill>
                  <a:srgbClr val="18345B"/>
                </a:solidFill>
                <a:latin typeface="Arial" panose="020B0604020202020204" pitchFamily="34" charset="0"/>
                <a:cs typeface="Arial" panose="020B0604020202020204" pitchFamily="34" charset="0"/>
                <a:hlinkClick r:id="rId3"/>
              </a:rPr>
              <a:t>jonathan.fiske@nrc.gov</a:t>
            </a:r>
            <a:endParaRPr lang="en-US" sz="2000" dirty="0">
              <a:solidFill>
                <a:srgbClr val="18345B"/>
              </a:solidFill>
              <a:latin typeface="Arial" panose="020B0604020202020204" pitchFamily="34" charset="0"/>
              <a:cs typeface="Arial" panose="020B0604020202020204" pitchFamily="34" charset="0"/>
            </a:endParaRPr>
          </a:p>
          <a:p>
            <a:endParaRPr lang="en-US" sz="2000" dirty="0">
              <a:solidFill>
                <a:srgbClr val="18345B"/>
              </a:solidFill>
            </a:endParaRPr>
          </a:p>
        </p:txBody>
      </p:sp>
    </p:spTree>
    <p:extLst>
      <p:ext uri="{BB962C8B-B14F-4D97-AF65-F5344CB8AC3E}">
        <p14:creationId xmlns:p14="http://schemas.microsoft.com/office/powerpoint/2010/main" val="49158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35D9-ABBB-6F66-6CFC-84191EF114AD}"/>
              </a:ext>
            </a:extLst>
          </p:cNvPr>
          <p:cNvSpPr>
            <a:spLocks noGrp="1"/>
          </p:cNvSpPr>
          <p:nvPr>
            <p:ph type="ctrTitle"/>
          </p:nvPr>
        </p:nvSpPr>
        <p:spPr/>
        <p:txBody>
          <a:bodyPr/>
          <a:lstStyle/>
          <a:p>
            <a:r>
              <a:rPr lang="en-US" dirty="0"/>
              <a:t>Thank you</a:t>
            </a:r>
          </a:p>
        </p:txBody>
      </p:sp>
      <p:pic>
        <p:nvPicPr>
          <p:cNvPr id="3" name="Picture 2" descr="A picture containing text, clipart&#10;&#10;AI-generated content may be incorrect.">
            <a:extLst>
              <a:ext uri="{FF2B5EF4-FFF2-40B4-BE49-F238E27FC236}">
                <a16:creationId xmlns:a16="http://schemas.microsoft.com/office/drawing/2014/main" id="{94794EF2-0508-F310-BEDF-422D2CB078C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4002" y="5537089"/>
            <a:ext cx="62768" cy="63612"/>
          </a:xfrm>
          <a:prstGeom prst="rect">
            <a:avLst/>
          </a:prstGeom>
        </p:spPr>
      </p:pic>
    </p:spTree>
    <p:extLst>
      <p:ext uri="{BB962C8B-B14F-4D97-AF65-F5344CB8AC3E}">
        <p14:creationId xmlns:p14="http://schemas.microsoft.com/office/powerpoint/2010/main" val="126381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US" dirty="0"/>
              <a:t>Potassium Iodide policy in the U.S.</a:t>
            </a:r>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1901768"/>
            <a:ext cx="12256881" cy="4931516"/>
          </a:xfrm>
        </p:spPr>
        <p:txBody>
          <a:bodyPr>
            <a:normAutofit/>
          </a:bodyPr>
          <a:lstStyle/>
          <a:p>
            <a:pPr>
              <a:lnSpc>
                <a:spcPct val="100000"/>
              </a:lnSpc>
            </a:pPr>
            <a:r>
              <a:rPr lang="en-US" sz="2600" dirty="0"/>
              <a:t>NRC regulations require consideration of KI as a supplemental protective action</a:t>
            </a:r>
          </a:p>
          <a:p>
            <a:pPr lvl="1">
              <a:lnSpc>
                <a:spcPct val="100000"/>
              </a:lnSpc>
            </a:pPr>
            <a:r>
              <a:rPr lang="en-US" sz="2200" dirty="0"/>
              <a:t>regulations and guidance are specific to large light water reactors</a:t>
            </a:r>
          </a:p>
          <a:p>
            <a:pPr>
              <a:lnSpc>
                <a:spcPct val="100000"/>
              </a:lnSpc>
            </a:pPr>
            <a:endParaRPr lang="en-US" dirty="0"/>
          </a:p>
          <a:p>
            <a:pPr>
              <a:lnSpc>
                <a:spcPct val="100000"/>
              </a:lnSpc>
            </a:pPr>
            <a:r>
              <a:rPr lang="en-US" sz="2600" dirty="0"/>
              <a:t>“Federal Policy on Use of Potassium Iodide (KI),” 67 FR 1355, 2002</a:t>
            </a:r>
          </a:p>
          <a:p>
            <a:pPr lvl="1">
              <a:lnSpc>
                <a:spcPct val="100000"/>
              </a:lnSpc>
            </a:pPr>
            <a:r>
              <a:rPr lang="en-US" sz="2200" dirty="0"/>
              <a:t>KI should be stockpiled and distributed for emergency workers, institutionalized persons, and considered for the public within the 10-mile emergency planning zone</a:t>
            </a:r>
          </a:p>
          <a:p>
            <a:pPr>
              <a:lnSpc>
                <a:spcPct val="100000"/>
              </a:lnSpc>
            </a:pPr>
            <a:endParaRPr lang="en-US" dirty="0"/>
          </a:p>
          <a:p>
            <a:pPr>
              <a:lnSpc>
                <a:spcPct val="100000"/>
              </a:lnSpc>
            </a:pPr>
            <a:r>
              <a:rPr lang="en-US" sz="2600" dirty="0"/>
              <a:t>Bioterrorism Act of 2002</a:t>
            </a:r>
          </a:p>
          <a:p>
            <a:pPr lvl="1">
              <a:lnSpc>
                <a:spcPct val="100000"/>
              </a:lnSpc>
            </a:pPr>
            <a:r>
              <a:rPr lang="en-US" sz="2200" dirty="0"/>
              <a:t>requirement to distribute KI out to 20 miles around nuclear power plants;                             waived because more effective protective measures exist</a:t>
            </a:r>
          </a:p>
          <a:p>
            <a:endParaRPr lang="en-US" dirty="0"/>
          </a:p>
        </p:txBody>
      </p:sp>
    </p:spTree>
    <p:extLst>
      <p:ext uri="{BB962C8B-B14F-4D97-AF65-F5344CB8AC3E}">
        <p14:creationId xmlns:p14="http://schemas.microsoft.com/office/powerpoint/2010/main" val="418296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99079B-D931-9483-6E51-B733F2EB0A87}"/>
              </a:ext>
            </a:extLst>
          </p:cNvPr>
          <p:cNvSpPr>
            <a:spLocks noGrp="1"/>
          </p:cNvSpPr>
          <p:nvPr>
            <p:ph type="body" sz="half" idx="2"/>
          </p:nvPr>
        </p:nvSpPr>
        <p:spPr>
          <a:xfrm>
            <a:off x="1074553" y="2914825"/>
            <a:ext cx="4456535" cy="4635766"/>
          </a:xfrm>
        </p:spPr>
        <p:txBody>
          <a:bodyPr/>
          <a:lstStyle/>
          <a:p>
            <a:pPr marL="234950" indent="-234950">
              <a:buFont typeface="Arial" panose="020B0604020202020204" pitchFamily="34" charset="0"/>
              <a:buChar char="•"/>
            </a:pPr>
            <a:r>
              <a:rPr lang="en-US" dirty="0"/>
              <a:t>Regarding radioiodine:</a:t>
            </a:r>
          </a:p>
          <a:p>
            <a:pPr marL="457200" lvl="1" indent="-234950">
              <a:buSzPct val="80000"/>
              <a:buFont typeface="Wingdings" panose="05000000000000000000" pitchFamily="2" charset="2"/>
              <a:buChar char="§"/>
            </a:pPr>
            <a:r>
              <a:rPr lang="en-US" sz="2000" dirty="0">
                <a:solidFill>
                  <a:srgbClr val="193A54"/>
                </a:solidFill>
              </a:rPr>
              <a:t>children are most at-risk</a:t>
            </a:r>
          </a:p>
          <a:p>
            <a:pPr marL="457200" lvl="1" indent="-234950">
              <a:buSzPct val="80000"/>
              <a:buFont typeface="Wingdings" panose="05000000000000000000" pitchFamily="2" charset="2"/>
              <a:buChar char="§"/>
            </a:pPr>
            <a:r>
              <a:rPr lang="en-US" sz="2000" dirty="0">
                <a:solidFill>
                  <a:srgbClr val="193A54"/>
                </a:solidFill>
              </a:rPr>
              <a:t>ingestion pathway is important</a:t>
            </a:r>
          </a:p>
          <a:p>
            <a:pPr marL="457200" lvl="1" indent="-234950">
              <a:buSzPct val="80000"/>
              <a:buFont typeface="Wingdings" panose="05000000000000000000" pitchFamily="2" charset="2"/>
              <a:buChar char="§"/>
            </a:pPr>
            <a:r>
              <a:rPr lang="en-US" sz="2000" dirty="0">
                <a:solidFill>
                  <a:srgbClr val="193A54"/>
                </a:solidFill>
              </a:rPr>
              <a:t>thyroid screening resulted in overdiagnosis and anxiety</a:t>
            </a:r>
          </a:p>
          <a:p>
            <a:pPr marL="234950" indent="-234950">
              <a:buFont typeface="Arial" panose="020B0604020202020204" pitchFamily="34" charset="0"/>
              <a:buChar char="•"/>
            </a:pPr>
            <a:r>
              <a:rPr lang="en-US" dirty="0"/>
              <a:t>Nonradiological health effects can outweigh radiological risks</a:t>
            </a:r>
          </a:p>
        </p:txBody>
      </p:sp>
      <p:pic>
        <p:nvPicPr>
          <p:cNvPr id="9" name="Picture Placeholder 13">
            <a:extLst>
              <a:ext uri="{FF2B5EF4-FFF2-40B4-BE49-F238E27FC236}">
                <a16:creationId xmlns:a16="http://schemas.microsoft.com/office/drawing/2014/main" id="{962629BB-8322-9161-08F8-2127A2C650ED}"/>
              </a:ext>
            </a:extLst>
          </p:cNvPr>
          <p:cNvPicPr>
            <a:picLocks noChangeAspect="1"/>
          </p:cNvPicPr>
          <p:nvPr/>
        </p:nvPicPr>
        <p:blipFill rotWithShape="1">
          <a:blip r:embed="rId2"/>
          <a:srcRect t="3130" b="35736"/>
          <a:stretch/>
        </p:blipFill>
        <p:spPr>
          <a:xfrm>
            <a:off x="6391719" y="501804"/>
            <a:ext cx="3134237" cy="2938347"/>
          </a:xfrm>
          <a:prstGeom prst="rect">
            <a:avLst/>
          </a:prstGeom>
        </p:spPr>
      </p:pic>
      <p:pic>
        <p:nvPicPr>
          <p:cNvPr id="10" name="Picture Placeholder 17" descr="A blue and white book cover&#10;&#10;Description automatically generated">
            <a:extLst>
              <a:ext uri="{FF2B5EF4-FFF2-40B4-BE49-F238E27FC236}">
                <a16:creationId xmlns:a16="http://schemas.microsoft.com/office/drawing/2014/main" id="{79FA734D-8223-82BE-7D18-72C59307D987}"/>
              </a:ext>
            </a:extLst>
          </p:cNvPr>
          <p:cNvPicPr>
            <a:picLocks noChangeAspect="1"/>
          </p:cNvPicPr>
          <p:nvPr/>
        </p:nvPicPr>
        <p:blipFill rotWithShape="1">
          <a:blip r:embed="rId3"/>
          <a:srcRect t="14935" b="27266"/>
          <a:stretch/>
        </p:blipFill>
        <p:spPr>
          <a:xfrm>
            <a:off x="9926656" y="501804"/>
            <a:ext cx="3134237" cy="2938347"/>
          </a:xfrm>
          <a:prstGeom prst="rect">
            <a:avLst/>
          </a:prstGeom>
        </p:spPr>
      </p:pic>
      <p:pic>
        <p:nvPicPr>
          <p:cNvPr id="11" name="Picture Placeholder 19" descr="A blue and green cover with a map of the world&#10;&#10;Description automatically generated">
            <a:extLst>
              <a:ext uri="{FF2B5EF4-FFF2-40B4-BE49-F238E27FC236}">
                <a16:creationId xmlns:a16="http://schemas.microsoft.com/office/drawing/2014/main" id="{2BDF043D-B81F-9B98-B7DC-372576ED0CC4}"/>
              </a:ext>
            </a:extLst>
          </p:cNvPr>
          <p:cNvPicPr>
            <a:picLocks noChangeAspect="1"/>
          </p:cNvPicPr>
          <p:nvPr/>
        </p:nvPicPr>
        <p:blipFill rotWithShape="1">
          <a:blip r:embed="rId4"/>
          <a:srcRect t="8645" b="24939"/>
          <a:stretch/>
        </p:blipFill>
        <p:spPr>
          <a:xfrm>
            <a:off x="6391719" y="3763536"/>
            <a:ext cx="3134237" cy="2938347"/>
          </a:xfrm>
          <a:prstGeom prst="rect">
            <a:avLst/>
          </a:prstGeom>
        </p:spPr>
      </p:pic>
      <p:pic>
        <p:nvPicPr>
          <p:cNvPr id="12" name="Picture Placeholder 21" descr="A blue and grey rectangular background&#10;&#10;Description automatically generated with medium confidence">
            <a:extLst>
              <a:ext uri="{FF2B5EF4-FFF2-40B4-BE49-F238E27FC236}">
                <a16:creationId xmlns:a16="http://schemas.microsoft.com/office/drawing/2014/main" id="{032F5080-1659-D12D-1E1A-F9452B6AC769}"/>
              </a:ext>
            </a:extLst>
          </p:cNvPr>
          <p:cNvPicPr>
            <a:picLocks noChangeAspect="1"/>
          </p:cNvPicPr>
          <p:nvPr/>
        </p:nvPicPr>
        <p:blipFill rotWithShape="1">
          <a:blip r:embed="rId5"/>
          <a:srcRect t="12093" b="28053"/>
          <a:stretch/>
        </p:blipFill>
        <p:spPr>
          <a:xfrm>
            <a:off x="9926655" y="3763535"/>
            <a:ext cx="3134237" cy="2938347"/>
          </a:xfrm>
          <a:prstGeom prst="rect">
            <a:avLst/>
          </a:prstGeom>
        </p:spPr>
      </p:pic>
      <p:sp>
        <p:nvSpPr>
          <p:cNvPr id="13" name="Title 1">
            <a:extLst>
              <a:ext uri="{FF2B5EF4-FFF2-40B4-BE49-F238E27FC236}">
                <a16:creationId xmlns:a16="http://schemas.microsoft.com/office/drawing/2014/main" id="{C7B33AE4-EDD9-0A3C-9CB3-C4008937DE91}"/>
              </a:ext>
            </a:extLst>
          </p:cNvPr>
          <p:cNvSpPr>
            <a:spLocks noGrp="1"/>
          </p:cNvSpPr>
          <p:nvPr>
            <p:ph type="title"/>
          </p:nvPr>
        </p:nvSpPr>
        <p:spPr>
          <a:xfrm>
            <a:off x="914534" y="873975"/>
            <a:ext cx="4456535" cy="1416655"/>
          </a:xfrm>
        </p:spPr>
        <p:txBody>
          <a:bodyPr>
            <a:normAutofit fontScale="90000"/>
          </a:bodyPr>
          <a:lstStyle/>
          <a:p>
            <a:r>
              <a:rPr lang="en-US" dirty="0"/>
              <a:t>Real events provide insight on KI use and best practices</a:t>
            </a:r>
          </a:p>
        </p:txBody>
      </p:sp>
    </p:spTree>
    <p:extLst>
      <p:ext uri="{BB962C8B-B14F-4D97-AF65-F5344CB8AC3E}">
        <p14:creationId xmlns:p14="http://schemas.microsoft.com/office/powerpoint/2010/main" val="211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1ACE-FFD8-4B2F-520A-5402FB898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F5B79-FACA-99AE-4B47-A116E23BD54A}"/>
              </a:ext>
            </a:extLst>
          </p:cNvPr>
          <p:cNvSpPr>
            <a:spLocks noGrp="1"/>
          </p:cNvSpPr>
          <p:nvPr>
            <p:ph type="title"/>
          </p:nvPr>
        </p:nvSpPr>
        <p:spPr/>
        <p:txBody>
          <a:bodyPr/>
          <a:lstStyle/>
          <a:p>
            <a:r>
              <a:rPr lang="en-US" dirty="0"/>
              <a:t>WHO recommends further KI research:</a:t>
            </a:r>
          </a:p>
        </p:txBody>
      </p:sp>
      <p:sp>
        <p:nvSpPr>
          <p:cNvPr id="4" name="Text Placeholder 3">
            <a:extLst>
              <a:ext uri="{FF2B5EF4-FFF2-40B4-BE49-F238E27FC236}">
                <a16:creationId xmlns:a16="http://schemas.microsoft.com/office/drawing/2014/main" id="{7AF7213F-BDE9-4D7B-8D63-85EA09F3680B}"/>
              </a:ext>
            </a:extLst>
          </p:cNvPr>
          <p:cNvSpPr>
            <a:spLocks noGrp="1"/>
          </p:cNvSpPr>
          <p:nvPr>
            <p:ph type="body" sz="half" idx="2"/>
          </p:nvPr>
        </p:nvSpPr>
        <p:spPr>
          <a:xfrm>
            <a:off x="1085320" y="3108302"/>
            <a:ext cx="4456535" cy="3790123"/>
          </a:xfrm>
        </p:spPr>
        <p:txBody>
          <a:bodyPr/>
          <a:lstStyle/>
          <a:p>
            <a:pPr marL="234950" indent="-234950">
              <a:buFont typeface="Arial" panose="020B0604020202020204" pitchFamily="34" charset="0"/>
              <a:buChar char="•"/>
            </a:pPr>
            <a:r>
              <a:rPr lang="en-US" sz="2400" dirty="0"/>
              <a:t>radioiodine biokinetics</a:t>
            </a:r>
          </a:p>
          <a:p>
            <a:pPr marL="234950" indent="-234950">
              <a:buFont typeface="Arial" panose="020B0604020202020204" pitchFamily="34" charset="0"/>
              <a:buChar char="•"/>
            </a:pPr>
            <a:r>
              <a:rPr lang="en-US" sz="2400" dirty="0"/>
              <a:t>optimal timing of intake</a:t>
            </a:r>
          </a:p>
          <a:p>
            <a:pPr marL="234950" indent="-234950">
              <a:buFont typeface="Arial" panose="020B0604020202020204" pitchFamily="34" charset="0"/>
              <a:buChar char="•"/>
            </a:pPr>
            <a:r>
              <a:rPr lang="en-US" sz="2400" dirty="0"/>
              <a:t>feasibility and acceptability</a:t>
            </a:r>
          </a:p>
          <a:p>
            <a:pPr marL="234950" indent="-234950">
              <a:buFont typeface="Arial" panose="020B0604020202020204" pitchFamily="34" charset="0"/>
              <a:buChar char="•"/>
            </a:pPr>
            <a:r>
              <a:rPr lang="en-US" sz="2400" dirty="0"/>
              <a:t>best practices for stockpiling or pre-distribution</a:t>
            </a:r>
          </a:p>
        </p:txBody>
      </p:sp>
      <p:pic>
        <p:nvPicPr>
          <p:cNvPr id="5" name="Picture 4" descr="A screenshot of a medical information&#10;&#10;Description automatically generated">
            <a:extLst>
              <a:ext uri="{FF2B5EF4-FFF2-40B4-BE49-F238E27FC236}">
                <a16:creationId xmlns:a16="http://schemas.microsoft.com/office/drawing/2014/main" id="{85533AF6-DF79-3BFA-37AD-6B1C63F95BE5}"/>
              </a:ext>
            </a:extLst>
          </p:cNvPr>
          <p:cNvPicPr>
            <a:picLocks noChangeAspect="1"/>
          </p:cNvPicPr>
          <p:nvPr/>
        </p:nvPicPr>
        <p:blipFill>
          <a:blip r:embed="rId2"/>
          <a:stretch>
            <a:fillRect/>
          </a:stretch>
        </p:blipFill>
        <p:spPr>
          <a:xfrm>
            <a:off x="6047396" y="607913"/>
            <a:ext cx="7373874" cy="5770055"/>
          </a:xfrm>
          <a:prstGeom prst="rect">
            <a:avLst/>
          </a:prstGeom>
          <a:noFill/>
        </p:spPr>
      </p:pic>
      <p:sp>
        <p:nvSpPr>
          <p:cNvPr id="6" name="TextBox 5">
            <a:extLst>
              <a:ext uri="{FF2B5EF4-FFF2-40B4-BE49-F238E27FC236}">
                <a16:creationId xmlns:a16="http://schemas.microsoft.com/office/drawing/2014/main" id="{DC7EEAC5-7BE7-BC17-0FD1-716C5AB2B8BF}"/>
              </a:ext>
            </a:extLst>
          </p:cNvPr>
          <p:cNvSpPr txBox="1"/>
          <p:nvPr/>
        </p:nvSpPr>
        <p:spPr>
          <a:xfrm>
            <a:off x="5728114" y="6872099"/>
            <a:ext cx="4664822" cy="561692"/>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World Health Organization, “Iodine thyroid blocking: Guidelines for use in planning and responding to radiological and nuclear emergencies,” WHO 2017.</a:t>
            </a:r>
          </a:p>
          <a:p>
            <a:r>
              <a:rPr lang="en-US" sz="1000" dirty="0">
                <a:hlinkClick r:id="rId3"/>
              </a:rPr>
              <a:t>https://www.who.int/publications/i/item/9789241550185</a:t>
            </a:r>
            <a:endParaRPr lang="en-US" sz="1000" dirty="0"/>
          </a:p>
        </p:txBody>
      </p:sp>
      <p:sp>
        <p:nvSpPr>
          <p:cNvPr id="3" name="Rectangle 2">
            <a:extLst>
              <a:ext uri="{FF2B5EF4-FFF2-40B4-BE49-F238E27FC236}">
                <a16:creationId xmlns:a16="http://schemas.microsoft.com/office/drawing/2014/main" id="{F8B0D4B3-0FEC-6780-CB7B-E49220677188}"/>
              </a:ext>
            </a:extLst>
          </p:cNvPr>
          <p:cNvSpPr/>
          <p:nvPr/>
        </p:nvSpPr>
        <p:spPr>
          <a:xfrm>
            <a:off x="8800759" y="5641279"/>
            <a:ext cx="606902" cy="228600"/>
          </a:xfrm>
          <a:prstGeom prst="rect">
            <a:avLst/>
          </a:prstGeom>
          <a:solidFill>
            <a:srgbClr val="FACFB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7F6A245-17E6-A91C-7B95-CB9161FB8E9C}"/>
              </a:ext>
            </a:extLst>
          </p:cNvPr>
          <p:cNvSpPr/>
          <p:nvPr/>
        </p:nvSpPr>
        <p:spPr>
          <a:xfrm>
            <a:off x="9689472" y="5855724"/>
            <a:ext cx="772835" cy="228600"/>
          </a:xfrm>
          <a:prstGeom prst="rect">
            <a:avLst/>
          </a:prstGeom>
          <a:solidFill>
            <a:srgbClr val="FACFB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197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CE47C-B01A-CC91-2743-C067D252F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EFD0C-C2B6-5DEF-A4F6-355116A8C576}"/>
              </a:ext>
            </a:extLst>
          </p:cNvPr>
          <p:cNvSpPr>
            <a:spLocks noGrp="1"/>
          </p:cNvSpPr>
          <p:nvPr>
            <p:ph type="title"/>
          </p:nvPr>
        </p:nvSpPr>
        <p:spPr/>
        <p:txBody>
          <a:bodyPr/>
          <a:lstStyle/>
          <a:p>
            <a:r>
              <a:rPr lang="en-US" dirty="0"/>
              <a:t>U.S. KI policy is evidence-based</a:t>
            </a:r>
          </a:p>
        </p:txBody>
      </p:sp>
      <p:sp>
        <p:nvSpPr>
          <p:cNvPr id="3" name="Content Placeholder 2">
            <a:extLst>
              <a:ext uri="{FF2B5EF4-FFF2-40B4-BE49-F238E27FC236}">
                <a16:creationId xmlns:a16="http://schemas.microsoft.com/office/drawing/2014/main" id="{B2AB3368-EBE8-2B73-964D-B9AFC7B074A2}"/>
              </a:ext>
            </a:extLst>
          </p:cNvPr>
          <p:cNvSpPr>
            <a:spLocks noGrp="1"/>
          </p:cNvSpPr>
          <p:nvPr>
            <p:ph idx="1"/>
          </p:nvPr>
        </p:nvSpPr>
        <p:spPr>
          <a:xfrm>
            <a:off x="1139079" y="2046734"/>
            <a:ext cx="12387350" cy="4931516"/>
          </a:xfrm>
        </p:spPr>
        <p:txBody>
          <a:bodyPr>
            <a:normAutofit/>
          </a:bodyPr>
          <a:lstStyle/>
          <a:p>
            <a:r>
              <a:rPr lang="en-US" sz="2600" dirty="0"/>
              <a:t>Efficacy and efficiency of KI implementation could benefit from modernization</a:t>
            </a:r>
          </a:p>
          <a:p>
            <a:r>
              <a:rPr lang="en-US" sz="2600" dirty="0"/>
              <a:t>KI Subcommittee within the Federal Radiological Preparedness Coordinating Committee (FRPCC) has been reinstated to assess need for guidance</a:t>
            </a:r>
          </a:p>
          <a:p>
            <a:r>
              <a:rPr lang="en-US" sz="2600" dirty="0"/>
              <a:t>KI guidance can benefit from:</a:t>
            </a:r>
          </a:p>
          <a:p>
            <a:endParaRPr lang="en-US" dirty="0"/>
          </a:p>
        </p:txBody>
      </p:sp>
      <p:sp>
        <p:nvSpPr>
          <p:cNvPr id="4" name="Content Placeholder 3">
            <a:extLst>
              <a:ext uri="{FF2B5EF4-FFF2-40B4-BE49-F238E27FC236}">
                <a16:creationId xmlns:a16="http://schemas.microsoft.com/office/drawing/2014/main" id="{D4E5CC45-E9E3-7F82-3C5C-9738B8BDA6C6}"/>
              </a:ext>
            </a:extLst>
          </p:cNvPr>
          <p:cNvSpPr txBox="1">
            <a:spLocks/>
          </p:cNvSpPr>
          <p:nvPr/>
        </p:nvSpPr>
        <p:spPr>
          <a:xfrm>
            <a:off x="1221553" y="3886200"/>
            <a:ext cx="5915227" cy="3250580"/>
          </a:xfrm>
          <a:prstGeom prst="rect">
            <a:avLst/>
          </a:prstGeom>
        </p:spPr>
        <p:txBody>
          <a:bodyPr/>
          <a:lstStyle>
            <a:lvl1pPr marL="274320" indent="-274320" algn="l" defTabSz="1097280" rtl="0" eaLnBrk="1" latinLnBrk="0" hangingPunct="1">
              <a:lnSpc>
                <a:spcPct val="90000"/>
              </a:lnSpc>
              <a:spcBef>
                <a:spcPts val="1200"/>
              </a:spcBef>
              <a:buClr>
                <a:srgbClr val="18335A"/>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Clr>
                <a:srgbClr val="18335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Clr>
                <a:srgbClr val="18335A"/>
              </a:buClr>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Clr>
                <a:srgbClr val="18335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Clr>
                <a:srgbClr val="18335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lvl="1"/>
            <a:r>
              <a:rPr lang="en-US" sz="2200" dirty="0">
                <a:solidFill>
                  <a:srgbClr val="193A54"/>
                </a:solidFill>
              </a:rPr>
              <a:t>insights on radioiodine release from state-of-the-art consequence analyses</a:t>
            </a:r>
          </a:p>
          <a:p>
            <a:pPr lvl="1"/>
            <a:r>
              <a:rPr lang="en-US" sz="2200" dirty="0">
                <a:solidFill>
                  <a:srgbClr val="193A54"/>
                </a:solidFill>
              </a:rPr>
              <a:t>lessons from Chernobyl, Fukushima and Ukraine</a:t>
            </a:r>
          </a:p>
          <a:p>
            <a:pPr lvl="1"/>
            <a:r>
              <a:rPr lang="en-US" sz="2200" dirty="0">
                <a:solidFill>
                  <a:srgbClr val="193A54"/>
                </a:solidFill>
              </a:rPr>
              <a:t>adequacy of dietary iodine sufficiency and daily iodine intake</a:t>
            </a:r>
          </a:p>
          <a:p>
            <a:pPr lvl="1"/>
            <a:r>
              <a:rPr lang="en-US" sz="2200" dirty="0">
                <a:solidFill>
                  <a:srgbClr val="193A54"/>
                </a:solidFill>
              </a:rPr>
              <a:t>understanding of advances in nuclear technologies</a:t>
            </a:r>
          </a:p>
          <a:p>
            <a:pPr lvl="1"/>
            <a:r>
              <a:rPr lang="en-US" sz="2200" dirty="0">
                <a:solidFill>
                  <a:srgbClr val="193A54"/>
                </a:solidFill>
              </a:rPr>
              <a:t>best practices</a:t>
            </a:r>
          </a:p>
        </p:txBody>
      </p:sp>
      <p:pic>
        <p:nvPicPr>
          <p:cNvPr id="5" name="Picture 4">
            <a:extLst>
              <a:ext uri="{FF2B5EF4-FFF2-40B4-BE49-F238E27FC236}">
                <a16:creationId xmlns:a16="http://schemas.microsoft.com/office/drawing/2014/main" id="{F9CE347F-CACB-D68C-0820-4B9EA144245B}"/>
              </a:ext>
            </a:extLst>
          </p:cNvPr>
          <p:cNvPicPr>
            <a:picLocks noChangeAspect="1"/>
          </p:cNvPicPr>
          <p:nvPr/>
        </p:nvPicPr>
        <p:blipFill>
          <a:blip r:embed="rId2"/>
          <a:srcRect t="2357"/>
          <a:stretch/>
        </p:blipFill>
        <p:spPr>
          <a:xfrm>
            <a:off x="7304049" y="3597064"/>
            <a:ext cx="5641198" cy="2765838"/>
          </a:xfrm>
          <a:prstGeom prst="rect">
            <a:avLst/>
          </a:prstGeom>
        </p:spPr>
      </p:pic>
      <p:sp>
        <p:nvSpPr>
          <p:cNvPr id="6" name="TextBox 5">
            <a:extLst>
              <a:ext uri="{FF2B5EF4-FFF2-40B4-BE49-F238E27FC236}">
                <a16:creationId xmlns:a16="http://schemas.microsoft.com/office/drawing/2014/main" id="{7BA061BC-BE08-A378-F056-618B3364F924}"/>
              </a:ext>
            </a:extLst>
          </p:cNvPr>
          <p:cNvSpPr txBox="1"/>
          <p:nvPr/>
        </p:nvSpPr>
        <p:spPr>
          <a:xfrm>
            <a:off x="7332754" y="6562752"/>
            <a:ext cx="5029201" cy="415498"/>
          </a:xfrm>
          <a:prstGeom prst="rect">
            <a:avLst/>
          </a:prstGeom>
          <a:noFill/>
        </p:spPr>
        <p:txBody>
          <a:bodyPr wrap="square">
            <a:spAutoFit/>
          </a:bodyPr>
          <a:lstStyle/>
          <a:p>
            <a:pPr algn="l"/>
            <a:r>
              <a:rPr lang="en-US" sz="1000" dirty="0">
                <a:solidFill>
                  <a:schemeClr val="bg1">
                    <a:lumMod val="50000"/>
                  </a:schemeClr>
                </a:solidFill>
                <a:latin typeface="Arial" panose="020B0604020202020204" pitchFamily="34" charset="0"/>
                <a:cs typeface="Arial" panose="020B0604020202020204" pitchFamily="34" charset="0"/>
              </a:rPr>
              <a:t>US NRC. Literature Review: Evaluation of Implementation Strategies for Potassium Iodide; 2025. ADAMS Accession No. ML25077A036.</a:t>
            </a:r>
          </a:p>
        </p:txBody>
      </p:sp>
    </p:spTree>
    <p:extLst>
      <p:ext uri="{BB962C8B-B14F-4D97-AF65-F5344CB8AC3E}">
        <p14:creationId xmlns:p14="http://schemas.microsoft.com/office/powerpoint/2010/main" val="305029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C80B-CE22-4689-71AA-904795BC8768}"/>
              </a:ext>
            </a:extLst>
          </p:cNvPr>
          <p:cNvSpPr>
            <a:spLocks noGrp="1"/>
          </p:cNvSpPr>
          <p:nvPr>
            <p:ph type="title"/>
          </p:nvPr>
        </p:nvSpPr>
        <p:spPr/>
        <p:txBody>
          <a:bodyPr/>
          <a:lstStyle/>
          <a:p>
            <a:r>
              <a:rPr lang="en-US" dirty="0"/>
              <a:t>KI effectiveness can be modeled</a:t>
            </a:r>
          </a:p>
        </p:txBody>
      </p:sp>
      <p:sp>
        <p:nvSpPr>
          <p:cNvPr id="4" name="TextBox 3">
            <a:extLst>
              <a:ext uri="{FF2B5EF4-FFF2-40B4-BE49-F238E27FC236}">
                <a16:creationId xmlns:a16="http://schemas.microsoft.com/office/drawing/2014/main" id="{09FBB294-F359-3ED8-FFF2-2B6034981957}"/>
              </a:ext>
            </a:extLst>
          </p:cNvPr>
          <p:cNvSpPr txBox="1"/>
          <p:nvPr/>
        </p:nvSpPr>
        <p:spPr>
          <a:xfrm>
            <a:off x="983842" y="7090206"/>
            <a:ext cx="9386792" cy="400110"/>
          </a:xfrm>
          <a:prstGeom prst="rect">
            <a:avLst/>
          </a:prstGeom>
          <a:noFill/>
        </p:spPr>
        <p:txBody>
          <a:bodyPr wrap="square">
            <a:spAutoFit/>
          </a:bodyPr>
          <a:lstStyle/>
          <a:p>
            <a:r>
              <a:rPr lang="en-US" sz="1000" b="0" i="0" dirty="0">
                <a:solidFill>
                  <a:schemeClr val="bg1">
                    <a:lumMod val="50000"/>
                  </a:schemeClr>
                </a:solidFill>
                <a:effectLst/>
                <a:highlight>
                  <a:srgbClr val="FFFFFF"/>
                </a:highlight>
                <a:latin typeface="Arial" panose="020B0604020202020204" pitchFamily="34" charset="0"/>
                <a:cs typeface="Arial" panose="020B0604020202020204" pitchFamily="34" charset="0"/>
              </a:rPr>
              <a:t>Kimura, M., </a:t>
            </a:r>
            <a:r>
              <a:rPr lang="en-US" sz="1000" b="0" i="0" dirty="0" err="1">
                <a:solidFill>
                  <a:schemeClr val="bg1">
                    <a:lumMod val="50000"/>
                  </a:schemeClr>
                </a:solidFill>
                <a:effectLst/>
                <a:highlight>
                  <a:srgbClr val="FFFFFF"/>
                </a:highlight>
                <a:latin typeface="Arial" panose="020B0604020202020204" pitchFamily="34" charset="0"/>
                <a:cs typeface="Arial" panose="020B0604020202020204" pitchFamily="34" charset="0"/>
              </a:rPr>
              <a:t>Oguri</a:t>
            </a:r>
            <a:r>
              <a:rPr lang="en-US" sz="1000" b="0" i="0" dirty="0">
                <a:solidFill>
                  <a:schemeClr val="bg1">
                    <a:lumMod val="50000"/>
                  </a:schemeClr>
                </a:solidFill>
                <a:effectLst/>
                <a:highlight>
                  <a:srgbClr val="FFFFFF"/>
                </a:highlight>
                <a:latin typeface="Arial" panose="020B0604020202020204" pitchFamily="34" charset="0"/>
                <a:cs typeface="Arial" panose="020B0604020202020204" pitchFamily="34" charset="0"/>
              </a:rPr>
              <a:t>, T., Ishikawa, J., &amp; </a:t>
            </a:r>
            <a:r>
              <a:rPr lang="en-US" sz="1000" b="0" i="0" dirty="0" err="1">
                <a:solidFill>
                  <a:schemeClr val="bg1">
                    <a:lumMod val="50000"/>
                  </a:schemeClr>
                </a:solidFill>
                <a:effectLst/>
                <a:highlight>
                  <a:srgbClr val="FFFFFF"/>
                </a:highlight>
                <a:latin typeface="Arial" panose="020B0604020202020204" pitchFamily="34" charset="0"/>
                <a:cs typeface="Arial" panose="020B0604020202020204" pitchFamily="34" charset="0"/>
              </a:rPr>
              <a:t>Munakata</a:t>
            </a:r>
            <a:r>
              <a:rPr lang="en-US" sz="1000" b="0" i="0" dirty="0">
                <a:solidFill>
                  <a:schemeClr val="bg1">
                    <a:lumMod val="50000"/>
                  </a:schemeClr>
                </a:solidFill>
                <a:effectLst/>
                <a:highlight>
                  <a:srgbClr val="FFFFFF"/>
                </a:highlight>
                <a:latin typeface="Arial" panose="020B0604020202020204" pitchFamily="34" charset="0"/>
                <a:cs typeface="Arial" panose="020B0604020202020204" pitchFamily="34" charset="0"/>
              </a:rPr>
              <a:t>, M. (2020). Development of an evaluation method for planning of urgent protection strategies in a nuclear emergency using a level 3 probabilistic risk assessment. </a:t>
            </a:r>
            <a:r>
              <a:rPr lang="en-US" sz="1000" b="0" i="1" dirty="0">
                <a:solidFill>
                  <a:schemeClr val="bg1">
                    <a:lumMod val="50000"/>
                  </a:schemeClr>
                </a:solidFill>
                <a:effectLst/>
                <a:highlight>
                  <a:srgbClr val="FFFFFF"/>
                </a:highlight>
                <a:latin typeface="Arial" panose="020B0604020202020204" pitchFamily="34" charset="0"/>
                <a:cs typeface="Arial" panose="020B0604020202020204" pitchFamily="34" charset="0"/>
              </a:rPr>
              <a:t>Journal of Nuclear Science and Technology</a:t>
            </a:r>
            <a:r>
              <a:rPr lang="en-US" sz="1000" b="0" i="0" dirty="0">
                <a:solidFill>
                  <a:schemeClr val="bg1">
                    <a:lumMod val="50000"/>
                  </a:schemeClr>
                </a:solidFill>
                <a:effectLst/>
                <a:highlight>
                  <a:srgbClr val="FFFFFF"/>
                </a:highlight>
                <a:latin typeface="Arial" panose="020B0604020202020204" pitchFamily="34" charset="0"/>
                <a:cs typeface="Arial" panose="020B0604020202020204" pitchFamily="34" charset="0"/>
              </a:rPr>
              <a:t>, </a:t>
            </a:r>
            <a:r>
              <a:rPr lang="en-US" sz="1000" b="0" i="1" dirty="0">
                <a:solidFill>
                  <a:schemeClr val="bg1">
                    <a:lumMod val="50000"/>
                  </a:schemeClr>
                </a:solidFill>
                <a:effectLst/>
                <a:highlight>
                  <a:srgbClr val="FFFFFF"/>
                </a:highlight>
                <a:latin typeface="Arial" panose="020B0604020202020204" pitchFamily="34" charset="0"/>
                <a:cs typeface="Arial" panose="020B0604020202020204" pitchFamily="34" charset="0"/>
              </a:rPr>
              <a:t>58</a:t>
            </a:r>
            <a:r>
              <a:rPr lang="en-US" sz="1000" b="0" i="0" dirty="0">
                <a:solidFill>
                  <a:schemeClr val="bg1">
                    <a:lumMod val="50000"/>
                  </a:schemeClr>
                </a:solidFill>
                <a:effectLst/>
                <a:highlight>
                  <a:srgbClr val="FFFFFF"/>
                </a:highlight>
                <a:latin typeface="Arial" panose="020B0604020202020204" pitchFamily="34" charset="0"/>
                <a:cs typeface="Arial" panose="020B0604020202020204" pitchFamily="34" charset="0"/>
              </a:rPr>
              <a:t>(3), 278–291. https://doi.org/10.1080/00223131.2020.1820914</a:t>
            </a:r>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A9C947-EE0C-B4C0-877B-3AD43884633B}"/>
              </a:ext>
            </a:extLst>
          </p:cNvPr>
          <p:cNvPicPr>
            <a:picLocks noChangeAspect="1"/>
          </p:cNvPicPr>
          <p:nvPr/>
        </p:nvPicPr>
        <p:blipFill>
          <a:blip r:embed="rId2"/>
          <a:stretch>
            <a:fillRect/>
          </a:stretch>
        </p:blipFill>
        <p:spPr>
          <a:xfrm>
            <a:off x="1659011" y="1504655"/>
            <a:ext cx="5868619" cy="5337464"/>
          </a:xfrm>
          <a:prstGeom prst="rect">
            <a:avLst/>
          </a:prstGeom>
        </p:spPr>
      </p:pic>
      <p:pic>
        <p:nvPicPr>
          <p:cNvPr id="6" name="Picture 5">
            <a:extLst>
              <a:ext uri="{FF2B5EF4-FFF2-40B4-BE49-F238E27FC236}">
                <a16:creationId xmlns:a16="http://schemas.microsoft.com/office/drawing/2014/main" id="{B2DECFC6-D565-9864-4F30-6ADB2E0ABE28}"/>
              </a:ext>
            </a:extLst>
          </p:cNvPr>
          <p:cNvPicPr>
            <a:picLocks noChangeAspect="1"/>
          </p:cNvPicPr>
          <p:nvPr/>
        </p:nvPicPr>
        <p:blipFill>
          <a:blip r:embed="rId3"/>
          <a:stretch>
            <a:fillRect/>
          </a:stretch>
        </p:blipFill>
        <p:spPr>
          <a:xfrm>
            <a:off x="7473842" y="1536928"/>
            <a:ext cx="5753741" cy="5217825"/>
          </a:xfrm>
          <a:prstGeom prst="rect">
            <a:avLst/>
          </a:prstGeom>
        </p:spPr>
      </p:pic>
    </p:spTree>
    <p:extLst>
      <p:ext uri="{BB962C8B-B14F-4D97-AF65-F5344CB8AC3E}">
        <p14:creationId xmlns:p14="http://schemas.microsoft.com/office/powerpoint/2010/main" val="114473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AAA0-F2FA-3F34-3ECC-50E09E38CBB4}"/>
              </a:ext>
            </a:extLst>
          </p:cNvPr>
          <p:cNvSpPr>
            <a:spLocks noGrp="1"/>
          </p:cNvSpPr>
          <p:nvPr>
            <p:ph type="title"/>
          </p:nvPr>
        </p:nvSpPr>
        <p:spPr/>
        <p:txBody>
          <a:bodyPr/>
          <a:lstStyle/>
          <a:p>
            <a:r>
              <a:rPr lang="en-US" dirty="0"/>
              <a:t>MACCS can inform KI strategies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BAD64D-4C69-8204-11E0-1015CC6FC56F}"/>
                  </a:ext>
                </a:extLst>
              </p:cNvPr>
              <p:cNvSpPr>
                <a:spLocks noGrp="1"/>
              </p:cNvSpPr>
              <p:nvPr>
                <p:ph idx="1"/>
              </p:nvPr>
            </p:nvSpPr>
            <p:spPr/>
            <p:txBody>
              <a:bodyPr/>
              <a:lstStyle/>
              <a:p>
                <a:r>
                  <a:rPr lang="en-US" dirty="0"/>
                  <a:t>NRC is using MACCS to assess effectiveness of KI implementation</a:t>
                </a:r>
              </a:p>
              <a:p>
                <a:pPr lvl="1"/>
                <a:r>
                  <a:rPr lang="en-US" dirty="0"/>
                  <a:t>KIMODL determines whether to consider KI or NOKI</a:t>
                </a:r>
              </a:p>
              <a:p>
                <a:pPr lvl="1"/>
                <a:r>
                  <a:rPr lang="en-US" dirty="0"/>
                  <a:t>Linear no threshold (LNT) dose-response model applied</a:t>
                </a:r>
              </a:p>
              <a:p>
                <a:pPr lvl="1"/>
                <a:r>
                  <a:rPr lang="en-US" dirty="0"/>
                  <a:t>Dose to a population is reduced by a factor</a:t>
                </a:r>
              </a:p>
              <a:p>
                <a:pPr marL="0" indent="0">
                  <a:buNone/>
                </a:pPr>
                <a:endParaRPr lang="en-US" sz="1600" dirty="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𝐸𝐹𝐹𝐴𝐶𝑌</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𝑃𝑂𝑃𝐹𝑅𝐴𝐶</m:t>
                      </m:r>
                    </m:oMath>
                  </m:oMathPara>
                </a14:m>
                <a:endParaRPr lang="en-US" dirty="0"/>
              </a:p>
              <a:p>
                <a:pPr marL="0" indent="0">
                  <a:buNone/>
                </a:pPr>
                <a:r>
                  <a:rPr lang="en-US" dirty="0"/>
                  <a:t>where,</a:t>
                </a:r>
              </a:p>
              <a:p>
                <a:pPr marL="548640" lvl="1" indent="0">
                  <a:buNone/>
                </a:pPr>
                <a:r>
                  <a:rPr lang="en-US" dirty="0"/>
                  <a:t>EFFACY reduces the dose to the thyroid from inhalation</a:t>
                </a:r>
              </a:p>
              <a:p>
                <a:pPr marL="548640" lvl="1" indent="0">
                  <a:buNone/>
                </a:pPr>
                <a:r>
                  <a:rPr lang="en-US" dirty="0"/>
                  <a:t>POPFRAC is the fraction of a cohort that ingests KI</a:t>
                </a:r>
              </a:p>
              <a:p>
                <a:endParaRPr lang="en-US" dirty="0"/>
              </a:p>
            </p:txBody>
          </p:sp>
        </mc:Choice>
        <mc:Fallback xmlns="">
          <p:sp>
            <p:nvSpPr>
              <p:cNvPr id="3" name="Content Placeholder 2">
                <a:extLst>
                  <a:ext uri="{FF2B5EF4-FFF2-40B4-BE49-F238E27FC236}">
                    <a16:creationId xmlns:a16="http://schemas.microsoft.com/office/drawing/2014/main" id="{C6BAD64D-4C69-8204-11E0-1015CC6FC56F}"/>
                  </a:ext>
                </a:extLst>
              </p:cNvPr>
              <p:cNvSpPr>
                <a:spLocks noGrp="1" noRot="1" noChangeAspect="1" noMove="1" noResize="1" noEditPoints="1" noAdjustHandles="1" noChangeArrowheads="1" noChangeShapeType="1" noTextEdit="1"/>
              </p:cNvSpPr>
              <p:nvPr>
                <p:ph idx="1"/>
              </p:nvPr>
            </p:nvSpPr>
            <p:spPr>
              <a:blipFill>
                <a:blip r:embed="rId2"/>
                <a:stretch>
                  <a:fillRect l="-921" t="-197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34D5C85-9E38-2F29-8368-B6F5AE073B78}"/>
              </a:ext>
            </a:extLst>
          </p:cNvPr>
          <p:cNvPicPr>
            <a:picLocks noChangeAspect="1"/>
          </p:cNvPicPr>
          <p:nvPr/>
        </p:nvPicPr>
        <p:blipFill>
          <a:blip r:embed="rId3"/>
          <a:stretch>
            <a:fillRect/>
          </a:stretch>
        </p:blipFill>
        <p:spPr>
          <a:xfrm>
            <a:off x="3687830" y="5704009"/>
            <a:ext cx="7321648" cy="1165777"/>
          </a:xfrm>
          <a:prstGeom prst="rect">
            <a:avLst/>
          </a:prstGeom>
        </p:spPr>
      </p:pic>
    </p:spTree>
    <p:extLst>
      <p:ext uri="{BB962C8B-B14F-4D97-AF65-F5344CB8AC3E}">
        <p14:creationId xmlns:p14="http://schemas.microsoft.com/office/powerpoint/2010/main" val="237315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7B39-6C45-ABF9-74FC-7405CAFEFFD9}"/>
              </a:ext>
            </a:extLst>
          </p:cNvPr>
          <p:cNvSpPr>
            <a:spLocks noGrp="1"/>
          </p:cNvSpPr>
          <p:nvPr>
            <p:ph type="title"/>
          </p:nvPr>
        </p:nvSpPr>
        <p:spPr/>
        <p:txBody>
          <a:bodyPr/>
          <a:lstStyle/>
          <a:p>
            <a:r>
              <a:rPr lang="en-US" dirty="0"/>
              <a:t>KI effectiveness is factor dependent</a:t>
            </a:r>
          </a:p>
        </p:txBody>
      </p:sp>
      <p:sp>
        <p:nvSpPr>
          <p:cNvPr id="3" name="Content Placeholder 2">
            <a:extLst>
              <a:ext uri="{FF2B5EF4-FFF2-40B4-BE49-F238E27FC236}">
                <a16:creationId xmlns:a16="http://schemas.microsoft.com/office/drawing/2014/main" id="{C5D03F30-A424-391D-C85E-0016EE369BA3}"/>
              </a:ext>
            </a:extLst>
          </p:cNvPr>
          <p:cNvSpPr>
            <a:spLocks noGrp="1"/>
          </p:cNvSpPr>
          <p:nvPr>
            <p:ph idx="1"/>
          </p:nvPr>
        </p:nvSpPr>
        <p:spPr>
          <a:xfrm>
            <a:off x="5976154" y="1762536"/>
            <a:ext cx="7347255" cy="4931516"/>
          </a:xfrm>
        </p:spPr>
        <p:txBody>
          <a:bodyPr>
            <a:normAutofit fontScale="92500" lnSpcReduction="10000"/>
          </a:bodyPr>
          <a:lstStyle/>
          <a:p>
            <a:pPr>
              <a:lnSpc>
                <a:spcPct val="110000"/>
              </a:lnSpc>
            </a:pPr>
            <a:r>
              <a:rPr lang="en-US" sz="2400" dirty="0"/>
              <a:t>To be effective against inhalation exposure, KI must   be administered within a specific window of opportunity</a:t>
            </a:r>
          </a:p>
          <a:p>
            <a:pPr marL="803275" lvl="1">
              <a:lnSpc>
                <a:spcPct val="110000"/>
              </a:lnSpc>
            </a:pPr>
            <a:r>
              <a:rPr lang="en-US" sz="2000" dirty="0"/>
              <a:t>&lt; 12-24 hours before exposure ~90% to 70% effective</a:t>
            </a:r>
          </a:p>
          <a:p>
            <a:pPr marL="803275" lvl="1">
              <a:lnSpc>
                <a:spcPct val="110000"/>
              </a:lnSpc>
            </a:pPr>
            <a:r>
              <a:rPr lang="en-US" sz="2000" dirty="0"/>
              <a:t>&lt; 1-3 hours after exposure ~85% to 50% effective</a:t>
            </a:r>
          </a:p>
          <a:p>
            <a:pPr marL="803275" lvl="1">
              <a:lnSpc>
                <a:spcPct val="110000"/>
              </a:lnSpc>
            </a:pPr>
            <a:r>
              <a:rPr lang="en-US" sz="2000" dirty="0"/>
              <a:t>&gt; 6 hour after exposure has negligible protective effect</a:t>
            </a:r>
          </a:p>
          <a:p>
            <a:pPr>
              <a:lnSpc>
                <a:spcPct val="110000"/>
              </a:lnSpc>
            </a:pPr>
            <a:r>
              <a:rPr lang="en-US" sz="2400" dirty="0"/>
              <a:t>Modeling can provide useful insights for informing      KI implementation. Factors include:</a:t>
            </a:r>
          </a:p>
          <a:p>
            <a:pPr marL="803275" lvl="1">
              <a:lnSpc>
                <a:spcPct val="110000"/>
              </a:lnSpc>
            </a:pPr>
            <a:r>
              <a:rPr lang="en-US" sz="2000" dirty="0"/>
              <a:t>source term (optimal timing and radioiodine form)</a:t>
            </a:r>
          </a:p>
          <a:p>
            <a:pPr marL="803275" lvl="1">
              <a:lnSpc>
                <a:spcPct val="110000"/>
              </a:lnSpc>
            </a:pPr>
            <a:r>
              <a:rPr lang="en-US" sz="2000" dirty="0"/>
              <a:t>KI time dependency (biokinetics)</a:t>
            </a:r>
          </a:p>
          <a:p>
            <a:pPr marL="803275" lvl="1">
              <a:lnSpc>
                <a:spcPct val="110000"/>
              </a:lnSpc>
            </a:pPr>
            <a:r>
              <a:rPr lang="en-US" sz="2000" dirty="0"/>
              <a:t>iodine sufficiency (biokinetics)</a:t>
            </a:r>
          </a:p>
          <a:p>
            <a:pPr marL="803275" lvl="1">
              <a:lnSpc>
                <a:spcPct val="110000"/>
              </a:lnSpc>
            </a:pPr>
            <a:r>
              <a:rPr lang="en-US" sz="2000" dirty="0"/>
              <a:t>distribution strategy (feasibility)</a:t>
            </a:r>
          </a:p>
          <a:p>
            <a:pPr marL="803275" lvl="1">
              <a:lnSpc>
                <a:spcPct val="110000"/>
              </a:lnSpc>
            </a:pPr>
            <a:r>
              <a:rPr lang="en-US" sz="2000" dirty="0"/>
              <a:t>human factors (acceptability)</a:t>
            </a:r>
          </a:p>
          <a:p>
            <a:pPr marL="803275" lvl="1">
              <a:lnSpc>
                <a:spcPct val="110000"/>
              </a:lnSpc>
            </a:pPr>
            <a:r>
              <a:rPr lang="en-US" sz="2000" dirty="0"/>
              <a:t>state of practice (best practice)</a:t>
            </a:r>
          </a:p>
          <a:p>
            <a:endParaRPr lang="en-US" dirty="0"/>
          </a:p>
        </p:txBody>
      </p:sp>
      <p:pic>
        <p:nvPicPr>
          <p:cNvPr id="4" name="Picture 3">
            <a:extLst>
              <a:ext uri="{FF2B5EF4-FFF2-40B4-BE49-F238E27FC236}">
                <a16:creationId xmlns:a16="http://schemas.microsoft.com/office/drawing/2014/main" id="{90923D63-52F7-E49D-707A-40F1D176FB96}"/>
              </a:ext>
            </a:extLst>
          </p:cNvPr>
          <p:cNvPicPr>
            <a:picLocks noChangeAspect="1"/>
          </p:cNvPicPr>
          <p:nvPr/>
        </p:nvPicPr>
        <p:blipFill>
          <a:blip r:embed="rId2"/>
          <a:stretch>
            <a:fillRect/>
          </a:stretch>
        </p:blipFill>
        <p:spPr>
          <a:xfrm>
            <a:off x="1405729" y="1762536"/>
            <a:ext cx="4180829" cy="4812465"/>
          </a:xfrm>
          <a:prstGeom prst="rect">
            <a:avLst/>
          </a:prstGeom>
        </p:spPr>
      </p:pic>
      <p:sp>
        <p:nvSpPr>
          <p:cNvPr id="5" name="TextBox 4">
            <a:extLst>
              <a:ext uri="{FF2B5EF4-FFF2-40B4-BE49-F238E27FC236}">
                <a16:creationId xmlns:a16="http://schemas.microsoft.com/office/drawing/2014/main" id="{EAD2F270-C5B8-7936-31C8-1FAA20DEED54}"/>
              </a:ext>
            </a:extLst>
          </p:cNvPr>
          <p:cNvSpPr txBox="1"/>
          <p:nvPr/>
        </p:nvSpPr>
        <p:spPr>
          <a:xfrm>
            <a:off x="1139079" y="7013262"/>
            <a:ext cx="6109780" cy="553998"/>
          </a:xfrm>
          <a:prstGeom prst="rect">
            <a:avLst/>
          </a:prstGeom>
          <a:noFill/>
        </p:spPr>
        <p:txBody>
          <a:bodyPr wrap="square">
            <a:spAutoFit/>
          </a:bodyPr>
          <a:lstStyle/>
          <a:p>
            <a:r>
              <a:rPr lang="en-US" sz="1000" dirty="0">
                <a:solidFill>
                  <a:schemeClr val="bg1">
                    <a:lumMod val="50000"/>
                  </a:schemeClr>
                </a:solidFill>
                <a:latin typeface="Arial" panose="020B0604020202020204" pitchFamily="34" charset="0"/>
                <a:cs typeface="Arial" panose="020B0604020202020204" pitchFamily="34" charset="0"/>
              </a:rPr>
              <a:t>Ioannis Ilias, Manfredi Rizzo, Georgios Meristoudis. Potassium Iodide in Nuclear Accidents: Give it Timely, Swiftly and Judiciously, Endocrine, Metabolic &amp; Immune Disorders - Drug Targets; Volume 23, Issue 6, Year 2023, e141022210042. DOI: 10.2174/1871530323666221014150729</a:t>
            </a:r>
          </a:p>
        </p:txBody>
      </p:sp>
    </p:spTree>
    <p:extLst>
      <p:ext uri="{BB962C8B-B14F-4D97-AF65-F5344CB8AC3E}">
        <p14:creationId xmlns:p14="http://schemas.microsoft.com/office/powerpoint/2010/main" val="178420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F783-06B3-A014-B2F8-B76AC026E66C}"/>
              </a:ext>
            </a:extLst>
          </p:cNvPr>
          <p:cNvSpPr>
            <a:spLocks noGrp="1"/>
          </p:cNvSpPr>
          <p:nvPr>
            <p:ph type="title"/>
          </p:nvPr>
        </p:nvSpPr>
        <p:spPr/>
        <p:txBody>
          <a:bodyPr/>
          <a:lstStyle/>
          <a:p>
            <a:r>
              <a:rPr lang="en-US" dirty="0"/>
              <a:t>Data can inform MACCS parameters</a:t>
            </a:r>
          </a:p>
        </p:txBody>
      </p:sp>
      <p:sp>
        <p:nvSpPr>
          <p:cNvPr id="7" name="TextBox 6">
            <a:extLst>
              <a:ext uri="{FF2B5EF4-FFF2-40B4-BE49-F238E27FC236}">
                <a16:creationId xmlns:a16="http://schemas.microsoft.com/office/drawing/2014/main" id="{729EE0AE-A232-2E29-232E-C07D8E821437}"/>
              </a:ext>
            </a:extLst>
          </p:cNvPr>
          <p:cNvSpPr txBox="1"/>
          <p:nvPr/>
        </p:nvSpPr>
        <p:spPr>
          <a:xfrm>
            <a:off x="2606608" y="3609871"/>
            <a:ext cx="9344298" cy="2585323"/>
          </a:xfrm>
          <a:prstGeom prst="rect">
            <a:avLst/>
          </a:prstGeom>
          <a:noFill/>
        </p:spPr>
        <p:txBody>
          <a:bodyPr wrap="square">
            <a:spAutoFit/>
          </a:bodyPr>
          <a:lstStyle/>
          <a:p>
            <a:r>
              <a:rPr lang="en-US" b="0" i="0" dirty="0">
                <a:solidFill>
                  <a:srgbClr val="212121"/>
                </a:solidFill>
                <a:effectLst/>
                <a:latin typeface="Cambria" panose="02040503050406030204" pitchFamily="18" charset="0"/>
              </a:rPr>
              <a:t>The rate of </a:t>
            </a:r>
            <a:r>
              <a:rPr lang="en-US" b="0" i="0" dirty="0">
                <a:solidFill>
                  <a:srgbClr val="212121"/>
                </a:solidFill>
                <a:effectLst/>
                <a:highlight>
                  <a:srgbClr val="FEEBDE"/>
                </a:highlight>
                <a:latin typeface="Cambria" panose="02040503050406030204" pitchFamily="18" charset="0"/>
              </a:rPr>
              <a:t>distribution was 94.9%, </a:t>
            </a:r>
            <a:r>
              <a:rPr lang="en-US" b="0" i="0" dirty="0">
                <a:solidFill>
                  <a:srgbClr val="212121"/>
                </a:solidFill>
                <a:effectLst/>
                <a:latin typeface="Cambria" panose="02040503050406030204" pitchFamily="18" charset="0"/>
              </a:rPr>
              <a:t>but the </a:t>
            </a:r>
            <a:r>
              <a:rPr lang="en-US" b="0" i="0" dirty="0">
                <a:solidFill>
                  <a:srgbClr val="212121"/>
                </a:solidFill>
                <a:effectLst/>
                <a:highlight>
                  <a:srgbClr val="FEEBDE"/>
                </a:highlight>
                <a:latin typeface="Cambria" panose="02040503050406030204" pitchFamily="18" charset="0"/>
              </a:rPr>
              <a:t>intake rate was only 63.5%. </a:t>
            </a:r>
            <a:r>
              <a:rPr lang="en-US" b="0" i="0" dirty="0">
                <a:solidFill>
                  <a:srgbClr val="212121"/>
                </a:solidFill>
                <a:effectLst/>
                <a:latin typeface="Cambria" panose="02040503050406030204" pitchFamily="18" charset="0"/>
              </a:rPr>
              <a:t>Intake was lower in those aged 0 to 2 years compared with those aged ≥3 years (OR, 0.21; 95% CI, 0.11 to 0.36). Parents’ intake was positively associated with their children’s intake (OR, 61.0; 95% CI, 37.9 to 102.9). The variance partition coefficient for regions was 0.021, suggesting that the intake of stable iodine was more likely affected by individual than by regional factors. Closed-ended questions showed that the main reason for avoiding intake was concern about safety. Open-ended questions for other reasons revealed issues related to the distribution method, information about the effects and adverse effects of iodine, and instructions for iodine intake. There were no symptomatic adverse effects claimed to the town.</a:t>
            </a:r>
            <a:endParaRPr lang="en-US" dirty="0"/>
          </a:p>
        </p:txBody>
      </p:sp>
      <p:pic>
        <p:nvPicPr>
          <p:cNvPr id="8" name="Picture 7">
            <a:extLst>
              <a:ext uri="{FF2B5EF4-FFF2-40B4-BE49-F238E27FC236}">
                <a16:creationId xmlns:a16="http://schemas.microsoft.com/office/drawing/2014/main" id="{FB6699EE-FAC9-2A7C-E52A-21553E8FA4C8}"/>
              </a:ext>
            </a:extLst>
          </p:cNvPr>
          <p:cNvPicPr>
            <a:picLocks noChangeAspect="1"/>
          </p:cNvPicPr>
          <p:nvPr/>
        </p:nvPicPr>
        <p:blipFill>
          <a:blip r:embed="rId2"/>
          <a:stretch>
            <a:fillRect/>
          </a:stretch>
        </p:blipFill>
        <p:spPr>
          <a:xfrm>
            <a:off x="2606608" y="1820034"/>
            <a:ext cx="6394393" cy="1598598"/>
          </a:xfrm>
          <a:prstGeom prst="rect">
            <a:avLst/>
          </a:prstGeom>
        </p:spPr>
      </p:pic>
    </p:spTree>
    <p:extLst>
      <p:ext uri="{BB962C8B-B14F-4D97-AF65-F5344CB8AC3E}">
        <p14:creationId xmlns:p14="http://schemas.microsoft.com/office/powerpoint/2010/main" val="2267453776"/>
      </p:ext>
    </p:extLst>
  </p:cSld>
  <p:clrMapOvr>
    <a:masterClrMapping/>
  </p:clrMapOvr>
</p:sld>
</file>

<file path=ppt/theme/theme1.xml><?xml version="1.0" encoding="utf-8"?>
<a:theme xmlns:a="http://schemas.openxmlformats.org/drawingml/2006/main" name="2025 RUG">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4" ma:contentTypeDescription="Create a new document." ma:contentTypeScope="" ma:versionID="6a410a70177dc963b049859032de4722">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27e031d7d14e29b70c896fdef788ae4d"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Props1.xml><?xml version="1.0" encoding="utf-8"?>
<ds:datastoreItem xmlns:ds="http://schemas.openxmlformats.org/officeDocument/2006/customXml" ds:itemID="{0B4A37E8-D217-4F3B-8FBB-61A87E7AE1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7fab5-ca36-4373-9e84-14533c573aad"/>
    <ds:schemaRef ds:uri="f7f9503f-814b-432a-91f5-9c13c5134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C48D04-F599-42C9-AC4C-98BE4D8D6E8E}">
  <ds:schemaRefs>
    <ds:schemaRef ds:uri="http://schemas.microsoft.com/sharepoint/v3/contenttype/forms"/>
  </ds:schemaRefs>
</ds:datastoreItem>
</file>

<file path=customXml/itemProps3.xml><?xml version="1.0" encoding="utf-8"?>
<ds:datastoreItem xmlns:ds="http://schemas.openxmlformats.org/officeDocument/2006/customXml" ds:itemID="{5B12EA60-B908-4E77-A38D-182542EB5BC3}"/>
</file>

<file path=customXml/itemProps4.xml><?xml version="1.0" encoding="utf-8"?>
<ds:datastoreItem xmlns:ds="http://schemas.openxmlformats.org/officeDocument/2006/customXml" ds:itemID="{617F8014-9403-4CC5-8F2F-0C66B954D1CC}">
  <ds:schemaRef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f7f9503f-814b-432a-91f5-9c13c51348b4"/>
    <ds:schemaRef ds:uri="http://schemas.microsoft.com/office/infopath/2007/PartnerControls"/>
    <ds:schemaRef ds:uri="dfe7fab5-ca36-4373-9e84-14533c573aad"/>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Office Theme</Template>
  <TotalTime>1893</TotalTime>
  <Words>927</Words>
  <Application>Microsoft Office PowerPoint</Application>
  <PresentationFormat>Custom</PresentationFormat>
  <Paragraphs>88</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Cambria</vt:lpstr>
      <vt:lpstr>Cambria Math</vt:lpstr>
      <vt:lpstr>Wingdings</vt:lpstr>
      <vt:lpstr>2025 RUG</vt:lpstr>
      <vt:lpstr>Potassium Iodide Policy Implementation</vt:lpstr>
      <vt:lpstr>Potassium Iodide policy in the U.S.</vt:lpstr>
      <vt:lpstr>Real events provide insight on KI use and best practices</vt:lpstr>
      <vt:lpstr>WHO recommends further KI research:</vt:lpstr>
      <vt:lpstr>U.S. KI policy is evidence-based</vt:lpstr>
      <vt:lpstr>KI effectiveness can be modeled</vt:lpstr>
      <vt:lpstr>MACCS can inform KI strategies</vt:lpstr>
      <vt:lpstr>KI effectiveness is factor dependent</vt:lpstr>
      <vt:lpstr>Data can inform MACCS parameters</vt:lpstr>
      <vt:lpstr>Good science supports data driven decisions</vt:lpstr>
      <vt:lpstr>Source term is a key driver of radiation risk</vt:lpstr>
      <vt:lpstr>Potential scenarios to model in MACCS</vt:lpstr>
      <vt:lpstr>RAMP informs use of other measures</vt:lpstr>
      <vt:lpstr>KI decisions for advanced nuclear are technology dependent</vt:lpstr>
      <vt:lpstr>NRC is actively supporting effective KI policy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Ramos, Carli A</dc:creator>
  <cp:lastModifiedBy>Todd Smith</cp:lastModifiedBy>
  <cp:revision>3</cp:revision>
  <dcterms:created xsi:type="dcterms:W3CDTF">2025-03-12T20:53:22Z</dcterms:created>
  <dcterms:modified xsi:type="dcterms:W3CDTF">2025-05-01T15:39:07Z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a1eb2c1c-dfb8-44cb-bdd0-cc27a0e26612</vt:lpwstr>
  </property>
  <property fmtid="{D5CDD505-2E9C-101B-9397-08002B2CF9AE}" pid="3" name="ContentTypeId">
    <vt:lpwstr>0x0101004E34D12BCFAC0240A20826305D23CE28</vt:lpwstr>
  </property>
  <property fmtid="{D5CDD505-2E9C-101B-9397-08002B2CF9AE}" pid="4" name="MediaServiceImageTags">
    <vt:lpwstr/>
  </property>
</Properties>
</file>