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3" r:id="rId4"/>
  </p:sldMasterIdLst>
  <p:notesMasterIdLst>
    <p:notesMasterId r:id="rId20"/>
  </p:notesMasterIdLst>
  <p:sldIdLst>
    <p:sldId id="4236" r:id="rId5"/>
    <p:sldId id="2157" r:id="rId6"/>
    <p:sldId id="2143" r:id="rId7"/>
    <p:sldId id="2169" r:id="rId8"/>
    <p:sldId id="2176" r:id="rId9"/>
    <p:sldId id="1250" r:id="rId10"/>
    <p:sldId id="1251" r:id="rId11"/>
    <p:sldId id="4242" r:id="rId12"/>
    <p:sldId id="4245" r:id="rId13"/>
    <p:sldId id="4246" r:id="rId14"/>
    <p:sldId id="4240" r:id="rId15"/>
    <p:sldId id="4238" r:id="rId16"/>
    <p:sldId id="1255" r:id="rId17"/>
    <p:sldId id="1256" r:id="rId18"/>
    <p:sldId id="125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658C5B-329E-4EED-AE66-366453A04148}">
          <p14:sldIdLst>
            <p14:sldId id="4236"/>
            <p14:sldId id="2157"/>
            <p14:sldId id="2143"/>
            <p14:sldId id="2169"/>
            <p14:sldId id="2176"/>
            <p14:sldId id="1250"/>
            <p14:sldId id="1251"/>
            <p14:sldId id="4242"/>
            <p14:sldId id="4245"/>
            <p14:sldId id="4246"/>
            <p14:sldId id="4240"/>
            <p14:sldId id="4238"/>
            <p14:sldId id="1255"/>
            <p14:sldId id="1256"/>
            <p14:sldId id="1257"/>
          </p14:sldIdLst>
        </p14:section>
      </p14:sectionLst>
    </p:ext>
    <p:ext uri="{EFAFB233-063F-42B5-8137-9DF3F51BA10A}">
      <p15:sldGuideLst xmlns:p15="http://schemas.microsoft.com/office/powerpoint/2012/main">
        <p15:guide id="1" orient="horz" pos="48" userDrawn="1">
          <p15:clr>
            <a:srgbClr val="A4A3A4"/>
          </p15:clr>
        </p15:guide>
        <p15:guide id="2" pos="19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E97F7C-421D-DAC6-AE20-3424610C4A0D}" name="Luis Betancourt" initials="LB" userId="S::LDB1@nrc.gov::5d7841e6-6d8b-49bd-9956-ead7332a5c76" providerId="AD"/>
  <p188:author id="{734F7F99-AE37-2138-E1D2-716B183AE69F}" name="Kit Cho" initials="KC" userId="S::KCC2@nrc.gov::b1f545c8-45b8-4d4d-bf47-7636d8834802" providerId="AD"/>
  <p188:author id="{60FFA69E-F72B-C153-70F2-9D43029C7CAC}" name="AJ Nosek" initials="AN" userId="S::AJN1@NRC.GOV::a160b336-d863-4205-b6d8-698aa35ac2b5" providerId="AD"/>
  <p188:author id="{968D34C1-FC1C-1A7E-6F68-ADAD7740706A}" name="Kimberly Webber" initials="KW" userId="S::KAG1@NRC.GOV::ff83d6f5-a8be-4fcd-ab6d-843d2318a5e5" providerId="AD"/>
  <p188:author id="{CBA8CAE5-A57A-C277-D646-3E015159E547}" name="Keith Compton" initials="KC" userId="S::KLC@NRC.GOV::ad3f6869-7be7-475f-b8e3-0aa903920a9f" providerId="AD"/>
  <p188:author id="{DA1BBEFC-1AED-C346-C2A5-86C710B64E69}" name="Kenneth Armstrong" initials="KA" userId="S::KWA@NRC.GOV::8406065f-0812-4180-b67b-f1d1416f0a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ifrancesco, Nicholas" initials="DN" lastIdx="3" clrIdx="6">
    <p:extLst>
      <p:ext uri="{19B8F6BF-5375-455C-9EA6-DF929625EA0E}">
        <p15:presenceInfo xmlns:p15="http://schemas.microsoft.com/office/powerpoint/2012/main" userId="S::NJD2@nrc.gov::7d0dbb75-8b72-4c06-9ef6-25ac470b73de" providerId="AD"/>
      </p:ext>
    </p:extLst>
  </p:cmAuthor>
  <p:cmAuthor id="1" name="Gladney, Robert" initials="GR" lastIdx="11" clrIdx="0">
    <p:extLst>
      <p:ext uri="{19B8F6BF-5375-455C-9EA6-DF929625EA0E}">
        <p15:presenceInfo xmlns:p15="http://schemas.microsoft.com/office/powerpoint/2012/main" userId="S::rxg9@nrc.gov::052f9087-9781-486c-b34b-4c83d860441b" providerId="AD"/>
      </p:ext>
    </p:extLst>
  </p:cmAuthor>
  <p:cmAuthor id="8" name="Rolon Acevedo, Marcos" initials="RM" lastIdx="1" clrIdx="7">
    <p:extLst>
      <p:ext uri="{19B8F6BF-5375-455C-9EA6-DF929625EA0E}">
        <p15:presenceInfo xmlns:p15="http://schemas.microsoft.com/office/powerpoint/2012/main" userId="S::mxr13@nrc.gov::920c5ecf-6cca-4765-879e-9293b1ea694a" providerId="AD"/>
      </p:ext>
    </p:extLst>
  </p:cmAuthor>
  <p:cmAuthor id="2" name="Thaggard, Mark" initials="TM" lastIdx="11" clrIdx="1">
    <p:extLst>
      <p:ext uri="{19B8F6BF-5375-455C-9EA6-DF929625EA0E}">
        <p15:presenceInfo xmlns:p15="http://schemas.microsoft.com/office/powerpoint/2012/main" userId="S::mxt3@nrc.gov::37ae924d-c2e0-4b9a-8d69-58e4b4fa0cea" providerId="AD"/>
      </p:ext>
    </p:extLst>
  </p:cmAuthor>
  <p:cmAuthor id="9" name="Hebron-Isreal, Nancy" initials="HN" lastIdx="1" clrIdx="8">
    <p:extLst>
      <p:ext uri="{19B8F6BF-5375-455C-9EA6-DF929625EA0E}">
        <p15:presenceInfo xmlns:p15="http://schemas.microsoft.com/office/powerpoint/2012/main" userId="S::nxh4@nrc.gov::4c385f39-90f6-4470-9f68-e2bee3f9f23a" providerId="AD"/>
      </p:ext>
    </p:extLst>
  </p:cmAuthor>
  <p:cmAuthor id="3" name="Lalain, Theresa A" initials="LTA" lastIdx="7" clrIdx="2">
    <p:extLst>
      <p:ext uri="{19B8F6BF-5375-455C-9EA6-DF929625EA0E}">
        <p15:presenceInfo xmlns:p15="http://schemas.microsoft.com/office/powerpoint/2012/main" userId="S::TAL@nrc.gov::c4aa3f8c-a348-4a99-b8aa-6767bbc2031f" providerId="AD"/>
      </p:ext>
    </p:extLst>
  </p:cmAuthor>
  <p:cmAuthor id="10" name="Coffin, Stephanie" initials="CS" lastIdx="4" clrIdx="9">
    <p:extLst>
      <p:ext uri="{19B8F6BF-5375-455C-9EA6-DF929625EA0E}">
        <p15:presenceInfo xmlns:p15="http://schemas.microsoft.com/office/powerpoint/2012/main" userId="S::SMC1@nrc.gov::c693f79a-3d33-42c0-affa-9b544b05364d" providerId="AD"/>
      </p:ext>
    </p:extLst>
  </p:cmAuthor>
  <p:cmAuthor id="4" name="Betancourt, Luis" initials="BL" lastIdx="5" clrIdx="3">
    <p:extLst>
      <p:ext uri="{19B8F6BF-5375-455C-9EA6-DF929625EA0E}">
        <p15:presenceInfo xmlns:p15="http://schemas.microsoft.com/office/powerpoint/2012/main" userId="S::LDB1@nrc.gov::5d7841e6-6d8b-49bd-9956-ead7332a5c76" providerId="AD"/>
      </p:ext>
    </p:extLst>
  </p:cmAuthor>
  <p:cmAuthor id="5" name="Esmaili, Hossein" initials="EH" lastIdx="1" clrIdx="4">
    <p:extLst>
      <p:ext uri="{19B8F6BF-5375-455C-9EA6-DF929625EA0E}">
        <p15:presenceInfo xmlns:p15="http://schemas.microsoft.com/office/powerpoint/2012/main" userId="S::hxe1@nrc.gov::46853e4a-0f50-45ff-b850-aa82577aa786" providerId="AD"/>
      </p:ext>
    </p:extLst>
  </p:cmAuthor>
  <p:cmAuthor id="6" name="Roche-Rivera, Robert" initials="RRR" lastIdx="1" clrIdx="5">
    <p:extLst>
      <p:ext uri="{19B8F6BF-5375-455C-9EA6-DF929625EA0E}">
        <p15:presenceInfo xmlns:p15="http://schemas.microsoft.com/office/powerpoint/2012/main" userId="Roche-Rivera, Ro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BFC"/>
    <a:srgbClr val="2F528F"/>
    <a:srgbClr val="EDF0F3"/>
    <a:srgbClr val="CCD3DB"/>
    <a:srgbClr val="AE9505"/>
    <a:srgbClr val="373E4D"/>
    <a:srgbClr val="7B7777"/>
    <a:srgbClr val="B1B3B9"/>
    <a:srgbClr val="660066"/>
    <a:srgbClr val="7B2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27C6C-466E-40B0-807F-E049E27A8FEB}" v="57" dt="2025-05-01T15:51:08.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80" autoAdjust="0"/>
  </p:normalViewPr>
  <p:slideViewPr>
    <p:cSldViewPr snapToGrid="0">
      <p:cViewPr varScale="1">
        <p:scale>
          <a:sx n="100" d="100"/>
          <a:sy n="100" d="100"/>
        </p:scale>
        <p:origin x="1282" y="72"/>
      </p:cViewPr>
      <p:guideLst>
        <p:guide orient="horz" pos="48"/>
        <p:guide pos="19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 Nosek" userId="a160b336-d863-4205-b6d8-698aa35ac2b5" providerId="ADAL" clId="{88E27C6C-466E-40B0-807F-E049E27A8FEB}"/>
    <pc:docChg chg="undo redo custSel addSld delSld modSld sldOrd delMainMaster modMainMaster addSection delSection modSection">
      <pc:chgData name="AJ Nosek" userId="a160b336-d863-4205-b6d8-698aa35ac2b5" providerId="ADAL" clId="{88E27C6C-466E-40B0-807F-E049E27A8FEB}" dt="2025-05-01T15:53:26.013" v="2580" actId="6549"/>
      <pc:docMkLst>
        <pc:docMk/>
      </pc:docMkLst>
      <pc:sldChg chg="addSp delSp modSp del mod modClrScheme delDesignElem chgLayout">
        <pc:chgData name="AJ Nosek" userId="a160b336-d863-4205-b6d8-698aa35ac2b5" providerId="ADAL" clId="{88E27C6C-466E-40B0-807F-E049E27A8FEB}" dt="2025-04-25T20:36:54.480" v="42" actId="47"/>
        <pc:sldMkLst>
          <pc:docMk/>
          <pc:sldMk cId="3939637097" sldId="1249"/>
        </pc:sldMkLst>
      </pc:sldChg>
      <pc:sldChg chg="modSp mod modClrScheme chgLayout">
        <pc:chgData name="AJ Nosek" userId="a160b336-d863-4205-b6d8-698aa35ac2b5" providerId="ADAL" clId="{88E27C6C-466E-40B0-807F-E049E27A8FEB}" dt="2025-04-25T22:00:59.722" v="274" actId="27636"/>
        <pc:sldMkLst>
          <pc:docMk/>
          <pc:sldMk cId="4016951841" sldId="1250"/>
        </pc:sldMkLst>
        <pc:spChg chg="mod ord">
          <ac:chgData name="AJ Nosek" userId="a160b336-d863-4205-b6d8-698aa35ac2b5" providerId="ADAL" clId="{88E27C6C-466E-40B0-807F-E049E27A8FEB}" dt="2025-04-25T22:00:59.722" v="274" actId="27636"/>
          <ac:spMkLst>
            <pc:docMk/>
            <pc:sldMk cId="4016951841" sldId="1250"/>
            <ac:spMk id="3" creationId="{F6B3F874-82A4-3A35-E3D2-3B586169DA3F}"/>
          </ac:spMkLst>
        </pc:spChg>
        <pc:spChg chg="mod ord">
          <ac:chgData name="AJ Nosek" userId="a160b336-d863-4205-b6d8-698aa35ac2b5" providerId="ADAL" clId="{88E27C6C-466E-40B0-807F-E049E27A8FEB}" dt="2025-04-25T20:34:23.543" v="6" actId="700"/>
          <ac:spMkLst>
            <pc:docMk/>
            <pc:sldMk cId="4016951841" sldId="1250"/>
            <ac:spMk id="4" creationId="{9AD4C801-3894-7E18-F774-6880AF21B3E5}"/>
          </ac:spMkLst>
        </pc:spChg>
        <pc:spChg chg="mod ord">
          <ac:chgData name="AJ Nosek" userId="a160b336-d863-4205-b6d8-698aa35ac2b5" providerId="ADAL" clId="{88E27C6C-466E-40B0-807F-E049E27A8FEB}" dt="2025-04-25T20:48:16.446" v="117" actId="20577"/>
          <ac:spMkLst>
            <pc:docMk/>
            <pc:sldMk cId="4016951841" sldId="1250"/>
            <ac:spMk id="7" creationId="{F174A1F7-2B4E-D9A0-4E02-80CE0FBEBB4B}"/>
          </ac:spMkLst>
        </pc:spChg>
      </pc:sldChg>
      <pc:sldChg chg="addSp modSp mod modClrScheme chgLayout">
        <pc:chgData name="AJ Nosek" userId="a160b336-d863-4205-b6d8-698aa35ac2b5" providerId="ADAL" clId="{88E27C6C-466E-40B0-807F-E049E27A8FEB}" dt="2025-04-25T21:22:59.021" v="262" actId="108"/>
        <pc:sldMkLst>
          <pc:docMk/>
          <pc:sldMk cId="4029664110" sldId="1251"/>
        </pc:sldMkLst>
        <pc:spChg chg="add mod ord">
          <ac:chgData name="AJ Nosek" userId="a160b336-d863-4205-b6d8-698aa35ac2b5" providerId="ADAL" clId="{88E27C6C-466E-40B0-807F-E049E27A8FEB}" dt="2025-04-25T21:22:59.021" v="262" actId="108"/>
          <ac:spMkLst>
            <pc:docMk/>
            <pc:sldMk cId="4029664110" sldId="1251"/>
            <ac:spMk id="3" creationId="{75D96129-14DF-3B80-63F6-8F14CDF9DDF1}"/>
          </ac:spMkLst>
        </pc:spChg>
        <pc:spChg chg="mod ord">
          <ac:chgData name="AJ Nosek" userId="a160b336-d863-4205-b6d8-698aa35ac2b5" providerId="ADAL" clId="{88E27C6C-466E-40B0-807F-E049E27A8FEB}" dt="2025-04-25T20:34:23.543" v="6" actId="700"/>
          <ac:spMkLst>
            <pc:docMk/>
            <pc:sldMk cId="4029664110" sldId="1251"/>
            <ac:spMk id="4" creationId="{0B035A17-0F78-3538-9994-667B02DD8B6A}"/>
          </ac:spMkLst>
        </pc:spChg>
        <pc:spChg chg="mod ord">
          <ac:chgData name="AJ Nosek" userId="a160b336-d863-4205-b6d8-698aa35ac2b5" providerId="ADAL" clId="{88E27C6C-466E-40B0-807F-E049E27A8FEB}" dt="2025-04-25T20:48:41.353" v="118" actId="108"/>
          <ac:spMkLst>
            <pc:docMk/>
            <pc:sldMk cId="4029664110" sldId="1251"/>
            <ac:spMk id="7" creationId="{2034B678-5A79-4743-24AF-D07F535E361D}"/>
          </ac:spMkLst>
        </pc:spChg>
      </pc:sldChg>
      <pc:sldChg chg="modSp del mod modClrScheme chgLayout modNotesTx">
        <pc:chgData name="AJ Nosek" userId="a160b336-d863-4205-b6d8-698aa35ac2b5" providerId="ADAL" clId="{88E27C6C-466E-40B0-807F-E049E27A8FEB}" dt="2025-04-30T19:40:33.112" v="2250" actId="47"/>
        <pc:sldMkLst>
          <pc:docMk/>
          <pc:sldMk cId="1155089922" sldId="1252"/>
        </pc:sldMkLst>
        <pc:spChg chg="mod ord">
          <ac:chgData name="AJ Nosek" userId="a160b336-d863-4205-b6d8-698aa35ac2b5" providerId="ADAL" clId="{88E27C6C-466E-40B0-807F-E049E27A8FEB}" dt="2025-04-30T19:38:59.343" v="2229" actId="27636"/>
          <ac:spMkLst>
            <pc:docMk/>
            <pc:sldMk cId="1155089922" sldId="1252"/>
            <ac:spMk id="3" creationId="{F6B3F874-82A4-3A35-E3D2-3B586169DA3F}"/>
          </ac:spMkLst>
        </pc:spChg>
      </pc:sldChg>
      <pc:sldChg chg="addSp delSp modSp del mod ord modClrScheme chgLayout modNotesTx">
        <pc:chgData name="AJ Nosek" userId="a160b336-d863-4205-b6d8-698aa35ac2b5" providerId="ADAL" clId="{88E27C6C-466E-40B0-807F-E049E27A8FEB}" dt="2025-04-30T19:49:35.345" v="2310" actId="47"/>
        <pc:sldMkLst>
          <pc:docMk/>
          <pc:sldMk cId="3092206393" sldId="1253"/>
        </pc:sldMkLst>
        <pc:spChg chg="mod ord">
          <ac:chgData name="AJ Nosek" userId="a160b336-d863-4205-b6d8-698aa35ac2b5" providerId="ADAL" clId="{88E27C6C-466E-40B0-807F-E049E27A8FEB}" dt="2025-04-30T19:48:31.498" v="2294" actId="20578"/>
          <ac:spMkLst>
            <pc:docMk/>
            <pc:sldMk cId="3092206393" sldId="1253"/>
            <ac:spMk id="3" creationId="{F6B3F874-82A4-3A35-E3D2-3B586169DA3F}"/>
          </ac:spMkLst>
        </pc:spChg>
      </pc:sldChg>
      <pc:sldChg chg="addSp delSp modSp mod modClrScheme chgLayout">
        <pc:chgData name="AJ Nosek" userId="a160b336-d863-4205-b6d8-698aa35ac2b5" providerId="ADAL" clId="{88E27C6C-466E-40B0-807F-E049E27A8FEB}" dt="2025-04-28T16:50:42.386" v="361" actId="108"/>
        <pc:sldMkLst>
          <pc:docMk/>
          <pc:sldMk cId="3012397804" sldId="1255"/>
        </pc:sldMkLst>
        <pc:spChg chg="add mod ord">
          <ac:chgData name="AJ Nosek" userId="a160b336-d863-4205-b6d8-698aa35ac2b5" providerId="ADAL" clId="{88E27C6C-466E-40B0-807F-E049E27A8FEB}" dt="2025-04-25T20:49:41.222" v="125"/>
          <ac:spMkLst>
            <pc:docMk/>
            <pc:sldMk cId="3012397804" sldId="1255"/>
            <ac:spMk id="2" creationId="{3347AE03-C022-EBAD-60A6-57B1B46A73E7}"/>
          </ac:spMkLst>
        </pc:spChg>
        <pc:spChg chg="mod ord">
          <ac:chgData name="AJ Nosek" userId="a160b336-d863-4205-b6d8-698aa35ac2b5" providerId="ADAL" clId="{88E27C6C-466E-40B0-807F-E049E27A8FEB}" dt="2025-04-28T16:50:42.386" v="361" actId="108"/>
          <ac:spMkLst>
            <pc:docMk/>
            <pc:sldMk cId="3012397804" sldId="1255"/>
            <ac:spMk id="3" creationId="{82485E45-C7A0-4CB5-AAA3-3E3824A3BCFA}"/>
          </ac:spMkLst>
        </pc:spChg>
        <pc:spChg chg="mod ord">
          <ac:chgData name="AJ Nosek" userId="a160b336-d863-4205-b6d8-698aa35ac2b5" providerId="ADAL" clId="{88E27C6C-466E-40B0-807F-E049E27A8FEB}" dt="2025-04-25T20:34:23.543" v="6" actId="700"/>
          <ac:spMkLst>
            <pc:docMk/>
            <pc:sldMk cId="3012397804" sldId="1255"/>
            <ac:spMk id="7" creationId="{1754135E-BB77-1139-D452-C09AE84A8E07}"/>
          </ac:spMkLst>
        </pc:spChg>
      </pc:sldChg>
      <pc:sldChg chg="modSp mod modClrScheme chgLayout">
        <pc:chgData name="AJ Nosek" userId="a160b336-d863-4205-b6d8-698aa35ac2b5" providerId="ADAL" clId="{88E27C6C-466E-40B0-807F-E049E27A8FEB}" dt="2025-04-25T22:00:59.749" v="276" actId="27636"/>
        <pc:sldMkLst>
          <pc:docMk/>
          <pc:sldMk cId="1348260221" sldId="1256"/>
        </pc:sldMkLst>
        <pc:spChg chg="mod ord">
          <ac:chgData name="AJ Nosek" userId="a160b336-d863-4205-b6d8-698aa35ac2b5" providerId="ADAL" clId="{88E27C6C-466E-40B0-807F-E049E27A8FEB}" dt="2025-04-25T20:34:23.543" v="6" actId="700"/>
          <ac:spMkLst>
            <pc:docMk/>
            <pc:sldMk cId="1348260221" sldId="1256"/>
            <ac:spMk id="2" creationId="{5B309BF3-7AEF-D8B8-50A0-696812B65EAC}"/>
          </ac:spMkLst>
        </pc:spChg>
        <pc:spChg chg="mod ord">
          <ac:chgData name="AJ Nosek" userId="a160b336-d863-4205-b6d8-698aa35ac2b5" providerId="ADAL" clId="{88E27C6C-466E-40B0-807F-E049E27A8FEB}" dt="2025-04-25T22:00:59.749" v="276" actId="27636"/>
          <ac:spMkLst>
            <pc:docMk/>
            <pc:sldMk cId="1348260221" sldId="1256"/>
            <ac:spMk id="3" creationId="{61BC2792-0207-16DE-A75A-428406B113A4}"/>
          </ac:spMkLst>
        </pc:spChg>
        <pc:spChg chg="mod ord">
          <ac:chgData name="AJ Nosek" userId="a160b336-d863-4205-b6d8-698aa35ac2b5" providerId="ADAL" clId="{88E27C6C-466E-40B0-807F-E049E27A8FEB}" dt="2025-04-25T20:34:23.543" v="6" actId="700"/>
          <ac:spMkLst>
            <pc:docMk/>
            <pc:sldMk cId="1348260221" sldId="1256"/>
            <ac:spMk id="4" creationId="{E52EDF2F-F2CA-4A99-0776-9A3E97B8A7B1}"/>
          </ac:spMkLst>
        </pc:spChg>
      </pc:sldChg>
      <pc:sldChg chg="addSp delSp modSp mod modClrScheme chgLayout">
        <pc:chgData name="AJ Nosek" userId="a160b336-d863-4205-b6d8-698aa35ac2b5" providerId="ADAL" clId="{88E27C6C-466E-40B0-807F-E049E27A8FEB}" dt="2025-04-28T21:32:39.682" v="917" actId="20577"/>
        <pc:sldMkLst>
          <pc:docMk/>
          <pc:sldMk cId="3520697626" sldId="1257"/>
        </pc:sldMkLst>
        <pc:spChg chg="mod ord">
          <ac:chgData name="AJ Nosek" userId="a160b336-d863-4205-b6d8-698aa35ac2b5" providerId="ADAL" clId="{88E27C6C-466E-40B0-807F-E049E27A8FEB}" dt="2025-04-28T21:32:39.682" v="917" actId="20577"/>
          <ac:spMkLst>
            <pc:docMk/>
            <pc:sldMk cId="3520697626" sldId="1257"/>
            <ac:spMk id="2" creationId="{72BEC816-3D08-B0C9-0D90-20183C03DF1E}"/>
          </ac:spMkLst>
        </pc:spChg>
        <pc:spChg chg="mod ord">
          <ac:chgData name="AJ Nosek" userId="a160b336-d863-4205-b6d8-698aa35ac2b5" providerId="ADAL" clId="{88E27C6C-466E-40B0-807F-E049E27A8FEB}" dt="2025-04-25T20:34:23.543" v="6" actId="700"/>
          <ac:spMkLst>
            <pc:docMk/>
            <pc:sldMk cId="3520697626" sldId="1257"/>
            <ac:spMk id="4" creationId="{05010753-93F3-D208-1644-30341DE8177E}"/>
          </ac:spMkLst>
        </pc:spChg>
        <pc:spChg chg="add mod ord">
          <ac:chgData name="AJ Nosek" userId="a160b336-d863-4205-b6d8-698aa35ac2b5" providerId="ADAL" clId="{88E27C6C-466E-40B0-807F-E049E27A8FEB}" dt="2025-04-25T21:22:59.021" v="262" actId="108"/>
          <ac:spMkLst>
            <pc:docMk/>
            <pc:sldMk cId="3520697626" sldId="1257"/>
            <ac:spMk id="5" creationId="{900FC315-2441-3497-020A-B81E654467C0}"/>
          </ac:spMkLst>
        </pc:spChg>
      </pc:sldChg>
      <pc:sldChg chg="modSp mod modClrScheme chgLayout">
        <pc:chgData name="AJ Nosek" userId="a160b336-d863-4205-b6d8-698aa35ac2b5" providerId="ADAL" clId="{88E27C6C-466E-40B0-807F-E049E27A8FEB}" dt="2025-04-25T22:06:23.759" v="298" actId="2711"/>
        <pc:sldMkLst>
          <pc:docMk/>
          <pc:sldMk cId="1524392193" sldId="2143"/>
        </pc:sldMkLst>
        <pc:spChg chg="mod ord">
          <ac:chgData name="AJ Nosek" userId="a160b336-d863-4205-b6d8-698aa35ac2b5" providerId="ADAL" clId="{88E27C6C-466E-40B0-807F-E049E27A8FEB}" dt="2025-04-25T20:34:23.543" v="6" actId="700"/>
          <ac:spMkLst>
            <pc:docMk/>
            <pc:sldMk cId="1524392193" sldId="2143"/>
            <ac:spMk id="2" creationId="{851122EB-5F0F-E244-38C9-F73BFC672454}"/>
          </ac:spMkLst>
        </pc:spChg>
        <pc:spChg chg="mod ord">
          <ac:chgData name="AJ Nosek" userId="a160b336-d863-4205-b6d8-698aa35ac2b5" providerId="ADAL" clId="{88E27C6C-466E-40B0-807F-E049E27A8FEB}" dt="2025-04-25T20:39:29.686" v="100" actId="1076"/>
          <ac:spMkLst>
            <pc:docMk/>
            <pc:sldMk cId="1524392193" sldId="2143"/>
            <ac:spMk id="3" creationId="{944344C6-3E43-672A-EBE7-7821D0BAB775}"/>
          </ac:spMkLst>
        </pc:spChg>
        <pc:spChg chg="mod ord">
          <ac:chgData name="AJ Nosek" userId="a160b336-d863-4205-b6d8-698aa35ac2b5" providerId="ADAL" clId="{88E27C6C-466E-40B0-807F-E049E27A8FEB}" dt="2025-04-25T22:06:23.759" v="298" actId="2711"/>
          <ac:spMkLst>
            <pc:docMk/>
            <pc:sldMk cId="1524392193" sldId="2143"/>
            <ac:spMk id="4" creationId="{9F4192C2-F4EF-D080-5167-DD8DDBB388C6}"/>
          </ac:spMkLst>
        </pc:spChg>
        <pc:spChg chg="mod ord">
          <ac:chgData name="AJ Nosek" userId="a160b336-d863-4205-b6d8-698aa35ac2b5" providerId="ADAL" clId="{88E27C6C-466E-40B0-807F-E049E27A8FEB}" dt="2025-04-25T20:34:23.543" v="6" actId="700"/>
          <ac:spMkLst>
            <pc:docMk/>
            <pc:sldMk cId="1524392193" sldId="2143"/>
            <ac:spMk id="5" creationId="{4C61E9AF-3682-9B74-9820-A51B1FFAD01A}"/>
          </ac:spMkLst>
        </pc:spChg>
        <pc:picChg chg="mod">
          <ac:chgData name="AJ Nosek" userId="a160b336-d863-4205-b6d8-698aa35ac2b5" providerId="ADAL" clId="{88E27C6C-466E-40B0-807F-E049E27A8FEB}" dt="2025-04-25T20:39:38.398" v="101" actId="14100"/>
          <ac:picMkLst>
            <pc:docMk/>
            <pc:sldMk cId="1524392193" sldId="2143"/>
            <ac:picMk id="7" creationId="{D03F8033-D260-CB6F-736D-850FA24A5202}"/>
          </ac:picMkLst>
        </pc:picChg>
      </pc:sldChg>
      <pc:sldChg chg="modSp mod modClrScheme chgLayout">
        <pc:chgData name="AJ Nosek" userId="a160b336-d863-4205-b6d8-698aa35ac2b5" providerId="ADAL" clId="{88E27C6C-466E-40B0-807F-E049E27A8FEB}" dt="2025-04-25T22:00:59.688" v="272" actId="27636"/>
        <pc:sldMkLst>
          <pc:docMk/>
          <pc:sldMk cId="1975937574" sldId="2157"/>
        </pc:sldMkLst>
        <pc:spChg chg="mod ord">
          <ac:chgData name="AJ Nosek" userId="a160b336-d863-4205-b6d8-698aa35ac2b5" providerId="ADAL" clId="{88E27C6C-466E-40B0-807F-E049E27A8FEB}" dt="2025-04-25T20:34:02.503" v="4" actId="700"/>
          <ac:spMkLst>
            <pc:docMk/>
            <pc:sldMk cId="1975937574" sldId="2157"/>
            <ac:spMk id="2" creationId="{BC3C85F1-460F-7B2C-3968-6BF075C3F52E}"/>
          </ac:spMkLst>
        </pc:spChg>
        <pc:spChg chg="mod ord">
          <ac:chgData name="AJ Nosek" userId="a160b336-d863-4205-b6d8-698aa35ac2b5" providerId="ADAL" clId="{88E27C6C-466E-40B0-807F-E049E27A8FEB}" dt="2025-04-25T22:00:59.688" v="272" actId="27636"/>
          <ac:spMkLst>
            <pc:docMk/>
            <pc:sldMk cId="1975937574" sldId="2157"/>
            <ac:spMk id="3" creationId="{34C0C594-7B28-12D6-942E-1E7B7468CED0}"/>
          </ac:spMkLst>
        </pc:spChg>
        <pc:spChg chg="mod ord">
          <ac:chgData name="AJ Nosek" userId="a160b336-d863-4205-b6d8-698aa35ac2b5" providerId="ADAL" clId="{88E27C6C-466E-40B0-807F-E049E27A8FEB}" dt="2025-04-25T20:34:02.503" v="4" actId="700"/>
          <ac:spMkLst>
            <pc:docMk/>
            <pc:sldMk cId="1975937574" sldId="2157"/>
            <ac:spMk id="4" creationId="{A1059705-4AF6-9441-51E3-CEB0AD2B68D0}"/>
          </ac:spMkLst>
        </pc:spChg>
      </pc:sldChg>
      <pc:sldChg chg="modSp mod modClrScheme chgLayout modNotesTx">
        <pc:chgData name="AJ Nosek" userId="a160b336-d863-4205-b6d8-698aa35ac2b5" providerId="ADAL" clId="{88E27C6C-466E-40B0-807F-E049E27A8FEB}" dt="2025-05-01T15:51:29.494" v="2575" actId="6549"/>
        <pc:sldMkLst>
          <pc:docMk/>
          <pc:sldMk cId="3891585169" sldId="2169"/>
        </pc:sldMkLst>
        <pc:spChg chg="mod ord">
          <ac:chgData name="AJ Nosek" userId="a160b336-d863-4205-b6d8-698aa35ac2b5" providerId="ADAL" clId="{88E27C6C-466E-40B0-807F-E049E27A8FEB}" dt="2025-04-25T20:34:23.543" v="6" actId="700"/>
          <ac:spMkLst>
            <pc:docMk/>
            <pc:sldMk cId="3891585169" sldId="2169"/>
            <ac:spMk id="2" creationId="{4270F8DB-4B74-9404-D5D3-521D5BB5A577}"/>
          </ac:spMkLst>
        </pc:spChg>
        <pc:spChg chg="mod ord">
          <ac:chgData name="AJ Nosek" userId="a160b336-d863-4205-b6d8-698aa35ac2b5" providerId="ADAL" clId="{88E27C6C-466E-40B0-807F-E049E27A8FEB}" dt="2025-04-25T20:34:23.543" v="6" actId="700"/>
          <ac:spMkLst>
            <pc:docMk/>
            <pc:sldMk cId="3891585169" sldId="2169"/>
            <ac:spMk id="3" creationId="{CBF296A9-530A-9F24-2540-C1F0DA060A99}"/>
          </ac:spMkLst>
        </pc:spChg>
        <pc:spChg chg="mod ord">
          <ac:chgData name="AJ Nosek" userId="a160b336-d863-4205-b6d8-698aa35ac2b5" providerId="ADAL" clId="{88E27C6C-466E-40B0-807F-E049E27A8FEB}" dt="2025-04-25T22:01:08.135" v="278" actId="27636"/>
          <ac:spMkLst>
            <pc:docMk/>
            <pc:sldMk cId="3891585169" sldId="2169"/>
            <ac:spMk id="4" creationId="{DE303CB8-A141-26E0-5799-55EB3A1384D3}"/>
          </ac:spMkLst>
        </pc:spChg>
      </pc:sldChg>
      <pc:sldChg chg="modSp mod modClrScheme chgLayout">
        <pc:chgData name="AJ Nosek" userId="a160b336-d863-4205-b6d8-698aa35ac2b5" providerId="ADAL" clId="{88E27C6C-466E-40B0-807F-E049E27A8FEB}" dt="2025-05-01T15:51:09.574" v="2574" actId="6549"/>
        <pc:sldMkLst>
          <pc:docMk/>
          <pc:sldMk cId="3716787947" sldId="2176"/>
        </pc:sldMkLst>
        <pc:spChg chg="mod ord">
          <ac:chgData name="AJ Nosek" userId="a160b336-d863-4205-b6d8-698aa35ac2b5" providerId="ADAL" clId="{88E27C6C-466E-40B0-807F-E049E27A8FEB}" dt="2025-04-25T20:34:23.543" v="6" actId="700"/>
          <ac:spMkLst>
            <pc:docMk/>
            <pc:sldMk cId="3716787947" sldId="2176"/>
            <ac:spMk id="2" creationId="{1245662C-DE9B-69F9-A2A0-F683F156700B}"/>
          </ac:spMkLst>
        </pc:spChg>
        <pc:spChg chg="mod ord">
          <ac:chgData name="AJ Nosek" userId="a160b336-d863-4205-b6d8-698aa35ac2b5" providerId="ADAL" clId="{88E27C6C-466E-40B0-807F-E049E27A8FEB}" dt="2025-04-25T20:34:23.631" v="8" actId="27636"/>
          <ac:spMkLst>
            <pc:docMk/>
            <pc:sldMk cId="3716787947" sldId="2176"/>
            <ac:spMk id="3" creationId="{C2129EFD-AE27-9DB6-3B5D-8A81C6108120}"/>
          </ac:spMkLst>
        </pc:spChg>
        <pc:spChg chg="mod ord">
          <ac:chgData name="AJ Nosek" userId="a160b336-d863-4205-b6d8-698aa35ac2b5" providerId="ADAL" clId="{88E27C6C-466E-40B0-807F-E049E27A8FEB}" dt="2025-05-01T15:51:09.574" v="2574" actId="6549"/>
          <ac:spMkLst>
            <pc:docMk/>
            <pc:sldMk cId="3716787947" sldId="2176"/>
            <ac:spMk id="4" creationId="{9AE42148-F59B-7A44-A268-E604422143DF}"/>
          </ac:spMkLst>
        </pc:spChg>
      </pc:sldChg>
      <pc:sldChg chg="del">
        <pc:chgData name="AJ Nosek" userId="a160b336-d863-4205-b6d8-698aa35ac2b5" providerId="ADAL" clId="{88E27C6C-466E-40B0-807F-E049E27A8FEB}" dt="2025-04-30T21:40:20.405" v="2569" actId="18676"/>
        <pc:sldMkLst>
          <pc:docMk/>
          <pc:sldMk cId="563963218" sldId="4192"/>
        </pc:sldMkLst>
      </pc:sldChg>
      <pc:sldChg chg="del">
        <pc:chgData name="AJ Nosek" userId="a160b336-d863-4205-b6d8-698aa35ac2b5" providerId="ADAL" clId="{88E27C6C-466E-40B0-807F-E049E27A8FEB}" dt="2025-04-30T21:40:20.405" v="2569" actId="18676"/>
        <pc:sldMkLst>
          <pc:docMk/>
          <pc:sldMk cId="4094050757" sldId="4212"/>
        </pc:sldMkLst>
      </pc:sldChg>
      <pc:sldChg chg="del">
        <pc:chgData name="AJ Nosek" userId="a160b336-d863-4205-b6d8-698aa35ac2b5" providerId="ADAL" clId="{88E27C6C-466E-40B0-807F-E049E27A8FEB}" dt="2025-04-30T21:40:20.405" v="2569" actId="18676"/>
        <pc:sldMkLst>
          <pc:docMk/>
          <pc:sldMk cId="441276355" sldId="4218"/>
        </pc:sldMkLst>
      </pc:sldChg>
      <pc:sldChg chg="del">
        <pc:chgData name="AJ Nosek" userId="a160b336-d863-4205-b6d8-698aa35ac2b5" providerId="ADAL" clId="{88E27C6C-466E-40B0-807F-E049E27A8FEB}" dt="2025-04-30T21:40:20.405" v="2569" actId="18676"/>
        <pc:sldMkLst>
          <pc:docMk/>
          <pc:sldMk cId="1044775845" sldId="4223"/>
        </pc:sldMkLst>
      </pc:sldChg>
      <pc:sldChg chg="del">
        <pc:chgData name="AJ Nosek" userId="a160b336-d863-4205-b6d8-698aa35ac2b5" providerId="ADAL" clId="{88E27C6C-466E-40B0-807F-E049E27A8FEB}" dt="2025-04-30T21:40:20.405" v="2569" actId="18676"/>
        <pc:sldMkLst>
          <pc:docMk/>
          <pc:sldMk cId="2594934541" sldId="4224"/>
        </pc:sldMkLst>
      </pc:sldChg>
      <pc:sldChg chg="del">
        <pc:chgData name="AJ Nosek" userId="a160b336-d863-4205-b6d8-698aa35ac2b5" providerId="ADAL" clId="{88E27C6C-466E-40B0-807F-E049E27A8FEB}" dt="2025-04-30T21:40:20.405" v="2569" actId="18676"/>
        <pc:sldMkLst>
          <pc:docMk/>
          <pc:sldMk cId="2881815417" sldId="4226"/>
        </pc:sldMkLst>
      </pc:sldChg>
      <pc:sldChg chg="del">
        <pc:chgData name="AJ Nosek" userId="a160b336-d863-4205-b6d8-698aa35ac2b5" providerId="ADAL" clId="{88E27C6C-466E-40B0-807F-E049E27A8FEB}" dt="2025-04-30T21:40:20.405" v="2569" actId="18676"/>
        <pc:sldMkLst>
          <pc:docMk/>
          <pc:sldMk cId="1323031247" sldId="4227"/>
        </pc:sldMkLst>
      </pc:sldChg>
      <pc:sldChg chg="del">
        <pc:chgData name="AJ Nosek" userId="a160b336-d863-4205-b6d8-698aa35ac2b5" providerId="ADAL" clId="{88E27C6C-466E-40B0-807F-E049E27A8FEB}" dt="2025-04-30T21:40:20.405" v="2569" actId="18676"/>
        <pc:sldMkLst>
          <pc:docMk/>
          <pc:sldMk cId="2833122675" sldId="4228"/>
        </pc:sldMkLst>
      </pc:sldChg>
      <pc:sldChg chg="del">
        <pc:chgData name="AJ Nosek" userId="a160b336-d863-4205-b6d8-698aa35ac2b5" providerId="ADAL" clId="{88E27C6C-466E-40B0-807F-E049E27A8FEB}" dt="2025-04-30T21:40:20.405" v="2569" actId="18676"/>
        <pc:sldMkLst>
          <pc:docMk/>
          <pc:sldMk cId="329266530" sldId="4229"/>
        </pc:sldMkLst>
      </pc:sldChg>
      <pc:sldChg chg="del">
        <pc:chgData name="AJ Nosek" userId="a160b336-d863-4205-b6d8-698aa35ac2b5" providerId="ADAL" clId="{88E27C6C-466E-40B0-807F-E049E27A8FEB}" dt="2025-04-30T21:40:20.405" v="2569" actId="18676"/>
        <pc:sldMkLst>
          <pc:docMk/>
          <pc:sldMk cId="4286020643" sldId="4230"/>
        </pc:sldMkLst>
      </pc:sldChg>
      <pc:sldChg chg="del">
        <pc:chgData name="AJ Nosek" userId="a160b336-d863-4205-b6d8-698aa35ac2b5" providerId="ADAL" clId="{88E27C6C-466E-40B0-807F-E049E27A8FEB}" dt="2025-04-30T21:40:20.405" v="2569" actId="18676"/>
        <pc:sldMkLst>
          <pc:docMk/>
          <pc:sldMk cId="1850073849" sldId="4231"/>
        </pc:sldMkLst>
      </pc:sldChg>
      <pc:sldChg chg="del">
        <pc:chgData name="AJ Nosek" userId="a160b336-d863-4205-b6d8-698aa35ac2b5" providerId="ADAL" clId="{88E27C6C-466E-40B0-807F-E049E27A8FEB}" dt="2025-04-30T21:40:20.405" v="2569" actId="18676"/>
        <pc:sldMkLst>
          <pc:docMk/>
          <pc:sldMk cId="3394137174" sldId="4232"/>
        </pc:sldMkLst>
      </pc:sldChg>
      <pc:sldChg chg="del">
        <pc:chgData name="AJ Nosek" userId="a160b336-d863-4205-b6d8-698aa35ac2b5" providerId="ADAL" clId="{88E27C6C-466E-40B0-807F-E049E27A8FEB}" dt="2025-04-30T21:40:20.405" v="2569" actId="18676"/>
        <pc:sldMkLst>
          <pc:docMk/>
          <pc:sldMk cId="2362913198" sldId="4233"/>
        </pc:sldMkLst>
      </pc:sldChg>
      <pc:sldChg chg="del">
        <pc:chgData name="AJ Nosek" userId="a160b336-d863-4205-b6d8-698aa35ac2b5" providerId="ADAL" clId="{88E27C6C-466E-40B0-807F-E049E27A8FEB}" dt="2025-04-30T21:40:20.405" v="2569" actId="18676"/>
        <pc:sldMkLst>
          <pc:docMk/>
          <pc:sldMk cId="3666468666" sldId="4234"/>
        </pc:sldMkLst>
      </pc:sldChg>
      <pc:sldChg chg="del">
        <pc:chgData name="AJ Nosek" userId="a160b336-d863-4205-b6d8-698aa35ac2b5" providerId="ADAL" clId="{88E27C6C-466E-40B0-807F-E049E27A8FEB}" dt="2025-04-30T21:40:20.405" v="2569" actId="18676"/>
        <pc:sldMkLst>
          <pc:docMk/>
          <pc:sldMk cId="1505920916" sldId="4235"/>
        </pc:sldMkLst>
      </pc:sldChg>
      <pc:sldChg chg="addSp delSp modSp new mod modClrScheme chgLayout">
        <pc:chgData name="AJ Nosek" userId="a160b336-d863-4205-b6d8-698aa35ac2b5" providerId="ADAL" clId="{88E27C6C-466E-40B0-807F-E049E27A8FEB}" dt="2025-04-25T20:38:09.558" v="95" actId="27636"/>
        <pc:sldMkLst>
          <pc:docMk/>
          <pc:sldMk cId="2510131872" sldId="4236"/>
        </pc:sldMkLst>
        <pc:spChg chg="add mod ord">
          <ac:chgData name="AJ Nosek" userId="a160b336-d863-4205-b6d8-698aa35ac2b5" providerId="ADAL" clId="{88E27C6C-466E-40B0-807F-E049E27A8FEB}" dt="2025-04-25T20:35:28.666" v="20" actId="20577"/>
          <ac:spMkLst>
            <pc:docMk/>
            <pc:sldMk cId="2510131872" sldId="4236"/>
            <ac:spMk id="4" creationId="{0A18880A-B29D-7038-DB57-B27A8368172F}"/>
          </ac:spMkLst>
        </pc:spChg>
        <pc:spChg chg="add mod ord">
          <ac:chgData name="AJ Nosek" userId="a160b336-d863-4205-b6d8-698aa35ac2b5" providerId="ADAL" clId="{88E27C6C-466E-40B0-807F-E049E27A8FEB}" dt="2025-04-25T20:38:09.558" v="95" actId="27636"/>
          <ac:spMkLst>
            <pc:docMk/>
            <pc:sldMk cId="2510131872" sldId="4236"/>
            <ac:spMk id="6" creationId="{19F0C640-2D28-C339-D8BA-1AEDD1BE89D2}"/>
          </ac:spMkLst>
        </pc:spChg>
      </pc:sldChg>
      <pc:sldChg chg="modSp add del mod">
        <pc:chgData name="AJ Nosek" userId="a160b336-d863-4205-b6d8-698aa35ac2b5" providerId="ADAL" clId="{88E27C6C-466E-40B0-807F-E049E27A8FEB}" dt="2025-04-25T20:52:18.220" v="141" actId="47"/>
        <pc:sldMkLst>
          <pc:docMk/>
          <pc:sldMk cId="1774408900" sldId="4237"/>
        </pc:sldMkLst>
      </pc:sldChg>
      <pc:sldChg chg="modSp new mod">
        <pc:chgData name="AJ Nosek" userId="a160b336-d863-4205-b6d8-698aa35ac2b5" providerId="ADAL" clId="{88E27C6C-466E-40B0-807F-E049E27A8FEB}" dt="2025-04-30T19:58:06.515" v="2362" actId="6549"/>
        <pc:sldMkLst>
          <pc:docMk/>
          <pc:sldMk cId="108550707" sldId="4238"/>
        </pc:sldMkLst>
        <pc:spChg chg="mod">
          <ac:chgData name="AJ Nosek" userId="a160b336-d863-4205-b6d8-698aa35ac2b5" providerId="ADAL" clId="{88E27C6C-466E-40B0-807F-E049E27A8FEB}" dt="2025-04-25T20:52:42.895" v="173" actId="20577"/>
          <ac:spMkLst>
            <pc:docMk/>
            <pc:sldMk cId="108550707" sldId="4238"/>
            <ac:spMk id="2" creationId="{E9294C6E-16B7-3CE2-9E9E-ECF4C1DD2B94}"/>
          </ac:spMkLst>
        </pc:spChg>
        <pc:spChg chg="mod">
          <ac:chgData name="AJ Nosek" userId="a160b336-d863-4205-b6d8-698aa35ac2b5" providerId="ADAL" clId="{88E27C6C-466E-40B0-807F-E049E27A8FEB}" dt="2025-04-30T19:58:06.515" v="2362" actId="6549"/>
          <ac:spMkLst>
            <pc:docMk/>
            <pc:sldMk cId="108550707" sldId="4238"/>
            <ac:spMk id="3" creationId="{FC00E709-FAD1-01A2-F562-60A4FD81E555}"/>
          </ac:spMkLst>
        </pc:spChg>
      </pc:sldChg>
      <pc:sldChg chg="addSp delSp modSp add del mod">
        <pc:chgData name="AJ Nosek" userId="a160b336-d863-4205-b6d8-698aa35ac2b5" providerId="ADAL" clId="{88E27C6C-466E-40B0-807F-E049E27A8FEB}" dt="2025-04-28T17:14:48.233" v="381" actId="47"/>
        <pc:sldMkLst>
          <pc:docMk/>
          <pc:sldMk cId="354016091" sldId="4239"/>
        </pc:sldMkLst>
      </pc:sldChg>
      <pc:sldChg chg="add del">
        <pc:chgData name="AJ Nosek" userId="a160b336-d863-4205-b6d8-698aa35ac2b5" providerId="ADAL" clId="{88E27C6C-466E-40B0-807F-E049E27A8FEB}" dt="2025-04-28T17:13:23.615" v="366" actId="47"/>
        <pc:sldMkLst>
          <pc:docMk/>
          <pc:sldMk cId="2664753190" sldId="4239"/>
        </pc:sldMkLst>
      </pc:sldChg>
      <pc:sldChg chg="modSp add mod">
        <pc:chgData name="AJ Nosek" userId="a160b336-d863-4205-b6d8-698aa35ac2b5" providerId="ADAL" clId="{88E27C6C-466E-40B0-807F-E049E27A8FEB}" dt="2025-04-28T21:27:49.458" v="905" actId="20577"/>
        <pc:sldMkLst>
          <pc:docMk/>
          <pc:sldMk cId="3563994263" sldId="4240"/>
        </pc:sldMkLst>
        <pc:spChg chg="mod">
          <ac:chgData name="AJ Nosek" userId="a160b336-d863-4205-b6d8-698aa35ac2b5" providerId="ADAL" clId="{88E27C6C-466E-40B0-807F-E049E27A8FEB}" dt="2025-04-28T21:27:49.458" v="905" actId="20577"/>
          <ac:spMkLst>
            <pc:docMk/>
            <pc:sldMk cId="3563994263" sldId="4240"/>
            <ac:spMk id="3" creationId="{19D443C2-A7D9-610B-8160-6FF8C2BBD872}"/>
          </ac:spMkLst>
        </pc:spChg>
        <pc:spChg chg="mod">
          <ac:chgData name="AJ Nosek" userId="a160b336-d863-4205-b6d8-698aa35ac2b5" providerId="ADAL" clId="{88E27C6C-466E-40B0-807F-E049E27A8FEB}" dt="2025-04-28T17:15:01.324" v="390" actId="20577"/>
          <ac:spMkLst>
            <pc:docMk/>
            <pc:sldMk cId="3563994263" sldId="4240"/>
            <ac:spMk id="7" creationId="{32425FB3-2EEF-3D7A-C791-292F418E60CF}"/>
          </ac:spMkLst>
        </pc:spChg>
      </pc:sldChg>
      <pc:sldChg chg="modSp new del mod">
        <pc:chgData name="AJ Nosek" userId="a160b336-d863-4205-b6d8-698aa35ac2b5" providerId="ADAL" clId="{88E27C6C-466E-40B0-807F-E049E27A8FEB}" dt="2025-04-30T19:56:55.876" v="2348" actId="47"/>
        <pc:sldMkLst>
          <pc:docMk/>
          <pc:sldMk cId="331606549" sldId="4241"/>
        </pc:sldMkLst>
      </pc:sldChg>
      <pc:sldChg chg="addSp delSp modSp new mod">
        <pc:chgData name="AJ Nosek" userId="a160b336-d863-4205-b6d8-698aa35ac2b5" providerId="ADAL" clId="{88E27C6C-466E-40B0-807F-E049E27A8FEB}" dt="2025-05-01T15:52:25.414" v="2576" actId="20577"/>
        <pc:sldMkLst>
          <pc:docMk/>
          <pc:sldMk cId="1921512415" sldId="4242"/>
        </pc:sldMkLst>
        <pc:spChg chg="mod">
          <ac:chgData name="AJ Nosek" userId="a160b336-d863-4205-b6d8-698aa35ac2b5" providerId="ADAL" clId="{88E27C6C-466E-40B0-807F-E049E27A8FEB}" dt="2025-04-28T22:03:47.504" v="1342" actId="20577"/>
          <ac:spMkLst>
            <pc:docMk/>
            <pc:sldMk cId="1921512415" sldId="4242"/>
            <ac:spMk id="2" creationId="{C069075F-B9B0-B93E-4E26-19D8C3AA74DA}"/>
          </ac:spMkLst>
        </pc:spChg>
        <pc:spChg chg="mod">
          <ac:chgData name="AJ Nosek" userId="a160b336-d863-4205-b6d8-698aa35ac2b5" providerId="ADAL" clId="{88E27C6C-466E-40B0-807F-E049E27A8FEB}" dt="2025-05-01T15:52:25.414" v="2576" actId="20577"/>
          <ac:spMkLst>
            <pc:docMk/>
            <pc:sldMk cId="1921512415" sldId="4242"/>
            <ac:spMk id="3" creationId="{1971BAD3-6376-6744-FB02-61A83F19A4D3}"/>
          </ac:spMkLst>
        </pc:spChg>
        <pc:spChg chg="add">
          <ac:chgData name="AJ Nosek" userId="a160b336-d863-4205-b6d8-698aa35ac2b5" providerId="ADAL" clId="{88E27C6C-466E-40B0-807F-E049E27A8FEB}" dt="2025-04-30T21:17:19.649" v="2364"/>
          <ac:spMkLst>
            <pc:docMk/>
            <pc:sldMk cId="1921512415" sldId="4242"/>
            <ac:spMk id="4" creationId="{35355DFF-EBDA-121D-474E-AD4695F7720E}"/>
          </ac:spMkLst>
        </pc:spChg>
        <pc:spChg chg="add">
          <ac:chgData name="AJ Nosek" userId="a160b336-d863-4205-b6d8-698aa35ac2b5" providerId="ADAL" clId="{88E27C6C-466E-40B0-807F-E049E27A8FEB}" dt="2025-04-30T21:17:24.095" v="2365"/>
          <ac:spMkLst>
            <pc:docMk/>
            <pc:sldMk cId="1921512415" sldId="4242"/>
            <ac:spMk id="5" creationId="{884F39CB-7ED6-4186-F0A7-ADDE7F79EACC}"/>
          </ac:spMkLst>
        </pc:spChg>
        <pc:spChg chg="add">
          <ac:chgData name="AJ Nosek" userId="a160b336-d863-4205-b6d8-698aa35ac2b5" providerId="ADAL" clId="{88E27C6C-466E-40B0-807F-E049E27A8FEB}" dt="2025-04-30T21:17:30.538" v="2366"/>
          <ac:spMkLst>
            <pc:docMk/>
            <pc:sldMk cId="1921512415" sldId="4242"/>
            <ac:spMk id="6" creationId="{53611AE9-2A14-36BE-5B43-A4849DF70FB6}"/>
          </ac:spMkLst>
        </pc:spChg>
        <pc:spChg chg="add del mod">
          <ac:chgData name="AJ Nosek" userId="a160b336-d863-4205-b6d8-698aa35ac2b5" providerId="ADAL" clId="{88E27C6C-466E-40B0-807F-E049E27A8FEB}" dt="2025-04-30T21:17:43.741" v="2369" actId="478"/>
          <ac:spMkLst>
            <pc:docMk/>
            <pc:sldMk cId="1921512415" sldId="4242"/>
            <ac:spMk id="7" creationId="{AE4AF19C-8CA9-BA8F-B481-A52B1129FBC1}"/>
          </ac:spMkLst>
        </pc:spChg>
      </pc:sldChg>
      <pc:sldChg chg="modSp new del mod">
        <pc:chgData name="AJ Nosek" userId="a160b336-d863-4205-b6d8-698aa35ac2b5" providerId="ADAL" clId="{88E27C6C-466E-40B0-807F-E049E27A8FEB}" dt="2025-04-30T19:55:46.628" v="2347" actId="47"/>
        <pc:sldMkLst>
          <pc:docMk/>
          <pc:sldMk cId="195021053" sldId="4243"/>
        </pc:sldMkLst>
        <pc:spChg chg="mod">
          <ac:chgData name="AJ Nosek" userId="a160b336-d863-4205-b6d8-698aa35ac2b5" providerId="ADAL" clId="{88E27C6C-466E-40B0-807F-E049E27A8FEB}" dt="2025-04-30T19:39:47.068" v="2233"/>
          <ac:spMkLst>
            <pc:docMk/>
            <pc:sldMk cId="195021053" sldId="4243"/>
            <ac:spMk id="2" creationId="{6D9CB1A2-4927-1333-99E4-587D60695F0B}"/>
          </ac:spMkLst>
        </pc:spChg>
        <pc:spChg chg="mod">
          <ac:chgData name="AJ Nosek" userId="a160b336-d863-4205-b6d8-698aa35ac2b5" providerId="ADAL" clId="{88E27C6C-466E-40B0-807F-E049E27A8FEB}" dt="2025-04-30T19:49:48.839" v="2312" actId="1076"/>
          <ac:spMkLst>
            <pc:docMk/>
            <pc:sldMk cId="195021053" sldId="4243"/>
            <ac:spMk id="3" creationId="{583966A8-E51D-30F0-80DC-EFD4ED862F6D}"/>
          </ac:spMkLst>
        </pc:spChg>
      </pc:sldChg>
      <pc:sldChg chg="add del">
        <pc:chgData name="AJ Nosek" userId="a160b336-d863-4205-b6d8-698aa35ac2b5" providerId="ADAL" clId="{88E27C6C-466E-40B0-807F-E049E27A8FEB}" dt="2025-04-30T19:39:33.198" v="2231"/>
        <pc:sldMkLst>
          <pc:docMk/>
          <pc:sldMk cId="3058142011" sldId="4243"/>
        </pc:sldMkLst>
      </pc:sldChg>
      <pc:sldChg chg="modSp new del mod">
        <pc:chgData name="AJ Nosek" userId="a160b336-d863-4205-b6d8-698aa35ac2b5" providerId="ADAL" clId="{88E27C6C-466E-40B0-807F-E049E27A8FEB}" dt="2025-04-30T19:53:33.937" v="2326" actId="47"/>
        <pc:sldMkLst>
          <pc:docMk/>
          <pc:sldMk cId="40529449" sldId="4244"/>
        </pc:sldMkLst>
        <pc:spChg chg="mod">
          <ac:chgData name="AJ Nosek" userId="a160b336-d863-4205-b6d8-698aa35ac2b5" providerId="ADAL" clId="{88E27C6C-466E-40B0-807F-E049E27A8FEB}" dt="2025-04-30T19:49:26.755" v="2308"/>
          <ac:spMkLst>
            <pc:docMk/>
            <pc:sldMk cId="40529449" sldId="4244"/>
            <ac:spMk id="2" creationId="{925A1225-4DE9-1E40-FFCB-E894C49CA642}"/>
          </ac:spMkLst>
        </pc:spChg>
        <pc:spChg chg="mod">
          <ac:chgData name="AJ Nosek" userId="a160b336-d863-4205-b6d8-698aa35ac2b5" providerId="ADAL" clId="{88E27C6C-466E-40B0-807F-E049E27A8FEB}" dt="2025-04-30T19:49:16.714" v="2307" actId="27636"/>
          <ac:spMkLst>
            <pc:docMk/>
            <pc:sldMk cId="40529449" sldId="4244"/>
            <ac:spMk id="3" creationId="{92ADEFC4-6736-9B32-F7A5-B07750F7E162}"/>
          </ac:spMkLst>
        </pc:spChg>
      </pc:sldChg>
      <pc:sldChg chg="modSp add mod">
        <pc:chgData name="AJ Nosek" userId="a160b336-d863-4205-b6d8-698aa35ac2b5" providerId="ADAL" clId="{88E27C6C-466E-40B0-807F-E049E27A8FEB}" dt="2025-04-30T19:55:19.369" v="2346" actId="20577"/>
        <pc:sldMkLst>
          <pc:docMk/>
          <pc:sldMk cId="1582212500" sldId="4245"/>
        </pc:sldMkLst>
        <pc:spChg chg="mod">
          <ac:chgData name="AJ Nosek" userId="a160b336-d863-4205-b6d8-698aa35ac2b5" providerId="ADAL" clId="{88E27C6C-466E-40B0-807F-E049E27A8FEB}" dt="2025-04-30T19:55:19.369" v="2346" actId="20577"/>
          <ac:spMkLst>
            <pc:docMk/>
            <pc:sldMk cId="1582212500" sldId="4245"/>
            <ac:spMk id="3" creationId="{607A0734-52F6-B72E-615D-87A7F9735B14}"/>
          </ac:spMkLst>
        </pc:spChg>
      </pc:sldChg>
      <pc:sldChg chg="modSp add mod">
        <pc:chgData name="AJ Nosek" userId="a160b336-d863-4205-b6d8-698aa35ac2b5" providerId="ADAL" clId="{88E27C6C-466E-40B0-807F-E049E27A8FEB}" dt="2025-05-01T15:53:26.013" v="2580" actId="6549"/>
        <pc:sldMkLst>
          <pc:docMk/>
          <pc:sldMk cId="4112386508" sldId="4246"/>
        </pc:sldMkLst>
        <pc:spChg chg="mod">
          <ac:chgData name="AJ Nosek" userId="a160b336-d863-4205-b6d8-698aa35ac2b5" providerId="ADAL" clId="{88E27C6C-466E-40B0-807F-E049E27A8FEB}" dt="2025-05-01T15:53:26.013" v="2580" actId="6549"/>
          <ac:spMkLst>
            <pc:docMk/>
            <pc:sldMk cId="4112386508" sldId="4246"/>
            <ac:spMk id="3" creationId="{90A733DC-CEE8-2DA7-3739-AE277216CE8D}"/>
          </ac:spMkLst>
        </pc:spChg>
      </pc:sldChg>
      <pc:sldMasterChg chg="del delSldLayout">
        <pc:chgData name="AJ Nosek" userId="a160b336-d863-4205-b6d8-698aa35ac2b5" providerId="ADAL" clId="{88E27C6C-466E-40B0-807F-E049E27A8FEB}" dt="2025-04-25T20:34:23.543" v="6" actId="700"/>
        <pc:sldMasterMkLst>
          <pc:docMk/>
          <pc:sldMasterMk cId="2964038751" sldId="2147483660"/>
        </pc:sldMasterMkLst>
        <pc:sldLayoutChg chg="del">
          <pc:chgData name="AJ Nosek" userId="a160b336-d863-4205-b6d8-698aa35ac2b5" providerId="ADAL" clId="{88E27C6C-466E-40B0-807F-E049E27A8FEB}" dt="2025-04-25T20:34:23.543" v="6" actId="700"/>
          <pc:sldLayoutMkLst>
            <pc:docMk/>
            <pc:sldMasterMk cId="2964038751" sldId="2147483660"/>
            <pc:sldLayoutMk cId="3010951947" sldId="2147483661"/>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1789911682" sldId="2147483662"/>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957380864" sldId="2147483663"/>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1662032993" sldId="2147483664"/>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2132749524" sldId="2147483665"/>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1844102193" sldId="2147483666"/>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3846246249" sldId="2147483667"/>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2165400016" sldId="2147483668"/>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2752726050" sldId="2147483669"/>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877591014" sldId="2147483670"/>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1568140207" sldId="2147483671"/>
          </pc:sldLayoutMkLst>
        </pc:sldLayoutChg>
        <pc:sldLayoutChg chg="del">
          <pc:chgData name="AJ Nosek" userId="a160b336-d863-4205-b6d8-698aa35ac2b5" providerId="ADAL" clId="{88E27C6C-466E-40B0-807F-E049E27A8FEB}" dt="2025-04-25T20:34:23.543" v="6" actId="700"/>
          <pc:sldLayoutMkLst>
            <pc:docMk/>
            <pc:sldMasterMk cId="2964038751" sldId="2147483660"/>
            <pc:sldLayoutMk cId="1695601323" sldId="2147483682"/>
          </pc:sldLayoutMkLst>
        </pc:sldLayoutChg>
      </pc:sldMasterChg>
      <pc:sldMasterChg chg="del delSldLayout">
        <pc:chgData name="AJ Nosek" userId="a160b336-d863-4205-b6d8-698aa35ac2b5" providerId="ADAL" clId="{88E27C6C-466E-40B0-807F-E049E27A8FEB}" dt="2025-04-30T21:40:20.405" v="2569" actId="18676"/>
        <pc:sldMasterMkLst>
          <pc:docMk/>
          <pc:sldMasterMk cId="1257136599" sldId="2147483672"/>
        </pc:sldMasterMkLst>
        <pc:sldLayoutChg chg="del">
          <pc:chgData name="AJ Nosek" userId="a160b336-d863-4205-b6d8-698aa35ac2b5" providerId="ADAL" clId="{88E27C6C-466E-40B0-807F-E049E27A8FEB}" dt="2025-04-30T21:40:20.405" v="2569" actId="18676"/>
          <pc:sldLayoutMkLst>
            <pc:docMk/>
            <pc:sldMasterMk cId="1257136599" sldId="2147483672"/>
            <pc:sldLayoutMk cId="2278020752" sldId="2147483673"/>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4097681941" sldId="2147483674"/>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2912485120" sldId="2147483675"/>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2059820653" sldId="2147483676"/>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1841536299" sldId="2147483677"/>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818037228" sldId="2147483678"/>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2923796064" sldId="2147483679"/>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3234397371" sldId="2147483680"/>
          </pc:sldLayoutMkLst>
        </pc:sldLayoutChg>
        <pc:sldLayoutChg chg="del">
          <pc:chgData name="AJ Nosek" userId="a160b336-d863-4205-b6d8-698aa35ac2b5" providerId="ADAL" clId="{88E27C6C-466E-40B0-807F-E049E27A8FEB}" dt="2025-04-30T21:40:20.405" v="2569" actId="18676"/>
          <pc:sldLayoutMkLst>
            <pc:docMk/>
            <pc:sldMasterMk cId="1257136599" sldId="2147483672"/>
            <pc:sldLayoutMk cId="69988680" sldId="2147483681"/>
          </pc:sldLayoutMkLst>
        </pc:sldLayoutChg>
      </pc:sldMasterChg>
      <pc:sldMasterChg chg="modSldLayout">
        <pc:chgData name="AJ Nosek" userId="a160b336-d863-4205-b6d8-698aa35ac2b5" providerId="ADAL" clId="{88E27C6C-466E-40B0-807F-E049E27A8FEB}" dt="2025-04-25T22:01:31.815" v="284" actId="255"/>
        <pc:sldMasterMkLst>
          <pc:docMk/>
          <pc:sldMasterMk cId="1689628817" sldId="2147483683"/>
        </pc:sldMasterMkLst>
        <pc:sldLayoutChg chg="modSp">
          <pc:chgData name="AJ Nosek" userId="a160b336-d863-4205-b6d8-698aa35ac2b5" providerId="ADAL" clId="{88E27C6C-466E-40B0-807F-E049E27A8FEB}" dt="2025-04-25T22:01:31.815" v="284" actId="255"/>
          <pc:sldLayoutMkLst>
            <pc:docMk/>
            <pc:sldMasterMk cId="1689628817" sldId="2147483683"/>
            <pc:sldLayoutMk cId="4001430635" sldId="2147483685"/>
          </pc:sldLayoutMkLst>
          <pc:spChg chg="mod">
            <ac:chgData name="AJ Nosek" userId="a160b336-d863-4205-b6d8-698aa35ac2b5" providerId="ADAL" clId="{88E27C6C-466E-40B0-807F-E049E27A8FEB}" dt="2025-04-25T21:00:43.387" v="236" actId="2711"/>
            <ac:spMkLst>
              <pc:docMk/>
              <pc:sldMasterMk cId="1689628817" sldId="2147483683"/>
              <pc:sldLayoutMk cId="4001430635" sldId="2147483685"/>
              <ac:spMk id="2" creationId="{00000000-0000-0000-0000-000000000000}"/>
            </ac:spMkLst>
          </pc:spChg>
          <pc:spChg chg="mod">
            <ac:chgData name="AJ Nosek" userId="a160b336-d863-4205-b6d8-698aa35ac2b5" providerId="ADAL" clId="{88E27C6C-466E-40B0-807F-E049E27A8FEB}" dt="2025-04-25T22:01:31.815" v="284" actId="255"/>
            <ac:spMkLst>
              <pc:docMk/>
              <pc:sldMasterMk cId="1689628817" sldId="2147483683"/>
              <pc:sldLayoutMk cId="4001430635" sldId="2147483685"/>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A116FA-721C-42C8-95D2-187A40FE0D6F}" type="datetimeFigureOut">
              <a:rPr lang="en-US" smtClean="0"/>
              <a:t>5/1/2025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DCF70A-28D4-41A9-9DBF-8E2F3FD93DF1}" type="slidenum">
              <a:rPr lang="en-US" smtClean="0"/>
              <a:t>‹#›</a:t>
            </a:fld>
            <a:endParaRPr lang="en-US"/>
          </a:p>
        </p:txBody>
      </p:sp>
    </p:spTree>
    <p:extLst>
      <p:ext uri="{BB962C8B-B14F-4D97-AF65-F5344CB8AC3E}">
        <p14:creationId xmlns:p14="http://schemas.microsoft.com/office/powerpoint/2010/main" val="184466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2</a:t>
            </a:fld>
            <a:endParaRPr lang="en-US"/>
          </a:p>
        </p:txBody>
      </p:sp>
    </p:spTree>
    <p:extLst>
      <p:ext uri="{BB962C8B-B14F-4D97-AF65-F5344CB8AC3E}">
        <p14:creationId xmlns:p14="http://schemas.microsoft.com/office/powerpoint/2010/main" val="3335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term – imported as a file from MELCOR or similar application, or input directly into MACCS itself by specifying the release characteristics.  Magnitude and timing, to include buoyancy (heat), height, initial timing, release rate by radionuclide by chemical group, particle size distribution by chemical group…items like that to characterize your release.   </a:t>
            </a:r>
          </a:p>
          <a:p>
            <a:endParaRPr lang="en-US" dirty="0"/>
          </a:p>
          <a:p>
            <a:r>
              <a:rPr lang="en-US" dirty="0"/>
              <a:t>Models Atmospheric transport and dispersion – weather is a key part of that – options for statistical sampling of your weather data</a:t>
            </a:r>
          </a:p>
          <a:p>
            <a:r>
              <a:rPr lang="en-US" dirty="0"/>
              <a:t>(120 hour, bin sampling)</a:t>
            </a:r>
          </a:p>
          <a:p>
            <a:endParaRPr lang="en-US" dirty="0"/>
          </a:p>
          <a:p>
            <a:r>
              <a:rPr lang="en-US" dirty="0"/>
              <a:t>Deposition – deposited on the ground, or washed out by interactions with clouds or rain.</a:t>
            </a:r>
          </a:p>
          <a:p>
            <a:endParaRPr lang="en-US" dirty="0"/>
          </a:p>
          <a:p>
            <a:r>
              <a:rPr lang="en-US" dirty="0"/>
              <a:t>Exposure pathways – and ultimately the biological impacts and resulting risks</a:t>
            </a:r>
          </a:p>
          <a:p>
            <a:endParaRPr lang="en-US" dirty="0"/>
          </a:p>
          <a:p>
            <a:r>
              <a:rPr lang="en-US" dirty="0"/>
              <a:t>Broken down into multiple time domains:</a:t>
            </a:r>
          </a:p>
          <a:p>
            <a:r>
              <a:rPr lang="en-US" dirty="0"/>
              <a:t>Emergency – sheltering, biological impacts and potential shielding effects</a:t>
            </a:r>
          </a:p>
          <a:p>
            <a:r>
              <a:rPr lang="en-US" dirty="0"/>
              <a:t>Evacuation – speed and timing of evacuation for example.  You can also modify this for certain groups of people, or modify speeds (weather)</a:t>
            </a:r>
          </a:p>
          <a:p>
            <a:r>
              <a:rPr lang="en-US" dirty="0"/>
              <a:t>Potassium Iodine Ingestion – </a:t>
            </a:r>
          </a:p>
          <a:p>
            <a:r>
              <a:rPr lang="en-US" dirty="0"/>
              <a:t>Relocation</a:t>
            </a:r>
          </a:p>
          <a:p>
            <a:endParaRPr lang="en-US" dirty="0"/>
          </a:p>
          <a:p>
            <a:r>
              <a:rPr lang="en-US" dirty="0"/>
              <a:t>Long Term effects:</a:t>
            </a:r>
          </a:p>
          <a:p>
            <a:r>
              <a:rPr lang="en-US" dirty="0"/>
              <a:t>Impacts on the land – work associated with decontaminating land, possible </a:t>
            </a:r>
            <a:r>
              <a:rPr lang="en-US" dirty="0" err="1"/>
              <a:t>interdition</a:t>
            </a:r>
            <a:r>
              <a:rPr lang="en-US" dirty="0"/>
              <a:t>, and crop disposal</a:t>
            </a:r>
          </a:p>
          <a:p>
            <a:endParaRPr lang="en-US" dirty="0"/>
          </a:p>
          <a:p>
            <a:r>
              <a:rPr lang="en-US" dirty="0"/>
              <a:t>Economic Losses:</a:t>
            </a:r>
          </a:p>
          <a:p>
            <a:r>
              <a:rPr lang="en-US" dirty="0"/>
              <a:t>Mentioned biological impacts, but a key part of MACCS is also calculating economic impacts to have a full picture of the risk.   </a:t>
            </a:r>
          </a:p>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3</a:t>
            </a:fld>
            <a:endParaRPr lang="en-US"/>
          </a:p>
        </p:txBody>
      </p:sp>
    </p:spTree>
    <p:extLst>
      <p:ext uri="{BB962C8B-B14F-4D97-AF65-F5344CB8AC3E}">
        <p14:creationId xmlns:p14="http://schemas.microsoft.com/office/powerpoint/2010/main" val="228936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MelMACCS</a:t>
            </a:r>
            <a:r>
              <a:rPr lang="en-US" dirty="0"/>
              <a:t>: Special for MELCOR! Working with MELCOR team to enhance integration. </a:t>
            </a:r>
          </a:p>
          <a:p>
            <a:r>
              <a:rPr lang="en-US" dirty="0"/>
              <a:t>New </a:t>
            </a:r>
            <a:r>
              <a:rPr lang="en-US" dirty="0" err="1"/>
              <a:t>Maccs</a:t>
            </a:r>
            <a:r>
              <a:rPr lang="en-US" dirty="0"/>
              <a:t> website! IMUG registration, code distribution, bug reporting. </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81913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320886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CF70A-28D4-41A9-9DBF-8E2F3FD93DF1}" type="slidenum">
              <a:rPr lang="en-US" smtClean="0"/>
              <a:t>7</a:t>
            </a:fld>
            <a:endParaRPr lang="en-US"/>
          </a:p>
        </p:txBody>
      </p:sp>
    </p:spTree>
    <p:extLst>
      <p:ext uri="{BB962C8B-B14F-4D97-AF65-F5344CB8AC3E}">
        <p14:creationId xmlns:p14="http://schemas.microsoft.com/office/powerpoint/2010/main" val="369751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CF70A-28D4-41A9-9DBF-8E2F3FD93DF1}" type="slidenum">
              <a:rPr lang="en-US" smtClean="0"/>
              <a:t>10</a:t>
            </a:fld>
            <a:endParaRPr lang="en-US"/>
          </a:p>
        </p:txBody>
      </p:sp>
    </p:spTree>
    <p:extLst>
      <p:ext uri="{BB962C8B-B14F-4D97-AF65-F5344CB8AC3E}">
        <p14:creationId xmlns:p14="http://schemas.microsoft.com/office/powerpoint/2010/main" val="57914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DB7E2-DF5B-43BF-8825-8A8373CFE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10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CF70A-28D4-41A9-9DBF-8E2F3FD93DF1}" type="slidenum">
              <a:rPr lang="en-US" smtClean="0"/>
              <a:t>14</a:t>
            </a:fld>
            <a:endParaRPr lang="en-US"/>
          </a:p>
        </p:txBody>
      </p:sp>
    </p:spTree>
    <p:extLst>
      <p:ext uri="{BB962C8B-B14F-4D97-AF65-F5344CB8AC3E}">
        <p14:creationId xmlns:p14="http://schemas.microsoft.com/office/powerpoint/2010/main" val="4249726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p:cNvSpPr>
          <p:nvPr userDrawn="1"/>
        </p:nvSpPr>
        <p:spPr>
          <a:xfrm>
            <a:off x="-1" y="0"/>
            <a:ext cx="8659092" cy="68580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82" dirty="0">
              <a:solidFill>
                <a:srgbClr val="193A54"/>
              </a:solidFill>
              <a:latin typeface="Arial" panose="020B0604020202020204" pitchFamily="34" charset="0"/>
              <a:cs typeface="Arial" panose="020B0604020202020204" pitchFamily="34" charset="0"/>
            </a:endParaRPr>
          </a:p>
        </p:txBody>
      </p:sp>
      <p:sp>
        <p:nvSpPr>
          <p:cNvPr id="2" name="Title 1"/>
          <p:cNvSpPr>
            <a:spLocks noGrp="1" noRot="1" noMove="1" noResize="1" noEditPoints="1" noAdjustHandles="1" noChangeArrowheads="1" noChangeShapeType="1"/>
          </p:cNvSpPr>
          <p:nvPr>
            <p:ph type="ctrTitle" hasCustomPrompt="1"/>
          </p:nvPr>
        </p:nvSpPr>
        <p:spPr>
          <a:xfrm>
            <a:off x="957049" y="888837"/>
            <a:ext cx="5640464" cy="1649897"/>
          </a:xfrm>
          <a:noFill/>
          <a:ln>
            <a:noFill/>
          </a:ln>
        </p:spPr>
        <p:txBody>
          <a:bodyPr anchor="b">
            <a:normAutofit/>
          </a:bodyPr>
          <a:lstStyle>
            <a:lvl1pPr algn="r">
              <a:defRPr sz="3883" b="1">
                <a:solidFill>
                  <a:srgbClr val="193A54"/>
                </a:solidFill>
                <a:latin typeface="Arial" panose="020B0604020202020204" pitchFamily="34" charset="0"/>
                <a:cs typeface="Arial" panose="020B0604020202020204" pitchFamily="34" charset="0"/>
              </a:defRPr>
            </a:lvl1pPr>
          </a:lstStyle>
          <a:p>
            <a:r>
              <a:rPr lang="en-US" dirty="0"/>
              <a:t>Click to add title</a:t>
            </a:r>
          </a:p>
        </p:txBody>
      </p:sp>
      <p:sp>
        <p:nvSpPr>
          <p:cNvPr id="3" name="Subtitle 2"/>
          <p:cNvSpPr>
            <a:spLocks noGrp="1" noRot="1" noMove="1" noResize="1" noEditPoints="1" noAdjustHandles="1" noChangeArrowheads="1" noChangeShapeType="1"/>
          </p:cNvSpPr>
          <p:nvPr>
            <p:ph type="subTitle" idx="1" hasCustomPrompt="1"/>
          </p:nvPr>
        </p:nvSpPr>
        <p:spPr>
          <a:xfrm>
            <a:off x="947491" y="3568522"/>
            <a:ext cx="5659582" cy="342583"/>
          </a:xfrm>
        </p:spPr>
        <p:txBody>
          <a:bodyPr>
            <a:normAutofit/>
          </a:bodyPr>
          <a:lstStyle>
            <a:lvl1pPr marL="0" indent="0" algn="r">
              <a:buNone/>
              <a:defRPr sz="1765">
                <a:solidFill>
                  <a:srgbClr val="193A54"/>
                </a:solidFill>
                <a:latin typeface="Arial" panose="020B0604020202020204" pitchFamily="34" charset="0"/>
                <a:cs typeface="Arial" panose="020B0604020202020204" pitchFamily="34" charset="0"/>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dirty="0"/>
              <a:t>Presenter’s title</a:t>
            </a:r>
          </a:p>
        </p:txBody>
      </p:sp>
      <p:sp>
        <p:nvSpPr>
          <p:cNvPr id="5" name="Footer Placeholder 4"/>
          <p:cNvSpPr>
            <a:spLocks noGrp="1" noRot="1" noMove="1" noResize="1" noEditPoints="1" noAdjustHandles="1" noChangeArrowheads="1" noChangeShapeType="1"/>
          </p:cNvSpPr>
          <p:nvPr>
            <p:ph type="ftr" sz="quarter" idx="11"/>
          </p:nvPr>
        </p:nvSpPr>
        <p:spPr>
          <a:xfrm>
            <a:off x="1524000" y="6457107"/>
            <a:ext cx="4114800" cy="365125"/>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noRot="1" noMove="1" noResize="1" noEditPoints="1" noAdjustHandles="1" noChangeArrowheads="1" noChangeShapeType="1"/>
          </p:cNvSpPr>
          <p:nvPr>
            <p:ph type="sldNum" sz="quarter" idx="12"/>
          </p:nvPr>
        </p:nvSpPr>
        <p:spPr>
          <a:xfrm>
            <a:off x="8610600" y="6356350"/>
            <a:ext cx="2743200" cy="365125"/>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8" name="TextBox 7">
            <a:extLst>
              <a:ext uri="{FF2B5EF4-FFF2-40B4-BE49-F238E27FC236}">
                <a16:creationId xmlns:a16="http://schemas.microsoft.com/office/drawing/2014/main" id="{34E5909B-C17C-4369-E367-1A262D705629}"/>
              </a:ext>
            </a:extLst>
          </p:cNvPr>
          <p:cNvSpPr txBox="1">
            <a:spLocks noGrp="1" noRot="1" noMove="1" noResize="1" noEditPoints="1" noAdjustHandles="1" noChangeArrowheads="1" noChangeShapeType="1"/>
          </p:cNvSpPr>
          <p:nvPr userDrawn="1"/>
        </p:nvSpPr>
        <p:spPr>
          <a:xfrm>
            <a:off x="1046312" y="4651039"/>
            <a:ext cx="5659582" cy="363946"/>
          </a:xfrm>
          <a:prstGeom prst="rect">
            <a:avLst/>
          </a:prstGeom>
          <a:noFill/>
        </p:spPr>
        <p:txBody>
          <a:bodyPr wrap="square" rtlCol="0">
            <a:spAutoFit/>
          </a:bodyPr>
          <a:lstStyle/>
          <a:p>
            <a:pPr algn="r"/>
            <a:r>
              <a:rPr lang="en-US" sz="1765" dirty="0">
                <a:solidFill>
                  <a:srgbClr val="193A54"/>
                </a:solidFill>
                <a:latin typeface="Arial" panose="020B0604020202020204" pitchFamily="34" charset="0"/>
                <a:cs typeface="Arial" panose="020B0604020202020204" pitchFamily="34" charset="0"/>
              </a:rPr>
              <a:t>2025 International RAMP Users’ Group Meeting</a:t>
            </a:r>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049451" y="0"/>
            <a:ext cx="5142549" cy="68580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387686" y="361811"/>
            <a:ext cx="11416628" cy="6134378"/>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82">
              <a:solidFill>
                <a:srgbClr val="193A54"/>
              </a:solidFill>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98813727-678A-A3F1-E46B-2449D824DD4C}"/>
              </a:ext>
            </a:extLst>
          </p:cNvPr>
          <p:cNvSpPr>
            <a:spLocks noGrp="1" noRot="1" noMove="1" noResize="1" noEditPoints="1" noAdjustHandles="1" noChangeArrowheads="1" noChangeShapeType="1"/>
          </p:cNvSpPr>
          <p:nvPr>
            <p:ph type="body" sz="quarter" idx="10" hasCustomPrompt="1"/>
          </p:nvPr>
        </p:nvSpPr>
        <p:spPr>
          <a:xfrm>
            <a:off x="947491" y="3187111"/>
            <a:ext cx="5659581" cy="342583"/>
          </a:xfrm>
        </p:spPr>
        <p:txBody>
          <a:bodyPr>
            <a:normAutofit/>
          </a:bodyPr>
          <a:lstStyle>
            <a:lvl1pPr marL="0" indent="0" algn="r">
              <a:buNone/>
              <a:defRPr sz="1765">
                <a:solidFill>
                  <a:srgbClr val="193A54"/>
                </a:solidFill>
                <a:latin typeface="Arial" panose="020B0604020202020204" pitchFamily="34" charset="0"/>
                <a:cs typeface="Arial" panose="020B0604020202020204" pitchFamily="34" charset="0"/>
              </a:defRPr>
            </a:lvl1pPr>
          </a:lstStyle>
          <a:p>
            <a:r>
              <a:rPr lang="en-US" dirty="0"/>
              <a:t>Presenter name</a:t>
            </a:r>
          </a:p>
        </p:txBody>
      </p:sp>
      <p:grpSp>
        <p:nvGrpSpPr>
          <p:cNvPr id="23" name="Group 22">
            <a:extLst>
              <a:ext uri="{FF2B5EF4-FFF2-40B4-BE49-F238E27FC236}">
                <a16:creationId xmlns:a16="http://schemas.microsoft.com/office/drawing/2014/main" id="{A960FE16-483F-9FC8-41FF-5E41331F440D}"/>
              </a:ext>
            </a:extLst>
          </p:cNvPr>
          <p:cNvGrpSpPr>
            <a:grpSpLocks noGrp="1" noUngrp="1" noRot="1" noMove="1" noResize="1"/>
          </p:cNvGrpSpPr>
          <p:nvPr userDrawn="1"/>
        </p:nvGrpSpPr>
        <p:grpSpPr>
          <a:xfrm>
            <a:off x="522376" y="5875162"/>
            <a:ext cx="2252578" cy="581946"/>
            <a:chOff x="682881" y="6658516"/>
            <a:chExt cx="2552922" cy="659539"/>
          </a:xfrm>
        </p:grpSpPr>
        <p:pic>
          <p:nvPicPr>
            <p:cNvPr id="17" name="Picture 16">
              <a:extLst>
                <a:ext uri="{FF2B5EF4-FFF2-40B4-BE49-F238E27FC236}">
                  <a16:creationId xmlns:a16="http://schemas.microsoft.com/office/drawing/2014/main" id="{AF42669E-CD9A-647B-E146-3DA8869A653E}"/>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10" name="Picture 2">
              <a:extLst>
                <a:ext uri="{FF2B5EF4-FFF2-40B4-BE49-F238E27FC236}">
                  <a16:creationId xmlns:a16="http://schemas.microsoft.com/office/drawing/2014/main" id="{D2364261-F9EF-D8F4-AEF2-7D757B15749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AI-generated content may be incorrect.">
              <a:extLst>
                <a:ext uri="{FF2B5EF4-FFF2-40B4-BE49-F238E27FC236}">
                  <a16:creationId xmlns:a16="http://schemas.microsoft.com/office/drawing/2014/main" id="{7D027802-0BBD-28DA-98A4-10EA64BC16CA}"/>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2" name="Text Placeholder 9">
            <a:extLst>
              <a:ext uri="{FF2B5EF4-FFF2-40B4-BE49-F238E27FC236}">
                <a16:creationId xmlns:a16="http://schemas.microsoft.com/office/drawing/2014/main" id="{E9F53F73-51CA-4363-ED1C-A09E357814A4}"/>
              </a:ext>
            </a:extLst>
          </p:cNvPr>
          <p:cNvSpPr>
            <a:spLocks noGrp="1" noRot="1" noMove="1" noResize="1" noEditPoints="1" noAdjustHandles="1" noChangeArrowheads="1" noChangeShapeType="1"/>
          </p:cNvSpPr>
          <p:nvPr>
            <p:ph type="body" sz="quarter" idx="13" hasCustomPrompt="1"/>
          </p:nvPr>
        </p:nvSpPr>
        <p:spPr>
          <a:xfrm>
            <a:off x="947491" y="4178072"/>
            <a:ext cx="5670701" cy="342583"/>
          </a:xfrm>
        </p:spPr>
        <p:txBody>
          <a:bodyPr>
            <a:noAutofit/>
          </a:bodyPr>
          <a:lstStyle>
            <a:lvl1pPr marL="0" indent="0" algn="r">
              <a:buNone/>
              <a:defRPr sz="1765">
                <a:solidFill>
                  <a:srgbClr val="193A54"/>
                </a:solidFill>
                <a:latin typeface="Arial" panose="020B0604020202020204" pitchFamily="34" charset="0"/>
                <a:cs typeface="Arial" panose="020B0604020202020204" pitchFamily="34" charset="0"/>
              </a:defRPr>
            </a:lvl1pPr>
          </a:lstStyle>
          <a:p>
            <a:r>
              <a:rPr lang="en-US" dirty="0"/>
              <a:t>Date</a:t>
            </a:r>
          </a:p>
        </p:txBody>
      </p:sp>
      <p:sp>
        <p:nvSpPr>
          <p:cNvPr id="28" name="Rectangle 27">
            <a:extLst>
              <a:ext uri="{FF2B5EF4-FFF2-40B4-BE49-F238E27FC236}">
                <a16:creationId xmlns:a16="http://schemas.microsoft.com/office/drawing/2014/main" id="{E5E9A8B0-CE4D-554A-86AF-E8AD2BCACDF7}"/>
              </a:ext>
            </a:extLst>
          </p:cNvPr>
          <p:cNvSpPr>
            <a:spLocks noGrp="1" noRot="1" noMove="1" noResize="1" noEditPoints="1" noAdjustHandles="1" noChangeArrowheads="1" noChangeShapeType="1"/>
          </p:cNvSpPr>
          <p:nvPr userDrawn="1"/>
        </p:nvSpPr>
        <p:spPr>
          <a:xfrm>
            <a:off x="-1" y="2740735"/>
            <a:ext cx="753036" cy="1235334"/>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24528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3629-6CBF-4F47-96E9-8DFCD301B658}"/>
              </a:ext>
            </a:extLst>
          </p:cNvPr>
          <p:cNvSpPr>
            <a:spLocks noGrp="1"/>
          </p:cNvSpPr>
          <p:nvPr>
            <p:ph type="ctrTitle"/>
          </p:nvPr>
        </p:nvSpPr>
        <p:spPr>
          <a:xfrm>
            <a:off x="1524000" y="1608881"/>
            <a:ext cx="9144000" cy="190108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E3F66D-2B6E-4B4F-915B-0DEED340AD65}"/>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2A738F-4DDE-4A9D-8229-F5DB3A17D954}"/>
              </a:ext>
            </a:extLst>
          </p:cNvPr>
          <p:cNvSpPr>
            <a:spLocks noGrp="1"/>
          </p:cNvSpPr>
          <p:nvPr>
            <p:ph type="dt" sz="half" idx="10"/>
          </p:nvPr>
        </p:nvSpPr>
        <p:spPr/>
        <p:txBody>
          <a:bodyPr/>
          <a:lstStyle/>
          <a:p>
            <a:fld id="{B1486E86-B5E8-4B44-9AF0-49348C414664}" type="datetime1">
              <a:rPr lang="en-US" smtClean="0"/>
              <a:t>5/1/2025</a:t>
            </a:fld>
            <a:endParaRPr lang="en-US"/>
          </a:p>
        </p:txBody>
      </p:sp>
      <p:sp>
        <p:nvSpPr>
          <p:cNvPr id="5" name="Footer Placeholder 4">
            <a:extLst>
              <a:ext uri="{FF2B5EF4-FFF2-40B4-BE49-F238E27FC236}">
                <a16:creationId xmlns:a16="http://schemas.microsoft.com/office/drawing/2014/main" id="{BC30F69F-00A7-459E-9887-112F7659B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EE442-B053-4740-92DB-53C7E447CACC}"/>
              </a:ext>
            </a:extLst>
          </p:cNvPr>
          <p:cNvSpPr>
            <a:spLocks noGrp="1"/>
          </p:cNvSpPr>
          <p:nvPr>
            <p:ph type="sldNum" sz="quarter" idx="12"/>
          </p:nvPr>
        </p:nvSpPr>
        <p:spPr/>
        <p:txBody>
          <a:bodyPr/>
          <a:lstStyle/>
          <a:p>
            <a:fld id="{C9A262D9-3649-4CCD-999F-35EAB58A035D}" type="slidenum">
              <a:rPr lang="en-US" smtClean="0"/>
              <a:t>‹#›</a:t>
            </a:fld>
            <a:endParaRPr lang="en-US"/>
          </a:p>
        </p:txBody>
      </p:sp>
    </p:spTree>
    <p:extLst>
      <p:ext uri="{BB962C8B-B14F-4D97-AF65-F5344CB8AC3E}">
        <p14:creationId xmlns:p14="http://schemas.microsoft.com/office/powerpoint/2010/main" val="97849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5070" y="425417"/>
            <a:ext cx="10515600" cy="1129762"/>
          </a:xfrm>
        </p:spPr>
        <p:txBody>
          <a:bodyPr>
            <a:normAutofit/>
          </a:bodyPr>
          <a:lstStyle>
            <a:lvl1pPr>
              <a:defRPr sz="3530" b="1">
                <a:solidFill>
                  <a:srgbClr val="193A54"/>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slide title</a:t>
            </a:r>
          </a:p>
        </p:txBody>
      </p:sp>
      <p:sp>
        <p:nvSpPr>
          <p:cNvPr id="3" name="Content Placeholder 2"/>
          <p:cNvSpPr>
            <a:spLocks noGrp="1"/>
          </p:cNvSpPr>
          <p:nvPr>
            <p:ph idx="1" hasCustomPrompt="1"/>
          </p:nvPr>
        </p:nvSpPr>
        <p:spPr>
          <a:xfrm>
            <a:off x="1022861" y="1825945"/>
            <a:ext cx="10515600" cy="4351338"/>
          </a:xfrm>
        </p:spPr>
        <p:txBody>
          <a:bodyPr/>
          <a:lstStyle>
            <a:lvl1pPr marL="228600" indent="-228600">
              <a:buFont typeface="Arial" panose="020B0604020202020204" pitchFamily="34" charset="0"/>
              <a:buChar char="•"/>
              <a:defRPr sz="2800">
                <a:solidFill>
                  <a:srgbClr val="193A54"/>
                </a:solidFill>
                <a:latin typeface="Calibri" panose="020F0502020204030204" pitchFamily="34" charset="0"/>
                <a:ea typeface="Calibri" panose="020F0502020204030204" pitchFamily="34" charset="0"/>
                <a:cs typeface="Calibri" panose="020F0502020204030204" pitchFamily="34" charset="0"/>
              </a:defRPr>
            </a:lvl1pPr>
            <a:lvl2pPr>
              <a:defRPr sz="2400">
                <a:solidFill>
                  <a:srgbClr val="193A54"/>
                </a:solidFill>
                <a:latin typeface="Calibri" panose="020F0502020204030204" pitchFamily="34" charset="0"/>
                <a:ea typeface="Calibri" panose="020F0502020204030204" pitchFamily="34" charset="0"/>
                <a:cs typeface="Calibri" panose="020F0502020204030204" pitchFamily="34" charset="0"/>
              </a:defRPr>
            </a:lvl2pPr>
            <a:lvl3pPr>
              <a:defRPr sz="2000">
                <a:solidFill>
                  <a:srgbClr val="193A54"/>
                </a:solidFill>
                <a:latin typeface="Calibri" panose="020F0502020204030204" pitchFamily="34" charset="0"/>
                <a:ea typeface="Calibri" panose="020F0502020204030204" pitchFamily="34" charset="0"/>
                <a:cs typeface="Calibri" panose="020F0502020204030204" pitchFamily="34" charset="0"/>
              </a:defRPr>
            </a:lvl3pPr>
            <a:lvl4pPr>
              <a:defRPr sz="1800">
                <a:solidFill>
                  <a:srgbClr val="193A54"/>
                </a:solidFill>
                <a:latin typeface="Calibri" panose="020F0502020204030204" pitchFamily="34" charset="0"/>
                <a:ea typeface="Calibri" panose="020F0502020204030204" pitchFamily="34" charset="0"/>
                <a:cs typeface="Calibri" panose="020F0502020204030204" pitchFamily="34" charset="0"/>
              </a:defRPr>
            </a:lvl4pPr>
            <a:lvl5pPr>
              <a:defRPr sz="1800">
                <a:solidFill>
                  <a:srgbClr val="193A54"/>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Footer Placeholder 5">
            <a:extLst>
              <a:ext uri="{FF2B5EF4-FFF2-40B4-BE49-F238E27FC236}">
                <a16:creationId xmlns:a16="http://schemas.microsoft.com/office/drawing/2014/main" id="{A4FB85FE-5E2B-0653-291A-3A4698458537}"/>
              </a:ext>
            </a:extLst>
          </p:cNvPr>
          <p:cNvSpPr>
            <a:spLocks noGrp="1"/>
          </p:cNvSpPr>
          <p:nvPr userDrawn="1">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4" name="Group 3">
            <a:extLst>
              <a:ext uri="{FF2B5EF4-FFF2-40B4-BE49-F238E27FC236}">
                <a16:creationId xmlns:a16="http://schemas.microsoft.com/office/drawing/2014/main" id="{B2FB5B68-8252-29EF-E689-D0BD3BEAF6EA}"/>
              </a:ext>
            </a:extLst>
          </p:cNvPr>
          <p:cNvGrpSpPr>
            <a:grpSpLocks noGrp="1" noUngrp="1" noRot="1" noMove="1" noResize="1"/>
          </p:cNvGrpSpPr>
          <p:nvPr userDrawn="1"/>
        </p:nvGrpSpPr>
        <p:grpSpPr>
          <a:xfrm>
            <a:off x="9341061" y="6141610"/>
            <a:ext cx="2252578" cy="581946"/>
            <a:chOff x="682881" y="6658516"/>
            <a:chExt cx="2552922" cy="659539"/>
          </a:xfrm>
        </p:grpSpPr>
        <p:pic>
          <p:nvPicPr>
            <p:cNvPr id="5" name="Picture 4">
              <a:extLst>
                <a:ext uri="{FF2B5EF4-FFF2-40B4-BE49-F238E27FC236}">
                  <a16:creationId xmlns:a16="http://schemas.microsoft.com/office/drawing/2014/main" id="{03900425-7887-B071-AA8C-90D3346C534F}"/>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6" name="Picture 2">
              <a:extLst>
                <a:ext uri="{FF2B5EF4-FFF2-40B4-BE49-F238E27FC236}">
                  <a16:creationId xmlns:a16="http://schemas.microsoft.com/office/drawing/2014/main" id="{200EF96D-D774-7331-D463-A9580006B48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CC2C6B1F-7449-8550-25E1-C39A7D0E7848}"/>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3" name="Group 12">
            <a:extLst>
              <a:ext uri="{FF2B5EF4-FFF2-40B4-BE49-F238E27FC236}">
                <a16:creationId xmlns:a16="http://schemas.microsoft.com/office/drawing/2014/main" id="{DC848E9A-7E37-0E61-4640-FF205CEF2C79}"/>
              </a:ext>
            </a:extLst>
          </p:cNvPr>
          <p:cNvGrpSpPr>
            <a:grpSpLocks noGrp="1" noUngrp="1" noRot="1" noMove="1" noResize="1"/>
          </p:cNvGrpSpPr>
          <p:nvPr userDrawn="1"/>
        </p:nvGrpSpPr>
        <p:grpSpPr>
          <a:xfrm>
            <a:off x="-5078" y="0"/>
            <a:ext cx="697041" cy="6858000"/>
            <a:chOff x="-5755" y="-1"/>
            <a:chExt cx="787808" cy="7772400"/>
          </a:xfrm>
        </p:grpSpPr>
        <p:grpSp>
          <p:nvGrpSpPr>
            <p:cNvPr id="11" name="Group 10">
              <a:extLst>
                <a:ext uri="{FF2B5EF4-FFF2-40B4-BE49-F238E27FC236}">
                  <a16:creationId xmlns:a16="http://schemas.microsoft.com/office/drawing/2014/main" id="{64B5FCD4-DEC0-8547-C8D0-C56907345D5A}"/>
                </a:ext>
              </a:extLst>
            </p:cNvPr>
            <p:cNvGrpSpPr>
              <a:grpSpLocks noGrp="1" noUngrp="1" noRot="1" noMove="1" noResize="1"/>
            </p:cNvGrpSpPr>
            <p:nvPr userDrawn="1"/>
          </p:nvGrpSpPr>
          <p:grpSpPr>
            <a:xfrm>
              <a:off x="-5755" y="-1"/>
              <a:ext cx="787808" cy="7772400"/>
              <a:chOff x="-5755" y="-1"/>
              <a:chExt cx="787808" cy="7772400"/>
            </a:xfrm>
          </p:grpSpPr>
          <p:sp>
            <p:nvSpPr>
              <p:cNvPr id="7" name="Rectangle 6">
                <a:extLst>
                  <a:ext uri="{FF2B5EF4-FFF2-40B4-BE49-F238E27FC236}">
                    <a16:creationId xmlns:a16="http://schemas.microsoft.com/office/drawing/2014/main" id="{E57585BF-B978-55A7-0D8E-843378B08713}"/>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nvGrpSpPr>
              <p:cNvPr id="29" name="Group 28">
                <a:extLst>
                  <a:ext uri="{FF2B5EF4-FFF2-40B4-BE49-F238E27FC236}">
                    <a16:creationId xmlns:a16="http://schemas.microsoft.com/office/drawing/2014/main" id="{EC80F0A4-29C5-21B3-8D1C-C7C43B11E745}"/>
                  </a:ext>
                </a:extLst>
              </p:cNvPr>
              <p:cNvGrpSpPr>
                <a:grpSpLocks noGrp="1" noUngrp="1" noRot="1" noMove="1" noResize="1"/>
              </p:cNvGrpSpPr>
              <p:nvPr userDrawn="1"/>
            </p:nvGrpSpPr>
            <p:grpSpPr>
              <a:xfrm>
                <a:off x="377190" y="412643"/>
                <a:ext cx="404863" cy="6947111"/>
                <a:chOff x="377190" y="412643"/>
                <a:chExt cx="404863" cy="6947111"/>
              </a:xfrm>
            </p:grpSpPr>
            <p:cxnSp>
              <p:nvCxnSpPr>
                <p:cNvPr id="18" name="Straight Connector 17">
                  <a:extLst>
                    <a:ext uri="{FF2B5EF4-FFF2-40B4-BE49-F238E27FC236}">
                      <a16:creationId xmlns:a16="http://schemas.microsoft.com/office/drawing/2014/main" id="{A813D862-645F-325B-5CF9-A69B4538AE98}"/>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036B84A-B32B-73D8-F3BF-BBFF327EF8D0}"/>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F32B22-1B1E-B7BD-B2BB-0BD9A9D1DE2C}"/>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5413D334-A24D-D24D-092F-3EFE25279ECA}"/>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400143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Large Text Box">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48884F-1B02-6B0E-9E7A-2E2B12F1D439}"/>
              </a:ext>
            </a:extLst>
          </p:cNvPr>
          <p:cNvSpPr>
            <a:spLocks/>
          </p:cNvSpPr>
          <p:nvPr userDrawn="1"/>
        </p:nvSpPr>
        <p:spPr>
          <a:xfrm>
            <a:off x="-336" y="0"/>
            <a:ext cx="4967538" cy="68580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 name="Title 1"/>
          <p:cNvSpPr>
            <a:spLocks noGrp="1"/>
          </p:cNvSpPr>
          <p:nvPr>
            <p:ph type="title"/>
          </p:nvPr>
        </p:nvSpPr>
        <p:spPr>
          <a:xfrm>
            <a:off x="806942" y="771155"/>
            <a:ext cx="3932237" cy="1249990"/>
          </a:xfrm>
        </p:spPr>
        <p:txBody>
          <a:bodyPr anchor="b">
            <a:normAutofit/>
          </a:bodyPr>
          <a:lstStyle>
            <a:lvl1pPr>
              <a:defRPr sz="3353" b="1">
                <a:solidFill>
                  <a:srgbClr val="193A54"/>
                </a:solidFill>
              </a:defRPr>
            </a:lvl1pPr>
          </a:lstStyle>
          <a:p>
            <a:r>
              <a:rPr lang="en-US" dirty="0"/>
              <a:t>Click to edit Master title style</a:t>
            </a:r>
          </a:p>
        </p:txBody>
      </p:sp>
      <p:sp>
        <p:nvSpPr>
          <p:cNvPr id="3" name="Content Placeholder 2"/>
          <p:cNvSpPr>
            <a:spLocks noGrp="1"/>
          </p:cNvSpPr>
          <p:nvPr>
            <p:ph idx="1"/>
          </p:nvPr>
        </p:nvSpPr>
        <p:spPr>
          <a:xfrm>
            <a:off x="5183188" y="771156"/>
            <a:ext cx="6172200" cy="4966796"/>
          </a:xfrm>
        </p:spPr>
        <p:txBody>
          <a:bodyPr/>
          <a:lstStyle>
            <a:lvl1pPr>
              <a:defRPr sz="3177">
                <a:solidFill>
                  <a:srgbClr val="193A54"/>
                </a:solidFill>
              </a:defRPr>
            </a:lvl1pPr>
            <a:lvl2pPr>
              <a:defRPr sz="2824">
                <a:solidFill>
                  <a:srgbClr val="193A54"/>
                </a:solidFill>
              </a:defRPr>
            </a:lvl2pPr>
            <a:lvl3pPr>
              <a:defRPr sz="2471">
                <a:solidFill>
                  <a:srgbClr val="193A54"/>
                </a:solidFill>
              </a:defRPr>
            </a:lvl3pPr>
            <a:lvl4pPr>
              <a:defRPr sz="2118">
                <a:solidFill>
                  <a:srgbClr val="193A54"/>
                </a:solidFill>
              </a:defRPr>
            </a:lvl4pPr>
            <a:lvl5pPr>
              <a:defRPr sz="1941">
                <a:solidFill>
                  <a:srgbClr val="193A5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6612" y="2393725"/>
            <a:ext cx="3932237" cy="3344226"/>
          </a:xfrm>
        </p:spPr>
        <p:txBody>
          <a:bodyPr>
            <a:normAutofit/>
          </a:bodyPr>
          <a:lstStyle>
            <a:lvl1pPr marL="0" indent="0">
              <a:buNone/>
              <a:defRPr sz="2118">
                <a:solidFill>
                  <a:srgbClr val="193A54"/>
                </a:solidFill>
              </a:defRPr>
            </a:lvl1pPr>
            <a:lvl2pPr marL="457211" indent="0">
              <a:buNone/>
              <a:defRPr sz="1400"/>
            </a:lvl2pPr>
            <a:lvl3pPr marL="914422" indent="0">
              <a:buNone/>
              <a:defRPr sz="1200"/>
            </a:lvl3pPr>
            <a:lvl4pPr marL="1371633" indent="0">
              <a:buNone/>
              <a:defRPr sz="1000"/>
            </a:lvl4pPr>
            <a:lvl5pPr marL="1828844" indent="0">
              <a:buNone/>
              <a:defRPr sz="1000"/>
            </a:lvl5pPr>
            <a:lvl6pPr marL="2286055" indent="0">
              <a:buNone/>
              <a:defRPr sz="1000"/>
            </a:lvl6pPr>
            <a:lvl7pPr marL="2743266" indent="0">
              <a:buNone/>
              <a:defRPr sz="1000"/>
            </a:lvl7pPr>
            <a:lvl8pPr marL="3200476" indent="0">
              <a:buNone/>
              <a:defRPr sz="1000"/>
            </a:lvl8pPr>
            <a:lvl9pPr marL="3657687"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5183188" y="6185868"/>
            <a:ext cx="3703637" cy="279569"/>
          </a:xfrm>
        </p:spPr>
        <p:txBody>
          <a:bodyPr/>
          <a:lstStyle/>
          <a:p>
            <a:endParaRPr lang="en-US" dirty="0"/>
          </a:p>
        </p:txBody>
      </p:sp>
      <p:grpSp>
        <p:nvGrpSpPr>
          <p:cNvPr id="13" name="Group 12">
            <a:extLst>
              <a:ext uri="{FF2B5EF4-FFF2-40B4-BE49-F238E27FC236}">
                <a16:creationId xmlns:a16="http://schemas.microsoft.com/office/drawing/2014/main" id="{D6D08F97-CAEB-A693-D63F-C53683CD4D94}"/>
              </a:ext>
            </a:extLst>
          </p:cNvPr>
          <p:cNvGrpSpPr>
            <a:grpSpLocks noGrp="1" noUngrp="1" noRot="1" noMove="1" noResize="1"/>
          </p:cNvGrpSpPr>
          <p:nvPr userDrawn="1"/>
        </p:nvGrpSpPr>
        <p:grpSpPr>
          <a:xfrm>
            <a:off x="395201" y="364098"/>
            <a:ext cx="4572000" cy="6129804"/>
            <a:chOff x="2743200" y="412644"/>
            <a:chExt cx="5181600" cy="6947111"/>
          </a:xfrm>
        </p:grpSpPr>
        <p:cxnSp>
          <p:nvCxnSpPr>
            <p:cNvPr id="14" name="Straight Connector 13">
              <a:extLst>
                <a:ext uri="{FF2B5EF4-FFF2-40B4-BE49-F238E27FC236}">
                  <a16:creationId xmlns:a16="http://schemas.microsoft.com/office/drawing/2014/main" id="{409ACDE3-F563-6B40-484C-9FE5FCB5EC00}"/>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B0E919-AAA6-8824-C75B-BFEE79216D8D}"/>
                </a:ext>
              </a:extLst>
            </p:cNvPr>
            <p:cNvCxnSpPr>
              <a:cxnSpLocks noGrp="1" noRot="1" noMove="1" noResize="1" noEditPoints="1" noAdjustHandles="1" noChangeArrowheads="1" noChangeShapeType="1"/>
            </p:cNvCxnSpPr>
            <p:nvPr userDrawn="1"/>
          </p:nvCxnSpPr>
          <p:spPr>
            <a:xfrm>
              <a:off x="2743200" y="442384"/>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FCA4023-FA11-682B-60CA-EC3C25F93EEF}"/>
                </a:ext>
              </a:extLst>
            </p:cNvPr>
            <p:cNvCxnSpPr>
              <a:cxnSpLocks noGrp="1" noRot="1" noMove="1" noResize="1" noEditPoints="1" noAdjustHandles="1" noChangeArrowheads="1" noChangeShapeType="1"/>
            </p:cNvCxnSpPr>
            <p:nvPr userDrawn="1"/>
          </p:nvCxnSpPr>
          <p:spPr>
            <a:xfrm>
              <a:off x="2743200" y="7332892"/>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676DFA6D-7A5A-9BD3-D211-A23B3BBEB215}"/>
              </a:ext>
            </a:extLst>
          </p:cNvPr>
          <p:cNvGrpSpPr>
            <a:grpSpLocks noGrp="1" noUngrp="1" noRot="1" noMove="1" noResize="1"/>
          </p:cNvGrpSpPr>
          <p:nvPr userDrawn="1"/>
        </p:nvGrpSpPr>
        <p:grpSpPr>
          <a:xfrm>
            <a:off x="9102810" y="6034679"/>
            <a:ext cx="2252578" cy="581946"/>
            <a:chOff x="682881" y="6658516"/>
            <a:chExt cx="2552922" cy="659539"/>
          </a:xfrm>
        </p:grpSpPr>
        <p:pic>
          <p:nvPicPr>
            <p:cNvPr id="19" name="Picture 18">
              <a:extLst>
                <a:ext uri="{FF2B5EF4-FFF2-40B4-BE49-F238E27FC236}">
                  <a16:creationId xmlns:a16="http://schemas.microsoft.com/office/drawing/2014/main" id="{0A990286-D502-E28B-E6A1-99C3506D5B4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20" name="Picture 2">
              <a:extLst>
                <a:ext uri="{FF2B5EF4-FFF2-40B4-BE49-F238E27FC236}">
                  <a16:creationId xmlns:a16="http://schemas.microsoft.com/office/drawing/2014/main" id="{4289B7BC-87FF-BE2F-3A25-A8C41F78F54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AI-generated content may be incorrect.">
              <a:extLst>
                <a:ext uri="{FF2B5EF4-FFF2-40B4-BE49-F238E27FC236}">
                  <a16:creationId xmlns:a16="http://schemas.microsoft.com/office/drawing/2014/main" id="{EF9BD222-C1E8-DE34-EA6E-DFE891981CD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3" name="Rectangle 22">
            <a:extLst>
              <a:ext uri="{FF2B5EF4-FFF2-40B4-BE49-F238E27FC236}">
                <a16:creationId xmlns:a16="http://schemas.microsoft.com/office/drawing/2014/main" id="{B736D514-C3B7-B75E-377F-9E54D1E4030B}"/>
              </a:ext>
            </a:extLst>
          </p:cNvPr>
          <p:cNvSpPr>
            <a:spLocks noGrp="1" noRot="1" noMove="1" noResize="1" noEditPoints="1" noAdjustHandles="1" noChangeArrowheads="1" noChangeShapeType="1"/>
          </p:cNvSpPr>
          <p:nvPr userDrawn="1"/>
        </p:nvSpPr>
        <p:spPr>
          <a:xfrm>
            <a:off x="1" y="2898739"/>
            <a:ext cx="753036" cy="1235334"/>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131312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2861" y="365126"/>
            <a:ext cx="10515600" cy="1325563"/>
          </a:xfrm>
        </p:spPr>
        <p:txBody>
          <a:bodyPr>
            <a:normAutofit/>
          </a:bodyPr>
          <a:lstStyle>
            <a:lvl1pPr>
              <a:defRPr sz="3530" b="1">
                <a:solidFill>
                  <a:srgbClr val="193A54"/>
                </a:solidFill>
              </a:defRPr>
            </a:lvl1pPr>
          </a:lstStyle>
          <a:p>
            <a:r>
              <a:rPr lang="en-US" dirty="0"/>
              <a:t>Click to edit Master title style</a:t>
            </a:r>
          </a:p>
        </p:txBody>
      </p:sp>
      <p:sp>
        <p:nvSpPr>
          <p:cNvPr id="3" name="Content Placeholder 2"/>
          <p:cNvSpPr>
            <a:spLocks noGrp="1"/>
          </p:cNvSpPr>
          <p:nvPr>
            <p:ph sz="half" idx="1"/>
          </p:nvPr>
        </p:nvSpPr>
        <p:spPr>
          <a:xfrm>
            <a:off x="1022861" y="1845043"/>
            <a:ext cx="5181600" cy="4351338"/>
          </a:xfrm>
        </p:spPr>
        <p:txBody>
          <a:bodyPr/>
          <a:lstStyle>
            <a:lvl1pPr>
              <a:defRPr sz="3177">
                <a:solidFill>
                  <a:srgbClr val="193A54"/>
                </a:solidFill>
              </a:defRPr>
            </a:lvl1pPr>
            <a:lvl2pPr>
              <a:defRPr sz="2824">
                <a:solidFill>
                  <a:srgbClr val="193A54"/>
                </a:solidFill>
              </a:defRPr>
            </a:lvl2pPr>
            <a:lvl3pPr>
              <a:defRPr sz="2471">
                <a:solidFill>
                  <a:srgbClr val="193A54"/>
                </a:solidFill>
              </a:defRPr>
            </a:lvl3pPr>
            <a:lvl4pPr>
              <a:defRPr sz="2118">
                <a:solidFill>
                  <a:srgbClr val="193A54"/>
                </a:solidFill>
              </a:defRPr>
            </a:lvl4pPr>
            <a:lvl5pPr>
              <a:defRPr sz="1765">
                <a:solidFill>
                  <a:srgbClr val="193A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6861" y="1845043"/>
            <a:ext cx="5181600" cy="4351338"/>
          </a:xfrm>
        </p:spPr>
        <p:txBody>
          <a:bodyPr>
            <a:normAutofit/>
          </a:bodyPr>
          <a:lstStyle>
            <a:lvl1pPr marL="228605" indent="-228605" algn="l" defTabSz="914422" rtl="0" eaLnBrk="1" latinLnBrk="0" hangingPunct="1">
              <a:lnSpc>
                <a:spcPct val="90000"/>
              </a:lnSpc>
              <a:buFont typeface="Arial" panose="020B0604020202020204" pitchFamily="34" charset="0"/>
              <a:buChar char="•"/>
              <a:defRPr lang="en-US" sz="3177" kern="1200" dirty="0" smtClean="0">
                <a:solidFill>
                  <a:srgbClr val="193A54"/>
                </a:solidFill>
                <a:latin typeface="Arial" panose="020B0604020202020204" pitchFamily="34" charset="0"/>
                <a:ea typeface="+mn-ea"/>
                <a:cs typeface="Arial" panose="020B0604020202020204" pitchFamily="34" charset="0"/>
              </a:defRPr>
            </a:lvl1pPr>
            <a:lvl2pPr marL="685816" indent="-228605" algn="l" defTabSz="914422" rtl="0" eaLnBrk="1" latinLnBrk="0" hangingPunct="1">
              <a:lnSpc>
                <a:spcPct val="90000"/>
              </a:lnSpc>
              <a:buFont typeface="Arial" panose="020B0604020202020204" pitchFamily="34" charset="0"/>
              <a:buChar char="•"/>
              <a:defRPr lang="en-US" sz="2824" kern="1200" dirty="0" smtClean="0">
                <a:solidFill>
                  <a:srgbClr val="193A54"/>
                </a:solidFill>
                <a:latin typeface="Arial" panose="020B0604020202020204" pitchFamily="34" charset="0"/>
                <a:ea typeface="+mn-ea"/>
                <a:cs typeface="Arial" panose="020B0604020202020204" pitchFamily="34" charset="0"/>
              </a:defRPr>
            </a:lvl2pPr>
            <a:lvl3pPr marL="1143027" indent="-228605" algn="l" defTabSz="914422" rtl="0" eaLnBrk="1" latinLnBrk="0" hangingPunct="1">
              <a:lnSpc>
                <a:spcPct val="90000"/>
              </a:lnSpc>
              <a:buFont typeface="Arial" panose="020B0604020202020204" pitchFamily="34" charset="0"/>
              <a:buChar char="•"/>
              <a:defRPr lang="en-US" sz="2471" kern="1200" dirty="0" smtClean="0">
                <a:solidFill>
                  <a:srgbClr val="193A54"/>
                </a:solidFill>
                <a:latin typeface="Arial" panose="020B0604020202020204" pitchFamily="34" charset="0"/>
                <a:ea typeface="+mn-ea"/>
                <a:cs typeface="Arial" panose="020B0604020202020204" pitchFamily="34" charset="0"/>
              </a:defRPr>
            </a:lvl3pPr>
            <a:lvl4pPr marL="1600239" indent="-228605" algn="l" defTabSz="914422" rtl="0" eaLnBrk="1" latinLnBrk="0" hangingPunct="1">
              <a:lnSpc>
                <a:spcPct val="90000"/>
              </a:lnSpc>
              <a:buFont typeface="Arial" panose="020B0604020202020204" pitchFamily="34" charset="0"/>
              <a:buChar char="•"/>
              <a:defRPr lang="en-US" sz="2118" kern="1200" dirty="0" smtClean="0">
                <a:solidFill>
                  <a:srgbClr val="193A54"/>
                </a:solidFill>
                <a:latin typeface="Arial" panose="020B0604020202020204" pitchFamily="34" charset="0"/>
                <a:ea typeface="+mn-ea"/>
                <a:cs typeface="Arial" panose="020B0604020202020204" pitchFamily="34" charset="0"/>
              </a:defRPr>
            </a:lvl4pPr>
            <a:lvl5pPr marL="2057449" indent="-228605" algn="l" defTabSz="914422" rtl="0" eaLnBrk="1" latinLnBrk="0" hangingPunct="1">
              <a:lnSpc>
                <a:spcPct val="90000"/>
              </a:lnSpc>
              <a:buFont typeface="Arial" panose="020B0604020202020204" pitchFamily="34" charset="0"/>
              <a:buChar char="•"/>
              <a:defRPr lang="en-US" sz="1765" kern="1200" dirty="0">
                <a:solidFill>
                  <a:srgbClr val="193A54"/>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Footer Placeholder 5">
            <a:extLst>
              <a:ext uri="{FF2B5EF4-FFF2-40B4-BE49-F238E27FC236}">
                <a16:creationId xmlns:a16="http://schemas.microsoft.com/office/drawing/2014/main" id="{E66B943F-6214-F651-6AFE-0E5CE6DD435A}"/>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5" name="Group 4">
            <a:extLst>
              <a:ext uri="{FF2B5EF4-FFF2-40B4-BE49-F238E27FC236}">
                <a16:creationId xmlns:a16="http://schemas.microsoft.com/office/drawing/2014/main" id="{52FF1249-3BEA-9125-3DC7-18309FAF65AF}"/>
              </a:ext>
            </a:extLst>
          </p:cNvPr>
          <p:cNvGrpSpPr>
            <a:grpSpLocks noGrp="1" noUngrp="1" noRot="1" noMove="1" noResize="1"/>
          </p:cNvGrpSpPr>
          <p:nvPr userDrawn="1"/>
        </p:nvGrpSpPr>
        <p:grpSpPr>
          <a:xfrm>
            <a:off x="9384506" y="6179226"/>
            <a:ext cx="2252578" cy="581946"/>
            <a:chOff x="682881" y="6658516"/>
            <a:chExt cx="2552922" cy="659539"/>
          </a:xfrm>
        </p:grpSpPr>
        <p:pic>
          <p:nvPicPr>
            <p:cNvPr id="6" name="Picture 5">
              <a:extLst>
                <a:ext uri="{FF2B5EF4-FFF2-40B4-BE49-F238E27FC236}">
                  <a16:creationId xmlns:a16="http://schemas.microsoft.com/office/drawing/2014/main" id="{413B1981-83C4-C605-0187-5D7BD04291A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12A902FE-C772-6B3E-E16C-5B6059E0B55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3D25EFD8-4544-1D33-310C-B709BEEF69B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27" name="Group 26">
            <a:extLst>
              <a:ext uri="{FF2B5EF4-FFF2-40B4-BE49-F238E27FC236}">
                <a16:creationId xmlns:a16="http://schemas.microsoft.com/office/drawing/2014/main" id="{85573885-5A58-7AF2-04A2-A0A9A73AE1BC}"/>
              </a:ext>
            </a:extLst>
          </p:cNvPr>
          <p:cNvGrpSpPr>
            <a:grpSpLocks noGrp="1" noUngrp="1" noRot="1" noMove="1" noResize="1"/>
          </p:cNvGrpSpPr>
          <p:nvPr userDrawn="1"/>
        </p:nvGrpSpPr>
        <p:grpSpPr>
          <a:xfrm>
            <a:off x="0" y="0"/>
            <a:ext cx="732865" cy="6858000"/>
            <a:chOff x="-5755" y="-1"/>
            <a:chExt cx="787808" cy="7772400"/>
          </a:xfrm>
        </p:grpSpPr>
        <p:grpSp>
          <p:nvGrpSpPr>
            <p:cNvPr id="28" name="Group 27">
              <a:extLst>
                <a:ext uri="{FF2B5EF4-FFF2-40B4-BE49-F238E27FC236}">
                  <a16:creationId xmlns:a16="http://schemas.microsoft.com/office/drawing/2014/main" id="{4BF536E5-7F3A-D347-0A97-63CBC031EA4E}"/>
                </a:ext>
              </a:extLst>
            </p:cNvPr>
            <p:cNvGrpSpPr>
              <a:grpSpLocks noGrp="1" noUngrp="1" noRot="1" noMove="1" noResize="1"/>
            </p:cNvGrpSpPr>
            <p:nvPr userDrawn="1"/>
          </p:nvGrpSpPr>
          <p:grpSpPr>
            <a:xfrm>
              <a:off x="-5755" y="-1"/>
              <a:ext cx="787808" cy="7772400"/>
              <a:chOff x="-5755" y="-1"/>
              <a:chExt cx="787808" cy="7772400"/>
            </a:xfrm>
          </p:grpSpPr>
          <p:sp>
            <p:nvSpPr>
              <p:cNvPr id="30" name="Rectangle 29">
                <a:extLst>
                  <a:ext uri="{FF2B5EF4-FFF2-40B4-BE49-F238E27FC236}">
                    <a16:creationId xmlns:a16="http://schemas.microsoft.com/office/drawing/2014/main" id="{E5F10DEE-4F98-E5C9-830F-47EB60EB5F64}"/>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nvGrpSpPr>
              <p:cNvPr id="31" name="Group 30">
                <a:extLst>
                  <a:ext uri="{FF2B5EF4-FFF2-40B4-BE49-F238E27FC236}">
                    <a16:creationId xmlns:a16="http://schemas.microsoft.com/office/drawing/2014/main" id="{79B4FD87-5534-BC67-CD15-5F24870D3F86}"/>
                  </a:ext>
                </a:extLst>
              </p:cNvPr>
              <p:cNvGrpSpPr>
                <a:grpSpLocks noGrp="1" noUngrp="1" noRot="1" noMove="1" noResize="1"/>
              </p:cNvGrpSpPr>
              <p:nvPr userDrawn="1"/>
            </p:nvGrpSpPr>
            <p:grpSpPr>
              <a:xfrm>
                <a:off x="377190" y="412643"/>
                <a:ext cx="404863" cy="6947111"/>
                <a:chOff x="377190" y="412643"/>
                <a:chExt cx="404863" cy="6947111"/>
              </a:xfrm>
            </p:grpSpPr>
            <p:cxnSp>
              <p:nvCxnSpPr>
                <p:cNvPr id="32" name="Straight Connector 31">
                  <a:extLst>
                    <a:ext uri="{FF2B5EF4-FFF2-40B4-BE49-F238E27FC236}">
                      <a16:creationId xmlns:a16="http://schemas.microsoft.com/office/drawing/2014/main" id="{CE8DEDC4-AAB6-B088-C8DF-3E361BCF0DDB}"/>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EAA386C-3CEC-39EE-BE6E-01018C5E3E1E}"/>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1D31B86-68DD-96A9-90D0-9E460C04474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29" name="Rectangle 28">
              <a:extLst>
                <a:ext uri="{FF2B5EF4-FFF2-40B4-BE49-F238E27FC236}">
                  <a16:creationId xmlns:a16="http://schemas.microsoft.com/office/drawing/2014/main" id="{183E14A1-BA7D-438D-3A19-0C31EBE9BFA8}"/>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198608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5EDA6-759A-1F75-F971-31D70AAEF9A4}"/>
              </a:ext>
            </a:extLst>
          </p:cNvPr>
          <p:cNvSpPr>
            <a:spLocks noGrp="1" noRot="1" noMove="1" noResize="1" noEditPoints="1" noAdjustHandles="1" noChangeArrowheads="1" noChangeShapeType="1"/>
          </p:cNvSpPr>
          <p:nvPr userDrawn="1"/>
        </p:nvSpPr>
        <p:spPr>
          <a:xfrm>
            <a:off x="0" y="0"/>
            <a:ext cx="5072164" cy="68580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 name="Title 1"/>
          <p:cNvSpPr>
            <a:spLocks noGrp="1"/>
          </p:cNvSpPr>
          <p:nvPr>
            <p:ph type="title"/>
          </p:nvPr>
        </p:nvSpPr>
        <p:spPr>
          <a:xfrm>
            <a:off x="866856" y="771155"/>
            <a:ext cx="3905170" cy="1286246"/>
          </a:xfrm>
        </p:spPr>
        <p:txBody>
          <a:bodyPr anchor="b">
            <a:normAutofit/>
          </a:bodyPr>
          <a:lstStyle>
            <a:lvl1pPr>
              <a:defRPr sz="3177" b="1">
                <a:solidFill>
                  <a:srgbClr val="193A54"/>
                </a:solidFill>
              </a:defRPr>
            </a:lvl1pPr>
          </a:lstStyle>
          <a:p>
            <a:r>
              <a:rPr lang="en-US" dirty="0"/>
              <a:t>Click to edit Master title style</a:t>
            </a:r>
          </a:p>
        </p:txBody>
      </p:sp>
      <p:sp>
        <p:nvSpPr>
          <p:cNvPr id="3" name="Picture Placeholder 2"/>
          <p:cNvSpPr>
            <a:spLocks noGrp="1" noChangeAspect="1"/>
          </p:cNvSpPr>
          <p:nvPr>
            <p:ph type="pic" idx="1"/>
          </p:nvPr>
        </p:nvSpPr>
        <p:spPr>
          <a:xfrm>
            <a:off x="5464726" y="359336"/>
            <a:ext cx="6252982" cy="5877636"/>
          </a:xfrm>
        </p:spPr>
        <p:txBody>
          <a:bodyPr anchor="t"/>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5" indent="0">
              <a:buNone/>
              <a:defRPr sz="2000"/>
            </a:lvl6pPr>
            <a:lvl7pPr marL="2743266" indent="0">
              <a:buNone/>
              <a:defRPr sz="2000"/>
            </a:lvl7pPr>
            <a:lvl8pPr marL="3200476" indent="0">
              <a:buNone/>
              <a:defRPr sz="2000"/>
            </a:lvl8pPr>
            <a:lvl9pPr marL="3657687" indent="0">
              <a:buNone/>
              <a:defRPr sz="2000"/>
            </a:lvl9pPr>
          </a:lstStyle>
          <a:p>
            <a:r>
              <a:rPr lang="en-US" dirty="0"/>
              <a:t>Click icon to add picture</a:t>
            </a:r>
          </a:p>
        </p:txBody>
      </p:sp>
      <p:sp>
        <p:nvSpPr>
          <p:cNvPr id="4" name="Text Placeholder 3"/>
          <p:cNvSpPr>
            <a:spLocks noGrp="1"/>
          </p:cNvSpPr>
          <p:nvPr>
            <p:ph type="body" sz="half" idx="2"/>
          </p:nvPr>
        </p:nvSpPr>
        <p:spPr>
          <a:xfrm>
            <a:off x="866856" y="2442977"/>
            <a:ext cx="3905170" cy="3202961"/>
          </a:xfrm>
        </p:spPr>
        <p:txBody>
          <a:bodyPr>
            <a:normAutofit/>
          </a:bodyPr>
          <a:lstStyle>
            <a:lvl1pPr marL="0" indent="0">
              <a:buNone/>
              <a:defRPr sz="2118">
                <a:solidFill>
                  <a:srgbClr val="193A54"/>
                </a:solidFill>
              </a:defRPr>
            </a:lvl1pPr>
            <a:lvl2pPr marL="457211" indent="0">
              <a:buNone/>
              <a:defRPr sz="1400"/>
            </a:lvl2pPr>
            <a:lvl3pPr marL="914422" indent="0">
              <a:buNone/>
              <a:defRPr sz="1200"/>
            </a:lvl3pPr>
            <a:lvl4pPr marL="1371633" indent="0">
              <a:buNone/>
              <a:defRPr sz="1000"/>
            </a:lvl4pPr>
            <a:lvl5pPr marL="1828844" indent="0">
              <a:buNone/>
              <a:defRPr sz="1000"/>
            </a:lvl5pPr>
            <a:lvl6pPr marL="2286055" indent="0">
              <a:buNone/>
              <a:defRPr sz="1000"/>
            </a:lvl6pPr>
            <a:lvl7pPr marL="2743266" indent="0">
              <a:buNone/>
              <a:defRPr sz="1000"/>
            </a:lvl7pPr>
            <a:lvl8pPr marL="3200476" indent="0">
              <a:buNone/>
              <a:defRPr sz="1000"/>
            </a:lvl8pPr>
            <a:lvl9pPr marL="3657687" indent="0">
              <a:buNone/>
              <a:defRPr sz="1000"/>
            </a:lvl9pPr>
          </a:lstStyle>
          <a:p>
            <a:pPr lvl="0"/>
            <a:r>
              <a:rPr lang="en-US" dirty="0"/>
              <a:t>Click to edit Master text styles</a:t>
            </a:r>
          </a:p>
        </p:txBody>
      </p:sp>
      <p:grpSp>
        <p:nvGrpSpPr>
          <p:cNvPr id="15" name="Group 14">
            <a:extLst>
              <a:ext uri="{FF2B5EF4-FFF2-40B4-BE49-F238E27FC236}">
                <a16:creationId xmlns:a16="http://schemas.microsoft.com/office/drawing/2014/main" id="{5217F25E-7C06-4D12-C522-A92214619018}"/>
              </a:ext>
            </a:extLst>
          </p:cNvPr>
          <p:cNvGrpSpPr>
            <a:grpSpLocks noGrp="1" noUngrp="1" noRot="1" noMove="1" noResize="1"/>
          </p:cNvGrpSpPr>
          <p:nvPr userDrawn="1"/>
        </p:nvGrpSpPr>
        <p:grpSpPr>
          <a:xfrm>
            <a:off x="376518" y="361888"/>
            <a:ext cx="4695646" cy="6129804"/>
            <a:chOff x="2743200" y="412644"/>
            <a:chExt cx="5321732" cy="6947111"/>
          </a:xfrm>
        </p:grpSpPr>
        <p:cxnSp>
          <p:nvCxnSpPr>
            <p:cNvPr id="12" name="Straight Connector 11">
              <a:extLst>
                <a:ext uri="{FF2B5EF4-FFF2-40B4-BE49-F238E27FC236}">
                  <a16:creationId xmlns:a16="http://schemas.microsoft.com/office/drawing/2014/main" id="{707CD3D7-E31A-C36F-4345-172428C3AE72}"/>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6FA27E-D674-FF2A-2991-6A58B67CC866}"/>
                </a:ext>
              </a:extLst>
            </p:cNvPr>
            <p:cNvCxnSpPr>
              <a:cxnSpLocks noGrp="1" noRot="1" noMove="1" noResize="1" noEditPoints="1" noAdjustHandles="1" noChangeArrowheads="1" noChangeShapeType="1"/>
            </p:cNvCxnSpPr>
            <p:nvPr userDrawn="1"/>
          </p:nvCxnSpPr>
          <p:spPr>
            <a:xfrm>
              <a:off x="2743200" y="442384"/>
              <a:ext cx="5321732"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8DDE3B-652E-B0C4-E4B5-0B0C45FA1BAD}"/>
                </a:ext>
              </a:extLst>
            </p:cNvPr>
            <p:cNvCxnSpPr>
              <a:cxnSpLocks noGrp="1" noRot="1" noMove="1" noResize="1" noEditPoints="1" noAdjustHandles="1" noChangeArrowheads="1" noChangeShapeType="1"/>
            </p:cNvCxnSpPr>
            <p:nvPr userDrawn="1"/>
          </p:nvCxnSpPr>
          <p:spPr>
            <a:xfrm flipV="1">
              <a:off x="2743200" y="7320559"/>
              <a:ext cx="5321732" cy="12333"/>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sp>
        <p:nvSpPr>
          <p:cNvPr id="31" name="Text Placeholder 5">
            <a:extLst>
              <a:ext uri="{FF2B5EF4-FFF2-40B4-BE49-F238E27FC236}">
                <a16:creationId xmlns:a16="http://schemas.microsoft.com/office/drawing/2014/main" id="{9E82978E-A1DE-78D8-8AD1-834D97B1BF17}"/>
              </a:ext>
            </a:extLst>
          </p:cNvPr>
          <p:cNvSpPr>
            <a:spLocks noGrp="1"/>
          </p:cNvSpPr>
          <p:nvPr>
            <p:ph type="body" sz="quarter" idx="14" hasCustomPrompt="1"/>
          </p:nvPr>
        </p:nvSpPr>
        <p:spPr>
          <a:xfrm>
            <a:off x="5464726" y="5631733"/>
            <a:ext cx="6252982" cy="581946"/>
          </a:xfrm>
          <a:prstGeom prst="rect">
            <a:avLst/>
          </a:prstGeom>
          <a:noFill/>
        </p:spPr>
        <p:txBody>
          <a:bodyPr lIns="182880" tIns="182880" rIns="182880" bIns="182880" anchor="b" anchorCtr="0"/>
          <a:lstStyle>
            <a:lvl1pPr marL="0" indent="0">
              <a:buNone/>
              <a:defRPr sz="1500" b="1">
                <a:solidFill>
                  <a:schemeClr val="tx1"/>
                </a:solidFill>
                <a:latin typeface="Arial" panose="020B0604020202020204" pitchFamily="34" charset="0"/>
                <a:cs typeface="Arial" panose="020B0604020202020204" pitchFamily="34" charset="0"/>
              </a:defRPr>
            </a:lvl1pPr>
            <a:lvl2pPr marL="457203" indent="0">
              <a:buNone/>
              <a:defRPr sz="1167">
                <a:latin typeface="Arial" panose="020B0604020202020204" pitchFamily="34" charset="0"/>
                <a:cs typeface="Arial" panose="020B0604020202020204" pitchFamily="34" charset="0"/>
              </a:defRPr>
            </a:lvl2pPr>
            <a:lvl3pPr marL="914406" indent="0">
              <a:buNone/>
              <a:defRPr sz="1167">
                <a:latin typeface="Arial" panose="020B0604020202020204" pitchFamily="34" charset="0"/>
                <a:cs typeface="Arial" panose="020B0604020202020204" pitchFamily="34" charset="0"/>
              </a:defRPr>
            </a:lvl3pPr>
            <a:lvl4pPr marL="1371609" indent="0">
              <a:buNone/>
              <a:defRPr sz="1167">
                <a:latin typeface="Arial" panose="020B0604020202020204" pitchFamily="34" charset="0"/>
                <a:cs typeface="Arial" panose="020B0604020202020204" pitchFamily="34" charset="0"/>
              </a:defRPr>
            </a:lvl4pPr>
            <a:lvl5pPr marL="1828811"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grpSp>
        <p:nvGrpSpPr>
          <p:cNvPr id="5" name="Group 4">
            <a:extLst>
              <a:ext uri="{FF2B5EF4-FFF2-40B4-BE49-F238E27FC236}">
                <a16:creationId xmlns:a16="http://schemas.microsoft.com/office/drawing/2014/main" id="{9FD8A122-72A9-15CD-0577-0F649CC74152}"/>
              </a:ext>
            </a:extLst>
          </p:cNvPr>
          <p:cNvGrpSpPr>
            <a:grpSpLocks noGrp="1" noUngrp="1" noRot="1" noMove="1" noResize="1"/>
          </p:cNvGrpSpPr>
          <p:nvPr userDrawn="1"/>
        </p:nvGrpSpPr>
        <p:grpSpPr>
          <a:xfrm>
            <a:off x="9562904" y="6216197"/>
            <a:ext cx="2252578" cy="581946"/>
            <a:chOff x="682881" y="6658516"/>
            <a:chExt cx="2552922" cy="659539"/>
          </a:xfrm>
        </p:grpSpPr>
        <p:pic>
          <p:nvPicPr>
            <p:cNvPr id="6" name="Picture 5">
              <a:extLst>
                <a:ext uri="{FF2B5EF4-FFF2-40B4-BE49-F238E27FC236}">
                  <a16:creationId xmlns:a16="http://schemas.microsoft.com/office/drawing/2014/main" id="{21FCA1AF-E1F4-A8FD-4CF8-864FBD08F7A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E9FAE527-D0B1-E203-A217-005C6FED052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6133B79A-FFD7-C251-44FC-D57426BCDE22}"/>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9" name="Rectangle 8">
            <a:extLst>
              <a:ext uri="{FF2B5EF4-FFF2-40B4-BE49-F238E27FC236}">
                <a16:creationId xmlns:a16="http://schemas.microsoft.com/office/drawing/2014/main" id="{3B6AF077-932D-01FB-6B5B-3767A4152D9E}"/>
              </a:ext>
            </a:extLst>
          </p:cNvPr>
          <p:cNvSpPr>
            <a:spLocks noGrp="1" noRot="1" noMove="1" noResize="1" noEditPoints="1" noAdjustHandles="1" noChangeArrowheads="1" noChangeShapeType="1"/>
          </p:cNvSpPr>
          <p:nvPr userDrawn="1"/>
        </p:nvSpPr>
        <p:spPr>
          <a:xfrm>
            <a:off x="0" y="2811333"/>
            <a:ext cx="753036" cy="1235334"/>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85281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1976" y="365127"/>
            <a:ext cx="10331824" cy="1325562"/>
          </a:xfrm>
        </p:spPr>
        <p:txBody>
          <a:bodyPr>
            <a:normAutofit/>
          </a:bodyPr>
          <a:lstStyle>
            <a:lvl1pPr>
              <a:defRPr sz="3177" b="1">
                <a:solidFill>
                  <a:srgbClr val="193A54"/>
                </a:solidFill>
              </a:defRPr>
            </a:lvl1pPr>
          </a:lstStyle>
          <a:p>
            <a:r>
              <a:rPr lang="en-US" dirty="0"/>
              <a:t>Click to edit Master title style</a:t>
            </a:r>
          </a:p>
        </p:txBody>
      </p:sp>
      <p:sp>
        <p:nvSpPr>
          <p:cNvPr id="23" name="Footer Placeholder 5">
            <a:extLst>
              <a:ext uri="{FF2B5EF4-FFF2-40B4-BE49-F238E27FC236}">
                <a16:creationId xmlns:a16="http://schemas.microsoft.com/office/drawing/2014/main" id="{0F9269DB-64A2-42EA-CD47-4F39B0401DD9}"/>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3" name="Group 2">
            <a:extLst>
              <a:ext uri="{FF2B5EF4-FFF2-40B4-BE49-F238E27FC236}">
                <a16:creationId xmlns:a16="http://schemas.microsoft.com/office/drawing/2014/main" id="{BF7E4B8C-BBE7-ADEC-F02C-19D22E8F57A0}"/>
              </a:ext>
            </a:extLst>
          </p:cNvPr>
          <p:cNvGrpSpPr>
            <a:grpSpLocks noGrp="1" noUngrp="1" noRot="1" noMove="1" noResize="1"/>
          </p:cNvGrpSpPr>
          <p:nvPr userDrawn="1"/>
        </p:nvGrpSpPr>
        <p:grpSpPr>
          <a:xfrm>
            <a:off x="9514840" y="6065378"/>
            <a:ext cx="2252578" cy="581946"/>
            <a:chOff x="682881" y="6658516"/>
            <a:chExt cx="2552922" cy="659539"/>
          </a:xfrm>
        </p:grpSpPr>
        <p:pic>
          <p:nvPicPr>
            <p:cNvPr id="4" name="Picture 3">
              <a:extLst>
                <a:ext uri="{FF2B5EF4-FFF2-40B4-BE49-F238E27FC236}">
                  <a16:creationId xmlns:a16="http://schemas.microsoft.com/office/drawing/2014/main" id="{AB012EBF-9EEF-1ACC-40E1-6793B687235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5" name="Picture 2">
              <a:extLst>
                <a:ext uri="{FF2B5EF4-FFF2-40B4-BE49-F238E27FC236}">
                  <a16:creationId xmlns:a16="http://schemas.microsoft.com/office/drawing/2014/main" id="{D0C1B8D1-A8D8-4392-D512-E2168881A2B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AI-generated content may be incorrect.">
              <a:extLst>
                <a:ext uri="{FF2B5EF4-FFF2-40B4-BE49-F238E27FC236}">
                  <a16:creationId xmlns:a16="http://schemas.microsoft.com/office/drawing/2014/main" id="{6FB6ACD8-960B-6077-322B-96505EFFDAB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7" name="Group 6">
            <a:extLst>
              <a:ext uri="{FF2B5EF4-FFF2-40B4-BE49-F238E27FC236}">
                <a16:creationId xmlns:a16="http://schemas.microsoft.com/office/drawing/2014/main" id="{E9C4E97F-BD56-E0B5-C20A-A2673B0A17FE}"/>
              </a:ext>
            </a:extLst>
          </p:cNvPr>
          <p:cNvGrpSpPr>
            <a:grpSpLocks noGrp="1" noUngrp="1" noRot="1" noMove="1" noResize="1"/>
          </p:cNvGrpSpPr>
          <p:nvPr userDrawn="1"/>
        </p:nvGrpSpPr>
        <p:grpSpPr>
          <a:xfrm>
            <a:off x="-5078" y="0"/>
            <a:ext cx="843278" cy="6858000"/>
            <a:chOff x="-5755" y="-1"/>
            <a:chExt cx="787808" cy="7772400"/>
          </a:xfrm>
        </p:grpSpPr>
        <p:grpSp>
          <p:nvGrpSpPr>
            <p:cNvPr id="8" name="Group 7">
              <a:extLst>
                <a:ext uri="{FF2B5EF4-FFF2-40B4-BE49-F238E27FC236}">
                  <a16:creationId xmlns:a16="http://schemas.microsoft.com/office/drawing/2014/main" id="{A9356792-B099-08A8-E6D8-D766DAD3F823}"/>
                </a:ext>
              </a:extLst>
            </p:cNvPr>
            <p:cNvGrpSpPr>
              <a:grpSpLocks noGrp="1" noUngrp="1" noRot="1" noMove="1" noResize="1"/>
            </p:cNvGrpSpPr>
            <p:nvPr userDrawn="1"/>
          </p:nvGrpSpPr>
          <p:grpSpPr>
            <a:xfrm>
              <a:off x="-5755" y="-1"/>
              <a:ext cx="787808" cy="7772400"/>
              <a:chOff x="-5755" y="-1"/>
              <a:chExt cx="787808" cy="7772400"/>
            </a:xfrm>
          </p:grpSpPr>
          <p:sp>
            <p:nvSpPr>
              <p:cNvPr id="10" name="Rectangle 9">
                <a:extLst>
                  <a:ext uri="{FF2B5EF4-FFF2-40B4-BE49-F238E27FC236}">
                    <a16:creationId xmlns:a16="http://schemas.microsoft.com/office/drawing/2014/main" id="{5F44E85F-BA7F-B8A7-EAC8-6987D616DEDB}"/>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nvGrpSpPr>
              <p:cNvPr id="11" name="Group 10">
                <a:extLst>
                  <a:ext uri="{FF2B5EF4-FFF2-40B4-BE49-F238E27FC236}">
                    <a16:creationId xmlns:a16="http://schemas.microsoft.com/office/drawing/2014/main" id="{733F04BE-B760-ABBC-B8CB-F9BCCD6AB7F4}"/>
                  </a:ext>
                </a:extLst>
              </p:cNvPr>
              <p:cNvGrpSpPr>
                <a:grpSpLocks noGrp="1" noUngrp="1" noRot="1" noMove="1" noResize="1"/>
              </p:cNvGrpSpPr>
              <p:nvPr userDrawn="1"/>
            </p:nvGrpSpPr>
            <p:grpSpPr>
              <a:xfrm>
                <a:off x="377190" y="412643"/>
                <a:ext cx="404863" cy="6947111"/>
                <a:chOff x="377190" y="412643"/>
                <a:chExt cx="404863" cy="6947111"/>
              </a:xfrm>
            </p:grpSpPr>
            <p:cxnSp>
              <p:nvCxnSpPr>
                <p:cNvPr id="24" name="Straight Connector 23">
                  <a:extLst>
                    <a:ext uri="{FF2B5EF4-FFF2-40B4-BE49-F238E27FC236}">
                      <a16:creationId xmlns:a16="http://schemas.microsoft.com/office/drawing/2014/main" id="{89B8C467-3EC2-4768-12E1-8026D036831E}"/>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020966E-6A1A-26E9-C70B-90AF4F00FD23}"/>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52C62C-5011-AB07-715B-B0A4628691A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E01607B9-981B-425E-6860-2A8EDB7D402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58093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icture Grid with Subhead">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709B553D-5F79-3A71-4E74-7B4AA0A19EF2}"/>
              </a:ext>
            </a:extLst>
          </p:cNvPr>
          <p:cNvSpPr>
            <a:spLocks noGrp="1"/>
          </p:cNvSpPr>
          <p:nvPr>
            <p:ph type="pic" sz="quarter" idx="28"/>
          </p:nvPr>
        </p:nvSpPr>
        <p:spPr>
          <a:xfrm>
            <a:off x="8351282" y="1956094"/>
            <a:ext cx="3348318" cy="3963892"/>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8" name="Picture Placeholder 2">
            <a:extLst>
              <a:ext uri="{FF2B5EF4-FFF2-40B4-BE49-F238E27FC236}">
                <a16:creationId xmlns:a16="http://schemas.microsoft.com/office/drawing/2014/main" id="{1EE6E1F7-65CB-63F3-E02F-CDB0981C5915}"/>
              </a:ext>
            </a:extLst>
          </p:cNvPr>
          <p:cNvSpPr>
            <a:spLocks noGrp="1"/>
          </p:cNvSpPr>
          <p:nvPr>
            <p:ph type="pic" sz="quarter" idx="29"/>
          </p:nvPr>
        </p:nvSpPr>
        <p:spPr>
          <a:xfrm>
            <a:off x="1184172" y="1965857"/>
            <a:ext cx="3348318" cy="3963892"/>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59343" y="1965857"/>
            <a:ext cx="3348318" cy="3963892"/>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43000" y="1298054"/>
            <a:ext cx="10556600" cy="415538"/>
          </a:xfrm>
          <a:prstGeom prst="rect">
            <a:avLst/>
          </a:prstGeom>
        </p:spPr>
        <p:txBody>
          <a:bodyPr>
            <a:noAutofit/>
          </a:bodyPr>
          <a:lstStyle>
            <a:lvl1pPr marL="0" indent="0">
              <a:buClr>
                <a:srgbClr val="18335A"/>
              </a:buClr>
              <a:buNone/>
              <a:defRPr sz="2118">
                <a:solidFill>
                  <a:srgbClr val="193A54"/>
                </a:solidFill>
                <a:latin typeface="Arial" panose="020B0604020202020204" pitchFamily="34" charset="0"/>
                <a:cs typeface="Arial" panose="020B0604020202020204" pitchFamily="34" charset="0"/>
              </a:defRPr>
            </a:lvl1pPr>
            <a:lvl2pPr marL="685804" indent="-228602">
              <a:buFont typeface="Wingdings" panose="05000000000000000000" pitchFamily="2" charset="2"/>
              <a:buChar char="§"/>
              <a:defRPr sz="2000">
                <a:latin typeface="Arial" panose="020B0604020202020204" pitchFamily="34" charset="0"/>
                <a:cs typeface="Arial" panose="020B0604020202020204" pitchFamily="34" charset="0"/>
              </a:defRPr>
            </a:lvl2pPr>
            <a:lvl3pPr marL="1143007" indent="-228602">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413" indent="-228602">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174751" y="394139"/>
            <a:ext cx="6727927" cy="728894"/>
          </a:xfrm>
          <a:prstGeom prst="rect">
            <a:avLst/>
          </a:prstGeom>
        </p:spPr>
        <p:txBody>
          <a:bodyPr lIns="0" anchor="b"/>
          <a:lstStyle>
            <a:lvl1pPr>
              <a:defRPr lang="en-US" sz="3000" b="1" kern="1200" dirty="0">
                <a:solidFill>
                  <a:srgbClr val="193A5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8" name="Text Placeholder 5">
            <a:extLst>
              <a:ext uri="{FF2B5EF4-FFF2-40B4-BE49-F238E27FC236}">
                <a16:creationId xmlns:a16="http://schemas.microsoft.com/office/drawing/2014/main" id="{32E3C0F3-5BB0-7B03-CCD2-28B61A61BD68}"/>
              </a:ext>
            </a:extLst>
          </p:cNvPr>
          <p:cNvSpPr>
            <a:spLocks noGrp="1"/>
          </p:cNvSpPr>
          <p:nvPr>
            <p:ph type="body" sz="quarter" idx="25" hasCustomPrompt="1"/>
          </p:nvPr>
        </p:nvSpPr>
        <p:spPr>
          <a:xfrm>
            <a:off x="8334513" y="5217047"/>
            <a:ext cx="3327401" cy="685800"/>
          </a:xfrm>
          <a:prstGeom prst="rect">
            <a:avLst/>
          </a:prstGeom>
          <a:noFill/>
        </p:spPr>
        <p:txBody>
          <a:bodyPr lIns="182880" tIns="182880" rIns="182880" bIns="182880" anchor="b" anchorCtr="0"/>
          <a:lstStyle>
            <a:lvl1pPr marL="0" indent="0">
              <a:buNone/>
              <a:defRPr sz="1250" b="1">
                <a:solidFill>
                  <a:schemeClr val="tx1"/>
                </a:solidFill>
                <a:latin typeface="Arial" panose="020B0604020202020204" pitchFamily="34" charset="0"/>
                <a:cs typeface="Arial" panose="020B0604020202020204" pitchFamily="34" charset="0"/>
              </a:defRPr>
            </a:lvl1pPr>
            <a:lvl2pPr marL="457203" indent="0">
              <a:buNone/>
              <a:defRPr sz="1167">
                <a:latin typeface="Arial" panose="020B0604020202020204" pitchFamily="34" charset="0"/>
                <a:cs typeface="Arial" panose="020B0604020202020204" pitchFamily="34" charset="0"/>
              </a:defRPr>
            </a:lvl2pPr>
            <a:lvl3pPr marL="914406" indent="0">
              <a:buNone/>
              <a:defRPr sz="1167">
                <a:latin typeface="Arial" panose="020B0604020202020204" pitchFamily="34" charset="0"/>
                <a:cs typeface="Arial" panose="020B0604020202020204" pitchFamily="34" charset="0"/>
              </a:defRPr>
            </a:lvl3pPr>
            <a:lvl4pPr marL="1371609" indent="0">
              <a:buNone/>
              <a:defRPr sz="1167">
                <a:latin typeface="Arial" panose="020B0604020202020204" pitchFamily="34" charset="0"/>
                <a:cs typeface="Arial" panose="020B0604020202020204" pitchFamily="34" charset="0"/>
              </a:defRPr>
            </a:lvl4pPr>
            <a:lvl5pPr marL="1828811"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4746436" y="5217047"/>
            <a:ext cx="3390900" cy="685800"/>
          </a:xfrm>
          <a:prstGeom prst="rect">
            <a:avLst/>
          </a:prstGeom>
          <a:noFill/>
        </p:spPr>
        <p:txBody>
          <a:bodyPr lIns="182880" tIns="182880" rIns="182880" bIns="182880" anchor="b" anchorCtr="0"/>
          <a:lstStyle>
            <a:lvl1pPr marL="0" indent="0">
              <a:buNone/>
              <a:defRPr sz="1250" b="1">
                <a:solidFill>
                  <a:schemeClr val="tx1"/>
                </a:solidFill>
                <a:latin typeface="Arial" panose="020B0604020202020204" pitchFamily="34" charset="0"/>
                <a:cs typeface="Arial" panose="020B0604020202020204" pitchFamily="34" charset="0"/>
              </a:defRPr>
            </a:lvl1pPr>
            <a:lvl2pPr marL="457203" indent="0">
              <a:buNone/>
              <a:defRPr sz="1167">
                <a:latin typeface="Arial" panose="020B0604020202020204" pitchFamily="34" charset="0"/>
                <a:cs typeface="Arial" panose="020B0604020202020204" pitchFamily="34" charset="0"/>
              </a:defRPr>
            </a:lvl2pPr>
            <a:lvl3pPr marL="914406" indent="0">
              <a:buNone/>
              <a:defRPr sz="1167">
                <a:latin typeface="Arial" panose="020B0604020202020204" pitchFamily="34" charset="0"/>
                <a:cs typeface="Arial" panose="020B0604020202020204" pitchFamily="34" charset="0"/>
              </a:defRPr>
            </a:lvl3pPr>
            <a:lvl4pPr marL="1371609" indent="0">
              <a:buNone/>
              <a:defRPr sz="1167">
                <a:latin typeface="Arial" panose="020B0604020202020204" pitchFamily="34" charset="0"/>
                <a:cs typeface="Arial" panose="020B0604020202020204" pitchFamily="34" charset="0"/>
              </a:defRPr>
            </a:lvl4pPr>
            <a:lvl5pPr marL="1828811"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6" name="Text Placeholder 5">
            <a:extLst>
              <a:ext uri="{FF2B5EF4-FFF2-40B4-BE49-F238E27FC236}">
                <a16:creationId xmlns:a16="http://schemas.microsoft.com/office/drawing/2014/main" id="{9FD8E4C0-4646-4BD9-7323-1C00BDF18B32}"/>
              </a:ext>
            </a:extLst>
          </p:cNvPr>
          <p:cNvSpPr>
            <a:spLocks noGrp="1"/>
          </p:cNvSpPr>
          <p:nvPr>
            <p:ph type="body" sz="quarter" idx="27" hasCustomPrompt="1"/>
          </p:nvPr>
        </p:nvSpPr>
        <p:spPr>
          <a:xfrm>
            <a:off x="1174751" y="5222431"/>
            <a:ext cx="3390900" cy="685800"/>
          </a:xfrm>
          <a:prstGeom prst="rect">
            <a:avLst/>
          </a:prstGeom>
          <a:noFill/>
        </p:spPr>
        <p:txBody>
          <a:bodyPr lIns="182880" tIns="182880" rIns="182880" bIns="182880" anchor="b" anchorCtr="0"/>
          <a:lstStyle>
            <a:lvl1pPr marL="0" indent="0">
              <a:buNone/>
              <a:defRPr sz="1250" b="1">
                <a:solidFill>
                  <a:schemeClr val="tx1"/>
                </a:solidFill>
                <a:latin typeface="Arial" panose="020B0604020202020204" pitchFamily="34" charset="0"/>
                <a:cs typeface="Arial" panose="020B0604020202020204" pitchFamily="34" charset="0"/>
              </a:defRPr>
            </a:lvl1pPr>
            <a:lvl2pPr marL="457203" indent="0">
              <a:buNone/>
              <a:defRPr sz="1167">
                <a:latin typeface="Arial" panose="020B0604020202020204" pitchFamily="34" charset="0"/>
                <a:cs typeface="Arial" panose="020B0604020202020204" pitchFamily="34" charset="0"/>
              </a:defRPr>
            </a:lvl2pPr>
            <a:lvl3pPr marL="914406" indent="0">
              <a:buNone/>
              <a:defRPr sz="1167">
                <a:latin typeface="Arial" panose="020B0604020202020204" pitchFamily="34" charset="0"/>
                <a:cs typeface="Arial" panose="020B0604020202020204" pitchFamily="34" charset="0"/>
              </a:defRPr>
            </a:lvl3pPr>
            <a:lvl4pPr marL="1371609" indent="0">
              <a:buNone/>
              <a:defRPr sz="1167">
                <a:latin typeface="Arial" panose="020B0604020202020204" pitchFamily="34" charset="0"/>
                <a:cs typeface="Arial" panose="020B0604020202020204" pitchFamily="34" charset="0"/>
              </a:defRPr>
            </a:lvl4pPr>
            <a:lvl5pPr marL="1828811"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grpSp>
        <p:nvGrpSpPr>
          <p:cNvPr id="3" name="Group 2">
            <a:extLst>
              <a:ext uri="{FF2B5EF4-FFF2-40B4-BE49-F238E27FC236}">
                <a16:creationId xmlns:a16="http://schemas.microsoft.com/office/drawing/2014/main" id="{035CFDB1-F386-FB48-240E-FBEFE5411890}"/>
              </a:ext>
            </a:extLst>
          </p:cNvPr>
          <p:cNvGrpSpPr>
            <a:grpSpLocks noGrp="1" noUngrp="1" noRot="1" noMove="1" noResize="1"/>
          </p:cNvGrpSpPr>
          <p:nvPr userDrawn="1"/>
        </p:nvGrpSpPr>
        <p:grpSpPr>
          <a:xfrm>
            <a:off x="9409336" y="6042733"/>
            <a:ext cx="2252578" cy="581946"/>
            <a:chOff x="682881" y="6658516"/>
            <a:chExt cx="2552922" cy="659539"/>
          </a:xfrm>
        </p:grpSpPr>
        <p:pic>
          <p:nvPicPr>
            <p:cNvPr id="6" name="Picture 5">
              <a:extLst>
                <a:ext uri="{FF2B5EF4-FFF2-40B4-BE49-F238E27FC236}">
                  <a16:creationId xmlns:a16="http://schemas.microsoft.com/office/drawing/2014/main" id="{3260F470-DA2C-3AA8-D875-F3131C35AFDB}"/>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86B600B2-B942-CEDF-5D4D-AC025B75FDA0}"/>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AI-generated content may be incorrect.">
              <a:extLst>
                <a:ext uri="{FF2B5EF4-FFF2-40B4-BE49-F238E27FC236}">
                  <a16:creationId xmlns:a16="http://schemas.microsoft.com/office/drawing/2014/main" id="{F2967307-24DF-AB90-35A6-018B58ED01E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1" name="Group 10">
            <a:extLst>
              <a:ext uri="{FF2B5EF4-FFF2-40B4-BE49-F238E27FC236}">
                <a16:creationId xmlns:a16="http://schemas.microsoft.com/office/drawing/2014/main" id="{0D22BD6C-DA93-D7A0-9E15-E0A6B283A847}"/>
              </a:ext>
            </a:extLst>
          </p:cNvPr>
          <p:cNvGrpSpPr>
            <a:grpSpLocks noGrp="1" noUngrp="1" noRot="1" noMove="1" noResize="1"/>
          </p:cNvGrpSpPr>
          <p:nvPr userDrawn="1"/>
        </p:nvGrpSpPr>
        <p:grpSpPr>
          <a:xfrm>
            <a:off x="-31721" y="0"/>
            <a:ext cx="730969" cy="6858000"/>
            <a:chOff x="-5755" y="-1"/>
            <a:chExt cx="787808" cy="7772400"/>
          </a:xfrm>
        </p:grpSpPr>
        <p:grpSp>
          <p:nvGrpSpPr>
            <p:cNvPr id="14" name="Group 13">
              <a:extLst>
                <a:ext uri="{FF2B5EF4-FFF2-40B4-BE49-F238E27FC236}">
                  <a16:creationId xmlns:a16="http://schemas.microsoft.com/office/drawing/2014/main" id="{2C547704-5C58-557B-7F43-B5240CE5C4AA}"/>
                </a:ext>
              </a:extLst>
            </p:cNvPr>
            <p:cNvGrpSpPr>
              <a:grpSpLocks noGrp="1" noUngrp="1" noRot="1" noMove="1" noResize="1"/>
            </p:cNvGrpSpPr>
            <p:nvPr userDrawn="1"/>
          </p:nvGrpSpPr>
          <p:grpSpPr>
            <a:xfrm>
              <a:off x="-5755" y="-1"/>
              <a:ext cx="787808" cy="7772400"/>
              <a:chOff x="-5755" y="-1"/>
              <a:chExt cx="787808" cy="7772400"/>
            </a:xfrm>
          </p:grpSpPr>
          <p:sp>
            <p:nvSpPr>
              <p:cNvPr id="16" name="Rectangle 15">
                <a:extLst>
                  <a:ext uri="{FF2B5EF4-FFF2-40B4-BE49-F238E27FC236}">
                    <a16:creationId xmlns:a16="http://schemas.microsoft.com/office/drawing/2014/main" id="{3E421745-07B7-6340-3D6E-4922BF14F71D}"/>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nvGrpSpPr>
              <p:cNvPr id="17" name="Group 16">
                <a:extLst>
                  <a:ext uri="{FF2B5EF4-FFF2-40B4-BE49-F238E27FC236}">
                    <a16:creationId xmlns:a16="http://schemas.microsoft.com/office/drawing/2014/main" id="{4715DA54-CF5C-C375-255F-44D30D0D8E50}"/>
                  </a:ext>
                </a:extLst>
              </p:cNvPr>
              <p:cNvGrpSpPr>
                <a:grpSpLocks noGrp="1" noUngrp="1" noRot="1" noMove="1" noResize="1"/>
              </p:cNvGrpSpPr>
              <p:nvPr userDrawn="1"/>
            </p:nvGrpSpPr>
            <p:grpSpPr>
              <a:xfrm>
                <a:off x="377190" y="412643"/>
                <a:ext cx="404863" cy="6947111"/>
                <a:chOff x="377190" y="412643"/>
                <a:chExt cx="404863" cy="6947111"/>
              </a:xfrm>
            </p:grpSpPr>
            <p:cxnSp>
              <p:nvCxnSpPr>
                <p:cNvPr id="19" name="Straight Connector 18">
                  <a:extLst>
                    <a:ext uri="{FF2B5EF4-FFF2-40B4-BE49-F238E27FC236}">
                      <a16:creationId xmlns:a16="http://schemas.microsoft.com/office/drawing/2014/main" id="{B7CCC004-241E-FB5A-F374-6E8867FD3AE1}"/>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6B8BAC3-4908-0915-EDD0-E3A1A775DADF}"/>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1E99828-20C6-092B-C7B9-7CB90C6736C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15" name="Rectangle 14">
              <a:extLst>
                <a:ext uri="{FF2B5EF4-FFF2-40B4-BE49-F238E27FC236}">
                  <a16:creationId xmlns:a16="http://schemas.microsoft.com/office/drawing/2014/main" id="{91AF7355-F310-7E1C-8CE7-DD811E3DD7B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140562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204AAE8-ACBE-8F9F-67E3-EFBCACDFCF93}"/>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2" name="Group 1">
            <a:extLst>
              <a:ext uri="{FF2B5EF4-FFF2-40B4-BE49-F238E27FC236}">
                <a16:creationId xmlns:a16="http://schemas.microsoft.com/office/drawing/2014/main" id="{7D22DF48-59FE-9CF3-D075-35556E978934}"/>
              </a:ext>
            </a:extLst>
          </p:cNvPr>
          <p:cNvGrpSpPr>
            <a:grpSpLocks/>
          </p:cNvGrpSpPr>
          <p:nvPr userDrawn="1"/>
        </p:nvGrpSpPr>
        <p:grpSpPr>
          <a:xfrm>
            <a:off x="9738267" y="6139530"/>
            <a:ext cx="2252578" cy="581946"/>
            <a:chOff x="682881" y="6658516"/>
            <a:chExt cx="2552922" cy="659539"/>
          </a:xfrm>
        </p:grpSpPr>
        <p:pic>
          <p:nvPicPr>
            <p:cNvPr id="3" name="Picture 2">
              <a:extLst>
                <a:ext uri="{FF2B5EF4-FFF2-40B4-BE49-F238E27FC236}">
                  <a16:creationId xmlns:a16="http://schemas.microsoft.com/office/drawing/2014/main" id="{6642FA71-93DC-FFBE-6192-1EFD392C6C1A}"/>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4" name="Picture 2">
              <a:extLst>
                <a:ext uri="{FF2B5EF4-FFF2-40B4-BE49-F238E27FC236}">
                  <a16:creationId xmlns:a16="http://schemas.microsoft.com/office/drawing/2014/main" id="{A7F792D5-F6AF-7C29-631D-16CC525A396D}"/>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3440E4AF-3EBD-3A1F-FCBA-F34798179E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Tree>
    <p:extLst>
      <p:ext uri="{BB962C8B-B14F-4D97-AF65-F5344CB8AC3E}">
        <p14:creationId xmlns:p14="http://schemas.microsoft.com/office/powerpoint/2010/main" val="20738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Conclu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noGrp="1" noRot="1" noMove="1" noResize="1" noEditPoints="1" noAdjustHandles="1" noChangeArrowheads="1" noChangeShapeType="1"/>
          </p:cNvSpPr>
          <p:nvPr userDrawn="1"/>
        </p:nvSpPr>
        <p:spPr>
          <a:xfrm>
            <a:off x="-1" y="0"/>
            <a:ext cx="8659092" cy="68580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82" dirty="0">
              <a:solidFill>
                <a:srgbClr val="193A54"/>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857955" y="3021432"/>
            <a:ext cx="5446891" cy="815132"/>
          </a:xfrm>
          <a:noFill/>
          <a:ln>
            <a:noFill/>
          </a:ln>
        </p:spPr>
        <p:txBody>
          <a:bodyPr anchor="b">
            <a:normAutofit/>
          </a:bodyPr>
          <a:lstStyle>
            <a:lvl1pPr algn="r">
              <a:defRPr sz="4765" b="1">
                <a:solidFill>
                  <a:srgbClr val="193A54"/>
                </a:solidFill>
                <a:latin typeface="Arial" panose="020B0604020202020204" pitchFamily="34" charset="0"/>
                <a:cs typeface="Arial" panose="020B0604020202020204" pitchFamily="34" charset="0"/>
              </a:defRPr>
            </a:lvl1pPr>
          </a:lstStyle>
          <a:p>
            <a:r>
              <a:rPr lang="en-US" dirty="0"/>
              <a:t>Thank you</a:t>
            </a:r>
          </a:p>
        </p:txBody>
      </p:sp>
      <p:sp>
        <p:nvSpPr>
          <p:cNvPr id="5" name="Footer Placeholder 4"/>
          <p:cNvSpPr>
            <a:spLocks noGrp="1"/>
          </p:cNvSpPr>
          <p:nvPr>
            <p:ph type="ftr" sz="quarter" idx="11"/>
          </p:nvPr>
        </p:nvSpPr>
        <p:spPr>
          <a:xfrm>
            <a:off x="1524000" y="6457107"/>
            <a:ext cx="4114800" cy="365125"/>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049451" y="0"/>
            <a:ext cx="5142549" cy="68580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387686" y="361810"/>
            <a:ext cx="11416628" cy="6134378"/>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82">
              <a:solidFill>
                <a:srgbClr val="193A5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1E9C008-5633-CF7B-A4AC-A8BCEF03ACAD}"/>
              </a:ext>
            </a:extLst>
          </p:cNvPr>
          <p:cNvGrpSpPr>
            <a:grpSpLocks noGrp="1" noUngrp="1" noRot="1" noMove="1" noResize="1"/>
          </p:cNvGrpSpPr>
          <p:nvPr userDrawn="1"/>
        </p:nvGrpSpPr>
        <p:grpSpPr>
          <a:xfrm>
            <a:off x="478415" y="5875162"/>
            <a:ext cx="2252578" cy="581946"/>
            <a:chOff x="682881" y="6658516"/>
            <a:chExt cx="2552922" cy="659539"/>
          </a:xfrm>
        </p:grpSpPr>
        <p:pic>
          <p:nvPicPr>
            <p:cNvPr id="4" name="Picture 3">
              <a:extLst>
                <a:ext uri="{FF2B5EF4-FFF2-40B4-BE49-F238E27FC236}">
                  <a16:creationId xmlns:a16="http://schemas.microsoft.com/office/drawing/2014/main" id="{6E823BFE-7C6E-043C-C3F7-1F0E8E11E75A}"/>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8" name="Picture 2">
              <a:extLst>
                <a:ext uri="{FF2B5EF4-FFF2-40B4-BE49-F238E27FC236}">
                  <a16:creationId xmlns:a16="http://schemas.microsoft.com/office/drawing/2014/main" id="{C85286DB-A3D2-2659-6C9D-A08F4D2C6B5E}"/>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7C6FE9FC-C9EE-2229-5945-DAA9D7C752B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13" name="Rectangle 12">
            <a:extLst>
              <a:ext uri="{FF2B5EF4-FFF2-40B4-BE49-F238E27FC236}">
                <a16:creationId xmlns:a16="http://schemas.microsoft.com/office/drawing/2014/main" id="{5C66186B-D8B6-E43B-AD39-2740F1A53E79}"/>
              </a:ext>
            </a:extLst>
          </p:cNvPr>
          <p:cNvSpPr>
            <a:spLocks noGrp="1" noRot="1" noMove="1" noResize="1" noEditPoints="1" noAdjustHandles="1" noChangeArrowheads="1" noChangeShapeType="1"/>
          </p:cNvSpPr>
          <p:nvPr userDrawn="1"/>
        </p:nvSpPr>
        <p:spPr>
          <a:xfrm>
            <a:off x="7861" y="2837330"/>
            <a:ext cx="753036" cy="1235334"/>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28301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6896288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914422" rtl="0" eaLnBrk="1" latinLnBrk="0" hangingPunct="1">
        <a:lnSpc>
          <a:spcPct val="90000"/>
        </a:lnSpc>
        <a:spcBef>
          <a:spcPct val="0"/>
        </a:spcBef>
        <a:buNone/>
        <a:defRPr sz="4401" kern="1200">
          <a:solidFill>
            <a:schemeClr val="tx1"/>
          </a:solidFill>
          <a:latin typeface="Arial" panose="020B0604020202020204" pitchFamily="34" charset="0"/>
          <a:ea typeface="+mj-ea"/>
          <a:cs typeface="Arial" panose="020B0604020202020204" pitchFamily="34" charset="0"/>
        </a:defRPr>
      </a:lvl1pPr>
    </p:titleStyle>
    <p:bodyStyle>
      <a:lvl1pPr marL="228605" indent="-228605" algn="l" defTabSz="914422"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16" indent="-228605"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27" indent="-228605"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39"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49"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60"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1"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2"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3"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5" algn="l" defTabSz="914422" rtl="0" eaLnBrk="1" latinLnBrk="0" hangingPunct="1">
        <a:defRPr sz="1800" kern="1200">
          <a:solidFill>
            <a:schemeClr val="tx1"/>
          </a:solidFill>
          <a:latin typeface="+mn-lt"/>
          <a:ea typeface="+mn-ea"/>
          <a:cs typeface="+mn-cs"/>
        </a:defRPr>
      </a:lvl6pPr>
      <a:lvl7pPr marL="2743266"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J.Nosek@nrc.gov" TargetMode="External"/><Relationship Id="rId7" Type="http://schemas.openxmlformats.org/officeDocument/2006/relationships/hyperlink" Target="https://maccs.sandia.gov/fogbugz.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accs.sandia.gov/getcode.aspx" TargetMode="External"/><Relationship Id="rId5" Type="http://schemas.openxmlformats.org/officeDocument/2006/relationships/hyperlink" Target="https://maccs.sandia.gov/" TargetMode="External"/><Relationship Id="rId4" Type="http://schemas.openxmlformats.org/officeDocument/2006/relationships/hyperlink" Target="mailto:kaclavi@sandi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ccs.sandi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mailto:MACCSCodes@nr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accs.sandia.gov/ev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osti.gov/biblio/1886122" TargetMode="External"/><Relationship Id="rId3" Type="http://schemas.openxmlformats.org/officeDocument/2006/relationships/hyperlink" Target="https://www.osti.gov/biblio/1604262" TargetMode="External"/><Relationship Id="rId7" Type="http://schemas.openxmlformats.org/officeDocument/2006/relationships/hyperlink" Target="https://www.osti.gov/biblio/188836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osti.gov/biblio/1886123" TargetMode="External"/><Relationship Id="rId5" Type="http://schemas.openxmlformats.org/officeDocument/2006/relationships/hyperlink" Target="https://www.osti.gov/biblio/1821530" TargetMode="External"/><Relationship Id="rId10" Type="http://schemas.openxmlformats.org/officeDocument/2006/relationships/hyperlink" Target="https://www.osti.gov/servlets/purl/2462971" TargetMode="External"/><Relationship Id="rId4" Type="http://schemas.openxmlformats.org/officeDocument/2006/relationships/hyperlink" Target="https://www.osti.gov/biblio/1821539" TargetMode="External"/><Relationship Id="rId9" Type="http://schemas.openxmlformats.org/officeDocument/2006/relationships/hyperlink" Target="https://www.osti.gov/servlets/purl/229357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8880A-B29D-7038-DB57-B27A8368172F}"/>
              </a:ext>
            </a:extLst>
          </p:cNvPr>
          <p:cNvSpPr>
            <a:spLocks noGrp="1"/>
          </p:cNvSpPr>
          <p:nvPr>
            <p:ph type="ctrTitle"/>
          </p:nvPr>
        </p:nvSpPr>
        <p:spPr/>
        <p:txBody>
          <a:bodyPr>
            <a:normAutofit fontScale="90000"/>
          </a:bodyPr>
          <a:lstStyle/>
          <a:p>
            <a:r>
              <a:rPr lang="en-US" dirty="0"/>
              <a:t>MACCS Code Development Activities for Advanced Reactors</a:t>
            </a:r>
          </a:p>
        </p:txBody>
      </p:sp>
      <p:sp>
        <p:nvSpPr>
          <p:cNvPr id="6" name="Text Placeholder 5">
            <a:extLst>
              <a:ext uri="{FF2B5EF4-FFF2-40B4-BE49-F238E27FC236}">
                <a16:creationId xmlns:a16="http://schemas.microsoft.com/office/drawing/2014/main" id="{19F0C640-2D28-C339-D8BA-1AEDD1BE89D2}"/>
              </a:ext>
            </a:extLst>
          </p:cNvPr>
          <p:cNvSpPr>
            <a:spLocks noGrp="1"/>
          </p:cNvSpPr>
          <p:nvPr>
            <p:ph type="body" sz="quarter" idx="10"/>
          </p:nvPr>
        </p:nvSpPr>
        <p:spPr>
          <a:xfrm>
            <a:off x="947491" y="3110911"/>
            <a:ext cx="5659581" cy="1430609"/>
          </a:xfrm>
        </p:spPr>
        <p:txBody>
          <a:bodyPr>
            <a:normAutofit/>
          </a:bodyPr>
          <a:lstStyle/>
          <a:p>
            <a:r>
              <a:rPr lang="en-US" dirty="0"/>
              <a:t>AJ Nosek, PhD</a:t>
            </a:r>
          </a:p>
          <a:p>
            <a:r>
              <a:rPr lang="en-US" dirty="0"/>
              <a:t>Accident Consequence Analyst</a:t>
            </a:r>
          </a:p>
          <a:p>
            <a:r>
              <a:rPr lang="en-US" dirty="0"/>
              <a:t>US Nuclear Regulatory Commission</a:t>
            </a:r>
          </a:p>
        </p:txBody>
      </p:sp>
    </p:spTree>
    <p:extLst>
      <p:ext uri="{BB962C8B-B14F-4D97-AF65-F5344CB8AC3E}">
        <p14:creationId xmlns:p14="http://schemas.microsoft.com/office/powerpoint/2010/main" val="251013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DE6A-BD1E-2162-C9A7-10451C275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6BD13-D01B-FFED-D10A-34CA68BAA03B}"/>
              </a:ext>
            </a:extLst>
          </p:cNvPr>
          <p:cNvSpPr>
            <a:spLocks noGrp="1"/>
          </p:cNvSpPr>
          <p:nvPr>
            <p:ph type="title"/>
          </p:nvPr>
        </p:nvSpPr>
        <p:spPr/>
        <p:txBody>
          <a:bodyPr/>
          <a:lstStyle/>
          <a:p>
            <a:r>
              <a:rPr lang="en-US" dirty="0"/>
              <a:t>MACCS Code Development Activities </a:t>
            </a:r>
            <a:br>
              <a:rPr lang="en-US" dirty="0"/>
            </a:br>
            <a:r>
              <a:rPr lang="en-US" dirty="0"/>
              <a:t>Path Forward (1/2)</a:t>
            </a:r>
          </a:p>
        </p:txBody>
      </p:sp>
      <p:sp>
        <p:nvSpPr>
          <p:cNvPr id="3" name="Content Placeholder 2">
            <a:extLst>
              <a:ext uri="{FF2B5EF4-FFF2-40B4-BE49-F238E27FC236}">
                <a16:creationId xmlns:a16="http://schemas.microsoft.com/office/drawing/2014/main" id="{90A733DC-CEE8-2DA7-3739-AE277216CE8D}"/>
              </a:ext>
            </a:extLst>
          </p:cNvPr>
          <p:cNvSpPr>
            <a:spLocks noGrp="1"/>
          </p:cNvSpPr>
          <p:nvPr>
            <p:ph idx="1"/>
          </p:nvPr>
        </p:nvSpPr>
        <p:spPr/>
        <p:txBody>
          <a:bodyPr>
            <a:normAutofit fontScale="92500" lnSpcReduction="20000"/>
          </a:bodyPr>
          <a:lstStyle/>
          <a:p>
            <a:r>
              <a:rPr lang="en-US" dirty="0"/>
              <a:t>Candidate research activities include (continued):</a:t>
            </a:r>
          </a:p>
          <a:p>
            <a:pPr lvl="1"/>
            <a:r>
              <a:rPr lang="en-US" dirty="0"/>
              <a:t>Atmospheric transport:</a:t>
            </a:r>
          </a:p>
          <a:p>
            <a:pPr lvl="2"/>
            <a:r>
              <a:rPr lang="en-US" dirty="0"/>
              <a:t>Benchmark </a:t>
            </a:r>
            <a:r>
              <a:rPr lang="en-US"/>
              <a:t>and stress-test </a:t>
            </a:r>
            <a:r>
              <a:rPr lang="en-US" dirty="0"/>
              <a:t>MACCS wake effect and downwash models</a:t>
            </a:r>
          </a:p>
          <a:p>
            <a:pPr lvl="2"/>
            <a:r>
              <a:rPr lang="en-US" dirty="0"/>
              <a:t>Incorporate EPA PRIME model plume rise/downwash algorithms </a:t>
            </a:r>
          </a:p>
          <a:p>
            <a:pPr lvl="2"/>
            <a:r>
              <a:rPr lang="en-US" dirty="0"/>
              <a:t>Upgrade MACCS deposition model to incorporate state-of-practice resistance model for deposition </a:t>
            </a:r>
          </a:p>
          <a:p>
            <a:pPr lvl="2"/>
            <a:r>
              <a:rPr lang="en-US" dirty="0"/>
              <a:t>Benchmark MACCS regression-based deposition model against AERMOD/HYSPLIT resistance-based model</a:t>
            </a:r>
          </a:p>
          <a:p>
            <a:pPr lvl="1"/>
            <a:r>
              <a:rPr lang="en-US" dirty="0"/>
              <a:t>Dosimetry:</a:t>
            </a:r>
          </a:p>
          <a:p>
            <a:pPr lvl="2"/>
            <a:r>
              <a:rPr lang="en-US" dirty="0"/>
              <a:t>Examine sensitivity of dose coefficients to alternate chemical forms</a:t>
            </a:r>
          </a:p>
          <a:p>
            <a:pPr lvl="2"/>
            <a:r>
              <a:rPr lang="en-US" dirty="0"/>
              <a:t>Upgrade MACCS dose coefficient file to allow user-specified chemical forms</a:t>
            </a:r>
          </a:p>
          <a:p>
            <a:pPr lvl="2"/>
            <a:r>
              <a:rPr lang="en-US" dirty="0"/>
              <a:t>Update guidance for modeling consequences of tritium releases when using MACCS</a:t>
            </a:r>
          </a:p>
          <a:p>
            <a:pPr lvl="1"/>
            <a:r>
              <a:rPr lang="en-US" dirty="0"/>
              <a:t>Decontamination:</a:t>
            </a:r>
          </a:p>
          <a:p>
            <a:pPr lvl="2"/>
            <a:r>
              <a:rPr lang="en-US" dirty="0"/>
              <a:t>Practice the development of site-specific MACCS decontamination inputs</a:t>
            </a:r>
          </a:p>
          <a:p>
            <a:pPr lvl="2"/>
            <a:r>
              <a:rPr lang="en-US" dirty="0"/>
              <a:t>Create decontamination models using GIS data</a:t>
            </a:r>
          </a:p>
          <a:p>
            <a:endParaRPr lang="en-US" dirty="0"/>
          </a:p>
        </p:txBody>
      </p:sp>
    </p:spTree>
    <p:extLst>
      <p:ext uri="{BB962C8B-B14F-4D97-AF65-F5344CB8AC3E}">
        <p14:creationId xmlns:p14="http://schemas.microsoft.com/office/powerpoint/2010/main" val="411238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4A5D-F5AA-3751-228C-D0A51425F8E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2425FB3-2EEF-3D7A-C791-292F418E60CF}"/>
              </a:ext>
            </a:extLst>
          </p:cNvPr>
          <p:cNvSpPr>
            <a:spLocks noGrp="1"/>
          </p:cNvSpPr>
          <p:nvPr>
            <p:ph type="title"/>
          </p:nvPr>
        </p:nvSpPr>
        <p:spPr/>
        <p:txBody>
          <a:bodyPr/>
          <a:lstStyle/>
          <a:p>
            <a:r>
              <a:rPr lang="en-US" dirty="0"/>
              <a:t>MACCS v5.1 Development</a:t>
            </a:r>
          </a:p>
        </p:txBody>
      </p:sp>
      <p:sp>
        <p:nvSpPr>
          <p:cNvPr id="3" name="Content Placeholder 2">
            <a:extLst>
              <a:ext uri="{FF2B5EF4-FFF2-40B4-BE49-F238E27FC236}">
                <a16:creationId xmlns:a16="http://schemas.microsoft.com/office/drawing/2014/main" id="{19D443C2-A7D9-610B-8160-6FF8C2BBD872}"/>
              </a:ext>
            </a:extLst>
          </p:cNvPr>
          <p:cNvSpPr>
            <a:spLocks noGrp="1"/>
          </p:cNvSpPr>
          <p:nvPr>
            <p:ph idx="1"/>
          </p:nvPr>
        </p:nvSpPr>
        <p:spPr/>
        <p:txBody>
          <a:bodyPr>
            <a:normAutofit/>
          </a:bodyPr>
          <a:lstStyle/>
          <a:p>
            <a:r>
              <a:rPr lang="en-US" sz="2100" dirty="0"/>
              <a:t>MACCS version 5.1 has a planned release for Fall 2025.</a:t>
            </a:r>
          </a:p>
          <a:p>
            <a:r>
              <a:rPr lang="en-US" sz="2100" dirty="0"/>
              <a:t>Most MACCS v 5.1 enhancements are focused on modernization of MACCS-UI and the MACCS engine.</a:t>
            </a:r>
          </a:p>
          <a:p>
            <a:r>
              <a:rPr lang="en-US" sz="2100" dirty="0"/>
              <a:t>A few enhancements that are potentially important for advanced reactors are also being added. This includes new outputs for dose-distance plots and for ambient dose projections</a:t>
            </a:r>
          </a:p>
        </p:txBody>
      </p:sp>
      <p:sp>
        <p:nvSpPr>
          <p:cNvPr id="4" name="Slide Number Placeholder 3">
            <a:extLst>
              <a:ext uri="{FF2B5EF4-FFF2-40B4-BE49-F238E27FC236}">
                <a16:creationId xmlns:a16="http://schemas.microsoft.com/office/drawing/2014/main" id="{8DACDDD1-74B8-65AB-CA2E-D68EEC74F6D1}"/>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262D9-3649-4CCD-999F-35EAB58A03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99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4C6E-16B7-3CE2-9E9E-ECF4C1DD2B94}"/>
              </a:ext>
            </a:extLst>
          </p:cNvPr>
          <p:cNvSpPr>
            <a:spLocks noGrp="1"/>
          </p:cNvSpPr>
          <p:nvPr>
            <p:ph type="title"/>
          </p:nvPr>
        </p:nvSpPr>
        <p:spPr/>
        <p:txBody>
          <a:bodyPr/>
          <a:lstStyle/>
          <a:p>
            <a:r>
              <a:rPr lang="en-US" dirty="0"/>
              <a:t>International Collaboration with Canadian Nuclear Labs (CNL) for Cold Weather Climates</a:t>
            </a:r>
          </a:p>
        </p:txBody>
      </p:sp>
      <p:sp>
        <p:nvSpPr>
          <p:cNvPr id="3" name="Content Placeholder 2">
            <a:extLst>
              <a:ext uri="{FF2B5EF4-FFF2-40B4-BE49-F238E27FC236}">
                <a16:creationId xmlns:a16="http://schemas.microsoft.com/office/drawing/2014/main" id="{FC00E709-FAD1-01A2-F562-60A4FD81E555}"/>
              </a:ext>
            </a:extLst>
          </p:cNvPr>
          <p:cNvSpPr>
            <a:spLocks noGrp="1"/>
          </p:cNvSpPr>
          <p:nvPr>
            <p:ph idx="1"/>
          </p:nvPr>
        </p:nvSpPr>
        <p:spPr/>
        <p:txBody>
          <a:bodyPr>
            <a:normAutofit lnSpcReduction="10000"/>
          </a:bodyPr>
          <a:lstStyle/>
          <a:p>
            <a:r>
              <a:rPr lang="en-US" dirty="0">
                <a:ea typeface="Open Sans"/>
                <a:cs typeface="Open Sans"/>
              </a:rPr>
              <a:t>Activity Summary</a:t>
            </a:r>
            <a:endParaRPr lang="en-US" dirty="0"/>
          </a:p>
          <a:p>
            <a:pPr lvl="1"/>
            <a:r>
              <a:rPr lang="en-US" dirty="0">
                <a:ea typeface="Open Sans"/>
                <a:cs typeface="Open Sans"/>
              </a:rPr>
              <a:t>Forward looking initiative for potential advanced reactor deployment in arctic climates</a:t>
            </a:r>
          </a:p>
          <a:p>
            <a:pPr lvl="2">
              <a:buFont typeface="Apple Symbols" pitchFamily="2" charset="2"/>
            </a:pPr>
            <a:r>
              <a:rPr lang="en-US" dirty="0">
                <a:ea typeface="Open Sans"/>
                <a:cs typeface="Open Sans"/>
              </a:rPr>
              <a:t>Ensure MACCS is ready for cold climates</a:t>
            </a:r>
          </a:p>
          <a:p>
            <a:pPr lvl="1"/>
            <a:r>
              <a:rPr lang="en-US" dirty="0">
                <a:ea typeface="Open Sans"/>
                <a:cs typeface="Open Sans"/>
              </a:rPr>
              <a:t>Evaluating cold weather impacts on modeling (e.g., persistent stable conditions, extreme ambient temperatures, plume buoyancy calculations)</a:t>
            </a:r>
          </a:p>
          <a:p>
            <a:pPr lvl="1"/>
            <a:r>
              <a:rPr lang="en-US" dirty="0">
                <a:ea typeface="Open Sans"/>
                <a:cs typeface="Open Sans"/>
              </a:rPr>
              <a:t>MACCS demonstration and code comparison exercises</a:t>
            </a:r>
          </a:p>
          <a:p>
            <a:r>
              <a:rPr lang="en-US" dirty="0">
                <a:ea typeface="Open Sans"/>
                <a:cs typeface="Open Sans"/>
              </a:rPr>
              <a:t>Path Forward</a:t>
            </a:r>
          </a:p>
          <a:p>
            <a:pPr lvl="1"/>
            <a:r>
              <a:rPr lang="en-US" dirty="0">
                <a:ea typeface="Open Sans"/>
                <a:cs typeface="Open Sans"/>
              </a:rPr>
              <a:t>Continued engagement with CNL to model advanced reactor source term with real weather data</a:t>
            </a:r>
          </a:p>
          <a:p>
            <a:pPr lvl="1"/>
            <a:r>
              <a:rPr lang="en-US" dirty="0">
                <a:ea typeface="Open Sans"/>
                <a:cs typeface="Open Sans"/>
              </a:rPr>
              <a:t>Comparison with MACCS against state of practice modeling techniques for cold weather (CNL ADDAM code)</a:t>
            </a:r>
            <a:endParaRPr lang="en-US" b="1" dirty="0">
              <a:ea typeface="Open Sans"/>
              <a:cs typeface="Open Sans"/>
            </a:endParaRPr>
          </a:p>
          <a:p>
            <a:endParaRPr lang="en-US" dirty="0"/>
          </a:p>
        </p:txBody>
      </p:sp>
    </p:spTree>
    <p:extLst>
      <p:ext uri="{BB962C8B-B14F-4D97-AF65-F5344CB8AC3E}">
        <p14:creationId xmlns:p14="http://schemas.microsoft.com/office/powerpoint/2010/main" val="10855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03-C022-EBAD-60A6-57B1B46A73E7}"/>
              </a:ext>
            </a:extLst>
          </p:cNvPr>
          <p:cNvSpPr>
            <a:spLocks noGrp="1"/>
          </p:cNvSpPr>
          <p:nvPr>
            <p:ph type="title"/>
          </p:nvPr>
        </p:nvSpPr>
        <p:spPr/>
        <p:txBody>
          <a:bodyPr vert="horz" lIns="91440" tIns="45720" rIns="91440" bIns="45720" rtlCol="0" anchor="ctr">
            <a:normAutofit/>
          </a:bodyPr>
          <a:lstStyle/>
          <a:p>
            <a:r>
              <a:rPr lang="en-US" dirty="0"/>
              <a:t>Conclusions</a:t>
            </a:r>
          </a:p>
        </p:txBody>
      </p:sp>
      <p:sp>
        <p:nvSpPr>
          <p:cNvPr id="3" name="Content Placeholder 2">
            <a:extLst>
              <a:ext uri="{FF2B5EF4-FFF2-40B4-BE49-F238E27FC236}">
                <a16:creationId xmlns:a16="http://schemas.microsoft.com/office/drawing/2014/main" id="{82485E45-C7A0-4CB5-AAA3-3E3824A3BCFA}"/>
              </a:ext>
            </a:extLst>
          </p:cNvPr>
          <p:cNvSpPr>
            <a:spLocks noGrp="1"/>
          </p:cNvSpPr>
          <p:nvPr>
            <p:ph idx="1"/>
          </p:nvPr>
        </p:nvSpPr>
        <p:spPr/>
        <p:txBody>
          <a:bodyPr>
            <a:noAutofit/>
          </a:bodyPr>
          <a:lstStyle/>
          <a:p>
            <a:r>
              <a:rPr lang="en-US" sz="3200" dirty="0"/>
              <a:t>MACCS was originally designed with flexibilities to accommodate various types of facilities. </a:t>
            </a:r>
          </a:p>
          <a:p>
            <a:r>
              <a:rPr lang="en-US" sz="3200" dirty="0"/>
              <a:t>Staff considers MACCS code readiness adequate for assessing consequences associated with non-LWR technologies. </a:t>
            </a:r>
          </a:p>
          <a:p>
            <a:r>
              <a:rPr lang="en-US" sz="3200" dirty="0"/>
              <a:t>Staff is currently planning activities to further enhance our MACCS code readiness. </a:t>
            </a:r>
          </a:p>
          <a:p>
            <a:r>
              <a:rPr lang="en-US" sz="3200" dirty="0"/>
              <a:t>Staff is open to other ideas to enhance MACCS from the advanced reactor stakeholder community.</a:t>
            </a:r>
          </a:p>
          <a:p>
            <a:endParaRPr lang="en-US" sz="3200" dirty="0"/>
          </a:p>
          <a:p>
            <a:endParaRPr lang="en-US" sz="3200" dirty="0"/>
          </a:p>
        </p:txBody>
      </p:sp>
      <p:sp>
        <p:nvSpPr>
          <p:cNvPr id="7" name="Slide Number Placeholder 3">
            <a:extLst>
              <a:ext uri="{FF2B5EF4-FFF2-40B4-BE49-F238E27FC236}">
                <a16:creationId xmlns:a16="http://schemas.microsoft.com/office/drawing/2014/main" id="{1754135E-BB77-1139-D452-C09AE84A8E07}"/>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262D9-3649-4CCD-999F-35EAB58A03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9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9BF3-7AEF-D8B8-50A0-696812B65EAC}"/>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1BC2792-0207-16DE-A75A-428406B113A4}"/>
              </a:ext>
            </a:extLst>
          </p:cNvPr>
          <p:cNvSpPr>
            <a:spLocks noGrp="1"/>
          </p:cNvSpPr>
          <p:nvPr>
            <p:ph idx="1"/>
          </p:nvPr>
        </p:nvSpPr>
        <p:spPr/>
        <p:txBody>
          <a:bodyPr>
            <a:normAutofit/>
          </a:bodyPr>
          <a:lstStyle/>
          <a:p>
            <a:pPr marL="0" indent="0">
              <a:buNone/>
            </a:pPr>
            <a:r>
              <a:rPr lang="en-US" u="sng" dirty="0"/>
              <a:t>MACCS Advanced Reactor Tasks</a:t>
            </a:r>
          </a:p>
          <a:p>
            <a:r>
              <a:rPr lang="en-US" dirty="0"/>
              <a:t>NRC Lead: AJ Nosek, </a:t>
            </a:r>
            <a:r>
              <a:rPr lang="en-US" dirty="0">
                <a:hlinkClick r:id="rId3"/>
              </a:rPr>
              <a:t>AJ.Nosek@nrc.gov</a:t>
            </a:r>
            <a:r>
              <a:rPr lang="en-US" dirty="0"/>
              <a:t> </a:t>
            </a:r>
          </a:p>
          <a:p>
            <a:r>
              <a:rPr lang="en-US" dirty="0"/>
              <a:t>Sandia National Lab Lead: Kyle Clavier, </a:t>
            </a:r>
            <a:r>
              <a:rPr lang="en-US" dirty="0">
                <a:hlinkClick r:id="rId4"/>
              </a:rPr>
              <a:t>kaclavi@sandia.gov</a:t>
            </a:r>
            <a:endParaRPr lang="en-US" dirty="0"/>
          </a:p>
          <a:p>
            <a:endParaRPr lang="en-US" dirty="0"/>
          </a:p>
          <a:p>
            <a:pPr marL="0" indent="0">
              <a:buNone/>
            </a:pPr>
            <a:r>
              <a:rPr lang="en-US" u="sng" dirty="0"/>
              <a:t>MACCS Resources </a:t>
            </a:r>
          </a:p>
          <a:p>
            <a:r>
              <a:rPr lang="en-US" dirty="0"/>
              <a:t>Homepage: </a:t>
            </a:r>
            <a:r>
              <a:rPr lang="en-US" dirty="0">
                <a:hlinkClick r:id="rId5"/>
              </a:rPr>
              <a:t>https://maccs.sandia.gov/</a:t>
            </a:r>
            <a:r>
              <a:rPr lang="en-US" dirty="0"/>
              <a:t> </a:t>
            </a:r>
          </a:p>
          <a:p>
            <a:r>
              <a:rPr lang="en-US" dirty="0"/>
              <a:t>Request MACCS code: </a:t>
            </a:r>
            <a:r>
              <a:rPr lang="en-US" dirty="0">
                <a:hlinkClick r:id="rId6"/>
              </a:rPr>
              <a:t>https://maccs.sandia.gov/getcode.aspx</a:t>
            </a:r>
            <a:r>
              <a:rPr lang="en-US" dirty="0"/>
              <a:t> </a:t>
            </a:r>
          </a:p>
          <a:p>
            <a:r>
              <a:rPr lang="en-US" dirty="0"/>
              <a:t>Code suggestions and bugs: </a:t>
            </a:r>
            <a:r>
              <a:rPr lang="en-US" dirty="0">
                <a:hlinkClick r:id="rId7"/>
              </a:rPr>
              <a:t>https://maccs.sandia.gov/fogbugz.aspx</a:t>
            </a:r>
            <a:r>
              <a:rPr lang="en-US"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52EDF2F-F2CA-4A99-0776-9A3E97B8A7B1}"/>
              </a:ext>
            </a:extLst>
          </p:cNvPr>
          <p:cNvSpPr>
            <a:spLocks noGrp="1"/>
          </p:cNvSpPr>
          <p:nvPr>
            <p:ph type="sldNum" sz="quarter" idx="4294967295"/>
          </p:nvPr>
        </p:nvSpPr>
        <p:spPr>
          <a:xfrm>
            <a:off x="9448800" y="6356350"/>
            <a:ext cx="2743200" cy="365125"/>
          </a:xfrm>
          <a:prstGeom prst="rect">
            <a:avLst/>
          </a:prstGeom>
        </p:spPr>
        <p:txBody>
          <a:bodyPr/>
          <a:lstStyle/>
          <a:p>
            <a:fld id="{C9A262D9-3649-4CCD-999F-35EAB58A035D}" type="slidenum">
              <a:rPr lang="en-US" smtClean="0"/>
              <a:t>14</a:t>
            </a:fld>
            <a:endParaRPr lang="en-US"/>
          </a:p>
        </p:txBody>
      </p:sp>
    </p:spTree>
    <p:extLst>
      <p:ext uri="{BB962C8B-B14F-4D97-AF65-F5344CB8AC3E}">
        <p14:creationId xmlns:p14="http://schemas.microsoft.com/office/powerpoint/2010/main" val="134826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C816-3D08-B0C9-0D90-20183C03DF1E}"/>
              </a:ext>
            </a:extLst>
          </p:cNvPr>
          <p:cNvSpPr>
            <a:spLocks noGrp="1"/>
          </p:cNvSpPr>
          <p:nvPr>
            <p:ph type="title"/>
          </p:nvPr>
        </p:nvSpPr>
        <p:spPr/>
        <p:txBody>
          <a:bodyPr/>
          <a:lstStyle/>
          <a:p>
            <a:r>
              <a:rPr lang="en-US" dirty="0"/>
              <a:t>Questions?</a:t>
            </a:r>
          </a:p>
        </p:txBody>
      </p:sp>
      <p:sp>
        <p:nvSpPr>
          <p:cNvPr id="5" name="Content Placeholder 4">
            <a:extLst>
              <a:ext uri="{FF2B5EF4-FFF2-40B4-BE49-F238E27FC236}">
                <a16:creationId xmlns:a16="http://schemas.microsoft.com/office/drawing/2014/main" id="{900FC315-2441-3497-020A-B81E654467C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010753-93F3-D208-1644-30341DE8177E}"/>
              </a:ext>
            </a:extLst>
          </p:cNvPr>
          <p:cNvSpPr>
            <a:spLocks noGrp="1"/>
          </p:cNvSpPr>
          <p:nvPr>
            <p:ph type="sldNum" sz="quarter" idx="4294967295"/>
          </p:nvPr>
        </p:nvSpPr>
        <p:spPr>
          <a:xfrm>
            <a:off x="9448800" y="6356350"/>
            <a:ext cx="2743200" cy="365125"/>
          </a:xfrm>
          <a:prstGeom prst="rect">
            <a:avLst/>
          </a:prstGeom>
        </p:spPr>
        <p:txBody>
          <a:bodyPr/>
          <a:lstStyle/>
          <a:p>
            <a:fld id="{C9A262D9-3649-4CCD-999F-35EAB58A035D}" type="slidenum">
              <a:rPr lang="en-US" smtClean="0"/>
              <a:t>15</a:t>
            </a:fld>
            <a:endParaRPr lang="en-US"/>
          </a:p>
        </p:txBody>
      </p:sp>
    </p:spTree>
    <p:extLst>
      <p:ext uri="{BB962C8B-B14F-4D97-AF65-F5344CB8AC3E}">
        <p14:creationId xmlns:p14="http://schemas.microsoft.com/office/powerpoint/2010/main" val="352069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85F1-460F-7B2C-3968-6BF075C3F52E}"/>
              </a:ext>
            </a:extLst>
          </p:cNvPr>
          <p:cNvSpPr>
            <a:spLocks noGrp="1"/>
          </p:cNvSpPr>
          <p:nvPr>
            <p:ph type="title"/>
          </p:nvPr>
        </p:nvSpPr>
        <p:spPr/>
        <p:txBody>
          <a:bodyPr>
            <a:normAutofit/>
          </a:bodyPr>
          <a:lstStyle/>
          <a:p>
            <a:r>
              <a:rPr lang="en-US" dirty="0"/>
              <a:t>Purpose of MACCS Code</a:t>
            </a:r>
          </a:p>
        </p:txBody>
      </p:sp>
      <p:sp>
        <p:nvSpPr>
          <p:cNvPr id="3" name="Content Placeholder 2">
            <a:extLst>
              <a:ext uri="{FF2B5EF4-FFF2-40B4-BE49-F238E27FC236}">
                <a16:creationId xmlns:a16="http://schemas.microsoft.com/office/drawing/2014/main" id="{34C0C594-7B28-12D6-942E-1E7B7468CED0}"/>
              </a:ext>
            </a:extLst>
          </p:cNvPr>
          <p:cNvSpPr>
            <a:spLocks noGrp="1"/>
          </p:cNvSpPr>
          <p:nvPr>
            <p:ph idx="1"/>
          </p:nvPr>
        </p:nvSpPr>
        <p:spPr/>
        <p:txBody>
          <a:bodyPr>
            <a:normAutofit lnSpcReduction="10000"/>
          </a:bodyPr>
          <a:lstStyle/>
          <a:p>
            <a:r>
              <a:rPr lang="en-US" dirty="0"/>
              <a:t>The purpose of MACCS is to simulate and understand the public consequences of severe nuclear accidents.</a:t>
            </a:r>
          </a:p>
          <a:p>
            <a:r>
              <a:rPr lang="en-US" dirty="0"/>
              <a:t>Created by Sandia National Laboratories to support US Nuclear Regulatory Commission (NRC) research and regulatory applications</a:t>
            </a:r>
          </a:p>
          <a:p>
            <a:pPr lvl="1"/>
            <a:r>
              <a:rPr lang="en-US" dirty="0"/>
              <a:t>Origins go back to the mid-1970s </a:t>
            </a:r>
          </a:p>
          <a:p>
            <a:r>
              <a:rPr lang="en-US" dirty="0"/>
              <a:t>MACCS is typically used for prospective analyses</a:t>
            </a:r>
          </a:p>
          <a:p>
            <a:r>
              <a:rPr lang="en-US" dirty="0"/>
              <a:t>MACCS is very versatile with a large set of user inputs</a:t>
            </a:r>
          </a:p>
          <a:p>
            <a:r>
              <a:rPr lang="en-US" dirty="0"/>
              <a:t>MACCS can quickly run thousands of Monte Carlo simulations for PRA applications</a:t>
            </a:r>
          </a:p>
          <a:p>
            <a:pPr lvl="1"/>
            <a:r>
              <a:rPr lang="en-US" dirty="0"/>
              <a:t>Large set of weather trials (hundreds or thousands) </a:t>
            </a:r>
          </a:p>
        </p:txBody>
      </p:sp>
      <p:sp>
        <p:nvSpPr>
          <p:cNvPr id="4" name="Slide Number Placeholder 3">
            <a:extLst>
              <a:ext uri="{FF2B5EF4-FFF2-40B4-BE49-F238E27FC236}">
                <a16:creationId xmlns:a16="http://schemas.microsoft.com/office/drawing/2014/main" id="{A1059705-4AF6-9441-51E3-CEB0AD2B68D0}"/>
              </a:ext>
            </a:extLst>
          </p:cNvPr>
          <p:cNvSpPr>
            <a:spLocks noGrp="1"/>
          </p:cNvSpPr>
          <p:nvPr>
            <p:ph type="sldNum" sz="quarter" idx="4294967295"/>
          </p:nvPr>
        </p:nvSpPr>
        <p:spPr>
          <a:xfrm>
            <a:off x="11814175" y="6211888"/>
            <a:ext cx="377825" cy="381000"/>
          </a:xfrm>
          <a:prstGeom prst="rect">
            <a:avLst/>
          </a:prstGeom>
        </p:spPr>
        <p:txBody>
          <a:bodyPr/>
          <a:lstStyle/>
          <a:p>
            <a:fld id="{B980B012-4B4C-0D4B-9961-39BAA1B684BE}" type="slidenum">
              <a:rPr lang="en-US" smtClean="0"/>
              <a:pPr/>
              <a:t>2</a:t>
            </a:fld>
            <a:endParaRPr lang="en-US"/>
          </a:p>
        </p:txBody>
      </p:sp>
    </p:spTree>
    <p:extLst>
      <p:ext uri="{BB962C8B-B14F-4D97-AF65-F5344CB8AC3E}">
        <p14:creationId xmlns:p14="http://schemas.microsoft.com/office/powerpoint/2010/main" val="197593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22EB-5F0F-E244-38C9-F73BFC672454}"/>
              </a:ext>
            </a:extLst>
          </p:cNvPr>
          <p:cNvSpPr>
            <a:spLocks noGrp="1"/>
          </p:cNvSpPr>
          <p:nvPr>
            <p:ph type="title"/>
          </p:nvPr>
        </p:nvSpPr>
        <p:spPr/>
        <p:txBody>
          <a:bodyPr>
            <a:normAutofit/>
          </a:bodyPr>
          <a:lstStyle/>
          <a:p>
            <a:r>
              <a:rPr lang="en-US" dirty="0"/>
              <a:t>Phenomena Treated by MACCS</a:t>
            </a:r>
          </a:p>
        </p:txBody>
      </p:sp>
      <p:sp>
        <p:nvSpPr>
          <p:cNvPr id="3" name="Content Placeholder 2">
            <a:extLst>
              <a:ext uri="{FF2B5EF4-FFF2-40B4-BE49-F238E27FC236}">
                <a16:creationId xmlns:a16="http://schemas.microsoft.com/office/drawing/2014/main" id="{944344C6-3E43-672A-EBE7-7821D0BAB775}"/>
              </a:ext>
            </a:extLst>
          </p:cNvPr>
          <p:cNvSpPr>
            <a:spLocks noGrp="1"/>
          </p:cNvSpPr>
          <p:nvPr>
            <p:ph idx="1"/>
          </p:nvPr>
        </p:nvSpPr>
        <p:spPr>
          <a:xfrm>
            <a:off x="1005070" y="1317625"/>
            <a:ext cx="10515600" cy="4351338"/>
          </a:xfrm>
        </p:spPr>
        <p:txBody>
          <a:bodyPr>
            <a:normAutofit/>
          </a:bodyPr>
          <a:lstStyle/>
          <a:p>
            <a:pPr fontAlgn="base">
              <a:spcBef>
                <a:spcPts val="0"/>
              </a:spcBef>
              <a:spcAft>
                <a:spcPct val="0"/>
              </a:spcAft>
              <a:buClr>
                <a:srgbClr val="102E54"/>
              </a:buClr>
            </a:pPr>
            <a:r>
              <a:rPr lang="en-US" sz="1800" dirty="0">
                <a:ea typeface="ＭＳ Ｐゴシック" charset="-128"/>
              </a:rPr>
              <a:t>Representation of source term</a:t>
            </a:r>
          </a:p>
          <a:p>
            <a:pPr fontAlgn="base">
              <a:spcBef>
                <a:spcPts val="0"/>
              </a:spcBef>
              <a:spcAft>
                <a:spcPct val="0"/>
              </a:spcAft>
              <a:buClr>
                <a:srgbClr val="102E54"/>
              </a:buClr>
            </a:pPr>
            <a:r>
              <a:rPr lang="en-US" sz="1800" dirty="0">
                <a:ea typeface="ＭＳ Ｐゴシック" charset="-128"/>
              </a:rPr>
              <a:t>Atmospheric dispersion</a:t>
            </a:r>
          </a:p>
          <a:p>
            <a:pPr lvl="1" fontAlgn="base">
              <a:spcBef>
                <a:spcPts val="0"/>
              </a:spcBef>
              <a:spcAft>
                <a:spcPct val="0"/>
              </a:spcAft>
              <a:buClr>
                <a:srgbClr val="800000"/>
              </a:buClr>
            </a:pPr>
            <a:r>
              <a:rPr lang="en-US" sz="1600" dirty="0"/>
              <a:t>Statistical sampling of archived weather data</a:t>
            </a:r>
          </a:p>
          <a:p>
            <a:pPr lvl="1" fontAlgn="base">
              <a:spcBef>
                <a:spcPts val="0"/>
              </a:spcBef>
              <a:spcAft>
                <a:spcPct val="0"/>
              </a:spcAft>
              <a:buClr>
                <a:srgbClr val="800000"/>
              </a:buClr>
            </a:pPr>
            <a:r>
              <a:rPr lang="en-US" sz="1600" dirty="0"/>
              <a:t>Wet and dry deposition</a:t>
            </a:r>
          </a:p>
          <a:p>
            <a:pPr fontAlgn="base">
              <a:spcBef>
                <a:spcPts val="0"/>
              </a:spcBef>
              <a:spcAft>
                <a:spcPct val="0"/>
              </a:spcAft>
              <a:buClr>
                <a:srgbClr val="102E54"/>
              </a:buClr>
            </a:pPr>
            <a:r>
              <a:rPr lang="en-US" sz="1800" dirty="0">
                <a:ea typeface="ＭＳ Ｐゴシック" charset="-128"/>
              </a:rPr>
              <a:t>Dose exposure pathways</a:t>
            </a:r>
          </a:p>
          <a:p>
            <a:pPr lvl="1" fontAlgn="base">
              <a:spcBef>
                <a:spcPts val="0"/>
              </a:spcBef>
              <a:spcAft>
                <a:spcPct val="0"/>
              </a:spcAft>
              <a:buClr>
                <a:srgbClr val="800000"/>
              </a:buClr>
            </a:pPr>
            <a:r>
              <a:rPr lang="en-US" sz="1600" dirty="0">
                <a:ea typeface="ＭＳ Ｐゴシック" charset="-128"/>
              </a:rPr>
              <a:t>Inhalation</a:t>
            </a:r>
          </a:p>
          <a:p>
            <a:pPr lvl="1" fontAlgn="base">
              <a:spcBef>
                <a:spcPts val="0"/>
              </a:spcBef>
              <a:spcAft>
                <a:spcPct val="0"/>
              </a:spcAft>
              <a:buClr>
                <a:srgbClr val="800000"/>
              </a:buClr>
            </a:pPr>
            <a:r>
              <a:rPr lang="en-US" sz="1600" dirty="0" err="1">
                <a:ea typeface="ＭＳ Ｐゴシック" charset="-128"/>
              </a:rPr>
              <a:t>Cloudshine</a:t>
            </a:r>
            <a:endParaRPr lang="en-US" sz="1600" dirty="0">
              <a:ea typeface="ＭＳ Ｐゴシック" charset="-128"/>
            </a:endParaRPr>
          </a:p>
          <a:p>
            <a:pPr lvl="1" fontAlgn="base">
              <a:spcBef>
                <a:spcPts val="0"/>
              </a:spcBef>
              <a:spcAft>
                <a:spcPct val="0"/>
              </a:spcAft>
              <a:buClr>
                <a:srgbClr val="800000"/>
              </a:buClr>
            </a:pPr>
            <a:r>
              <a:rPr lang="en-US" sz="1600" dirty="0" err="1">
                <a:ea typeface="ＭＳ Ｐゴシック" charset="-128"/>
              </a:rPr>
              <a:t>Groundshine</a:t>
            </a:r>
            <a:endParaRPr lang="en-US" sz="1600" dirty="0">
              <a:ea typeface="ＭＳ Ｐゴシック" charset="-128"/>
            </a:endParaRPr>
          </a:p>
          <a:p>
            <a:pPr lvl="1" fontAlgn="base">
              <a:spcBef>
                <a:spcPts val="0"/>
              </a:spcBef>
              <a:spcAft>
                <a:spcPct val="0"/>
              </a:spcAft>
              <a:buClr>
                <a:srgbClr val="800000"/>
              </a:buClr>
            </a:pPr>
            <a:r>
              <a:rPr lang="en-US" sz="1600" dirty="0">
                <a:ea typeface="ＭＳ Ｐゴシック" charset="-128"/>
              </a:rPr>
              <a:t>Resuspension</a:t>
            </a:r>
          </a:p>
          <a:p>
            <a:pPr lvl="1" fontAlgn="base">
              <a:spcBef>
                <a:spcPts val="0"/>
              </a:spcBef>
              <a:spcAft>
                <a:spcPct val="0"/>
              </a:spcAft>
              <a:buClr>
                <a:srgbClr val="800000"/>
              </a:buClr>
            </a:pPr>
            <a:r>
              <a:rPr lang="en-US" sz="1600" dirty="0">
                <a:ea typeface="ＭＳ Ｐゴシック" charset="-128"/>
              </a:rPr>
              <a:t>Ingestion</a:t>
            </a:r>
          </a:p>
          <a:p>
            <a:pPr lvl="1" fontAlgn="base">
              <a:spcBef>
                <a:spcPts val="0"/>
              </a:spcBef>
              <a:spcAft>
                <a:spcPct val="0"/>
              </a:spcAft>
              <a:buClr>
                <a:srgbClr val="800000"/>
              </a:buClr>
            </a:pPr>
            <a:r>
              <a:rPr lang="en-US" sz="1600" dirty="0">
                <a:ea typeface="ＭＳ Ｐゴシック" charset="-128"/>
              </a:rPr>
              <a:t>Skin deposition</a:t>
            </a:r>
          </a:p>
          <a:p>
            <a:pPr>
              <a:spcBef>
                <a:spcPts val="0"/>
              </a:spcBef>
            </a:pPr>
            <a:endParaRPr lang="en-US" sz="1800" dirty="0"/>
          </a:p>
        </p:txBody>
      </p:sp>
      <p:sp>
        <p:nvSpPr>
          <p:cNvPr id="5" name="Slide Number Placeholder 4">
            <a:extLst>
              <a:ext uri="{FF2B5EF4-FFF2-40B4-BE49-F238E27FC236}">
                <a16:creationId xmlns:a16="http://schemas.microsoft.com/office/drawing/2014/main" id="{4C61E9AF-3682-9B74-9820-A51B1FFAD01A}"/>
              </a:ext>
            </a:extLst>
          </p:cNvPr>
          <p:cNvSpPr>
            <a:spLocks noGrp="1"/>
          </p:cNvSpPr>
          <p:nvPr>
            <p:ph type="sldNum" sz="quarter" idx="4294967295"/>
          </p:nvPr>
        </p:nvSpPr>
        <p:spPr>
          <a:xfrm>
            <a:off x="11814175" y="6211888"/>
            <a:ext cx="377825" cy="381000"/>
          </a:xfrm>
          <a:prstGeom prst="rect">
            <a:avLst/>
          </a:prstGeom>
        </p:spPr>
        <p:txBody>
          <a:bodyPr/>
          <a:lstStyle/>
          <a:p>
            <a:fld id="{B980B012-4B4C-0D4B-9961-39BAA1B684BE}" type="slidenum">
              <a:rPr lang="en-US" smtClean="0"/>
              <a:pPr/>
              <a:t>3</a:t>
            </a:fld>
            <a:endParaRPr lang="en-US"/>
          </a:p>
        </p:txBody>
      </p:sp>
      <p:sp>
        <p:nvSpPr>
          <p:cNvPr id="4" name="Content Placeholder 3">
            <a:extLst>
              <a:ext uri="{FF2B5EF4-FFF2-40B4-BE49-F238E27FC236}">
                <a16:creationId xmlns:a16="http://schemas.microsoft.com/office/drawing/2014/main" id="{9F4192C2-F4EF-D080-5167-DD8DDBB388C6}"/>
              </a:ext>
            </a:extLst>
          </p:cNvPr>
          <p:cNvSpPr>
            <a:spLocks noGrp="1"/>
          </p:cNvSpPr>
          <p:nvPr>
            <p:ph sz="half" idx="4294967295"/>
          </p:nvPr>
        </p:nvSpPr>
        <p:spPr>
          <a:xfrm>
            <a:off x="6807200" y="1317625"/>
            <a:ext cx="5384800" cy="4360863"/>
          </a:xfrm>
        </p:spPr>
        <p:txBody>
          <a:bodyPr vert="horz" lIns="91440" tIns="45720" rIns="91440" bIns="45720" rtlCol="0">
            <a:normAutofit lnSpcReduction="10000"/>
          </a:bodyPr>
          <a:lstStyle/>
          <a:p>
            <a:pPr marL="403433" indent="-403433" fontAlgn="base">
              <a:spcBef>
                <a:spcPts val="0"/>
              </a:spcBef>
              <a:spcAft>
                <a:spcPct val="0"/>
              </a:spcAft>
              <a:buClr>
                <a:srgbClr val="102E54"/>
              </a:buClr>
            </a:pPr>
            <a:r>
              <a:rPr lang="en-US" sz="1800" dirty="0">
                <a:solidFill>
                  <a:srgbClr val="193A54"/>
                </a:solidFill>
                <a:latin typeface="Calibri" panose="020F0502020204030204" pitchFamily="34" charset="0"/>
                <a:ea typeface="Calibri" panose="020F0502020204030204" pitchFamily="34" charset="0"/>
                <a:cs typeface="Calibri" panose="020F0502020204030204" pitchFamily="34" charset="0"/>
              </a:rPr>
              <a:t>Emergency response</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Sheltering</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Evacuation</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Potassium iodide (KI) ingestion</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Relocation</a:t>
            </a:r>
          </a:p>
          <a:p>
            <a:pPr marL="403433" indent="-403433" fontAlgn="base">
              <a:spcBef>
                <a:spcPts val="0"/>
              </a:spcBef>
              <a:spcAft>
                <a:spcPct val="0"/>
              </a:spcAft>
              <a:buClr>
                <a:srgbClr val="102E54"/>
              </a:buClr>
            </a:pPr>
            <a:r>
              <a:rPr lang="en-US" sz="1800" dirty="0">
                <a:solidFill>
                  <a:srgbClr val="193A54"/>
                </a:solidFill>
                <a:latin typeface="Calibri" panose="020F0502020204030204" pitchFamily="34" charset="0"/>
                <a:ea typeface="Calibri" panose="020F0502020204030204" pitchFamily="34" charset="0"/>
                <a:cs typeface="Calibri" panose="020F0502020204030204" pitchFamily="34" charset="0"/>
              </a:rPr>
              <a:t>Long-term protective actions</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Decontamination</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Temporary or permanent interdiction of property</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Crop disposal</a:t>
            </a:r>
          </a:p>
          <a:p>
            <a:pPr marL="403433" indent="-403433" fontAlgn="base">
              <a:spcBef>
                <a:spcPts val="0"/>
              </a:spcBef>
              <a:spcAft>
                <a:spcPct val="0"/>
              </a:spcAft>
              <a:buClr>
                <a:srgbClr val="102E54"/>
              </a:buClr>
            </a:pPr>
            <a:r>
              <a:rPr lang="en-US" sz="1800" dirty="0">
                <a:solidFill>
                  <a:srgbClr val="193A54"/>
                </a:solidFill>
                <a:latin typeface="Calibri" panose="020F0502020204030204" pitchFamily="34" charset="0"/>
                <a:ea typeface="Calibri" panose="020F0502020204030204" pitchFamily="34" charset="0"/>
                <a:cs typeface="Calibri" panose="020F0502020204030204" pitchFamily="34" charset="0"/>
              </a:rPr>
              <a:t>Economic losses</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Evacuation and relocation per diem costs</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Long-term relocation cost</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Decontamination costs</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Loss of property use</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Depreciation during interdiction</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Property value for permanent interdiction</a:t>
            </a:r>
          </a:p>
          <a:p>
            <a:pPr marL="403433" indent="-403433" fontAlgn="base">
              <a:spcBef>
                <a:spcPts val="0"/>
              </a:spcBef>
              <a:spcAft>
                <a:spcPct val="0"/>
              </a:spcAft>
              <a:buClr>
                <a:srgbClr val="102E54"/>
              </a:buClr>
            </a:pPr>
            <a:r>
              <a:rPr lang="en-US" sz="1800" dirty="0">
                <a:solidFill>
                  <a:srgbClr val="193A54"/>
                </a:solidFill>
                <a:latin typeface="Calibri" panose="020F0502020204030204" pitchFamily="34" charset="0"/>
                <a:ea typeface="Calibri" panose="020F0502020204030204" pitchFamily="34" charset="0"/>
                <a:cs typeface="Calibri" panose="020F0502020204030204" pitchFamily="34" charset="0"/>
              </a:rPr>
              <a:t>Radiogenic health effects</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Early health effects</a:t>
            </a:r>
          </a:p>
          <a:p>
            <a:pPr lvl="1" fontAlgn="base">
              <a:spcBef>
                <a:spcPts val="0"/>
              </a:spcBef>
              <a:spcAft>
                <a:spcPct val="0"/>
              </a:spcAft>
              <a:buClr>
                <a:srgbClr val="800000"/>
              </a:buClr>
            </a:pPr>
            <a:r>
              <a:rPr lang="en-US" sz="1600" dirty="0">
                <a:solidFill>
                  <a:srgbClr val="193A54"/>
                </a:solidFill>
                <a:latin typeface="Calibri" panose="020F0502020204030204" pitchFamily="34" charset="0"/>
                <a:ea typeface="Calibri" panose="020F0502020204030204" pitchFamily="34" charset="0"/>
                <a:cs typeface="Calibri" panose="020F0502020204030204" pitchFamily="34" charset="0"/>
              </a:rPr>
              <a:t>Cancer incidence / fatalities</a:t>
            </a:r>
          </a:p>
        </p:txBody>
      </p:sp>
      <p:pic>
        <p:nvPicPr>
          <p:cNvPr id="7" name="Picture 6">
            <a:extLst>
              <a:ext uri="{FF2B5EF4-FFF2-40B4-BE49-F238E27FC236}">
                <a16:creationId xmlns:a16="http://schemas.microsoft.com/office/drawing/2014/main" id="{D03F8033-D260-CB6F-736D-850FA24A5202}"/>
              </a:ext>
            </a:extLst>
          </p:cNvPr>
          <p:cNvPicPr>
            <a:picLocks noChangeAspect="1" noChangeArrowheads="1"/>
          </p:cNvPicPr>
          <p:nvPr/>
        </p:nvPicPr>
        <p:blipFill>
          <a:blip r:embed="rId3"/>
          <a:srcRect/>
          <a:stretch/>
        </p:blipFill>
        <p:spPr bwMode="auto">
          <a:xfrm>
            <a:off x="1232817" y="3902547"/>
            <a:ext cx="5251803" cy="295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39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296A9-530A-9F24-2540-C1F0DA060A99}"/>
              </a:ext>
            </a:extLst>
          </p:cNvPr>
          <p:cNvSpPr>
            <a:spLocks noGrp="1"/>
          </p:cNvSpPr>
          <p:nvPr>
            <p:ph type="title"/>
          </p:nvPr>
        </p:nvSpPr>
        <p:spPr/>
        <p:txBody>
          <a:bodyPr>
            <a:normAutofit/>
          </a:bodyPr>
          <a:lstStyle/>
          <a:p>
            <a:r>
              <a:rPr lang="en-US" dirty="0"/>
              <a:t>MACCS Code Distribution</a:t>
            </a:r>
          </a:p>
        </p:txBody>
      </p:sp>
      <p:sp>
        <p:nvSpPr>
          <p:cNvPr id="4" name="Content Placeholder 3">
            <a:extLst>
              <a:ext uri="{FF2B5EF4-FFF2-40B4-BE49-F238E27FC236}">
                <a16:creationId xmlns:a16="http://schemas.microsoft.com/office/drawing/2014/main" id="{DE303CB8-A141-26E0-5799-55EB3A1384D3}"/>
              </a:ext>
            </a:extLst>
          </p:cNvPr>
          <p:cNvSpPr>
            <a:spLocks noGrp="1"/>
          </p:cNvSpPr>
          <p:nvPr>
            <p:ph idx="1"/>
          </p:nvPr>
        </p:nvSpPr>
        <p:spPr>
          <a:xfrm>
            <a:off x="1022861" y="1555179"/>
            <a:ext cx="5215368" cy="4622104"/>
          </a:xfrm>
        </p:spPr>
        <p:txBody>
          <a:bodyPr>
            <a:normAutofit fontScale="92500" lnSpcReduction="10000"/>
          </a:bodyPr>
          <a:lstStyle/>
          <a:p>
            <a:r>
              <a:rPr lang="en-US" dirty="0"/>
              <a:t>MACCS belongs to the Cooperative Severe Accident Research Program (CSARP)</a:t>
            </a:r>
          </a:p>
          <a:p>
            <a:r>
              <a:rPr lang="en-US" dirty="0"/>
              <a:t>MACCS support codes include:</a:t>
            </a:r>
          </a:p>
          <a:p>
            <a:pPr lvl="1"/>
            <a:r>
              <a:rPr lang="en-US" dirty="0"/>
              <a:t>MACCS-UI / </a:t>
            </a:r>
            <a:r>
              <a:rPr lang="en-US" dirty="0" err="1"/>
              <a:t>WinMACCS</a:t>
            </a:r>
            <a:endParaRPr lang="en-US" dirty="0"/>
          </a:p>
          <a:p>
            <a:pPr lvl="1"/>
            <a:r>
              <a:rPr lang="en-US" dirty="0" err="1"/>
              <a:t>MelMACCS</a:t>
            </a:r>
            <a:endParaRPr lang="en-US" dirty="0"/>
          </a:p>
          <a:p>
            <a:pPr lvl="1"/>
            <a:r>
              <a:rPr lang="en-US" dirty="0" err="1"/>
              <a:t>SecPop</a:t>
            </a:r>
            <a:r>
              <a:rPr lang="en-US" dirty="0"/>
              <a:t> (U.S. only)</a:t>
            </a:r>
          </a:p>
          <a:p>
            <a:pPr lvl="1"/>
            <a:r>
              <a:rPr lang="en-US" dirty="0"/>
              <a:t>MACCS-HYSPLIT Tools</a:t>
            </a:r>
          </a:p>
          <a:p>
            <a:pPr lvl="1"/>
            <a:r>
              <a:rPr lang="en-US" dirty="0" err="1"/>
              <a:t>AniMACCS</a:t>
            </a:r>
            <a:endParaRPr lang="en-US" dirty="0"/>
          </a:p>
          <a:p>
            <a:r>
              <a:rPr lang="en-US" dirty="0">
                <a:ea typeface="ＭＳ Ｐゴシック" charset="-128"/>
              </a:rPr>
              <a:t>Instructions for requesting the MACCS Code Suite and MACCS-related documents can be found at: </a:t>
            </a:r>
            <a:r>
              <a:rPr lang="en-US" dirty="0">
                <a:ea typeface="ＭＳ Ｐゴシック" charset="-128"/>
                <a:hlinkClick r:id="rId3"/>
              </a:rPr>
              <a:t>https://maccs.sandia.gov/</a:t>
            </a:r>
            <a:r>
              <a:rPr lang="en-US" dirty="0">
                <a:ea typeface="ＭＳ Ｐゴシック" charset="-128"/>
              </a:rPr>
              <a:t> </a:t>
            </a:r>
            <a:endParaRPr lang="en-US" dirty="0"/>
          </a:p>
        </p:txBody>
      </p:sp>
      <p:sp>
        <p:nvSpPr>
          <p:cNvPr id="2" name="Slide Number Placeholder 1">
            <a:extLst>
              <a:ext uri="{FF2B5EF4-FFF2-40B4-BE49-F238E27FC236}">
                <a16:creationId xmlns:a16="http://schemas.microsoft.com/office/drawing/2014/main" id="{4270F8DB-4B74-9404-D5D3-521D5BB5A577}"/>
              </a:ext>
            </a:extLst>
          </p:cNvPr>
          <p:cNvSpPr>
            <a:spLocks noGrp="1"/>
          </p:cNvSpPr>
          <p:nvPr>
            <p:ph type="sldNum" sz="quarter" idx="4294967295"/>
          </p:nvPr>
        </p:nvSpPr>
        <p:spPr>
          <a:xfrm>
            <a:off x="11814175" y="6211888"/>
            <a:ext cx="377825" cy="381000"/>
          </a:xfrm>
          <a:prstGeom prst="rect">
            <a:avLst/>
          </a:prstGeom>
        </p:spPr>
        <p:txBody>
          <a:bodyPr/>
          <a:lstStyle/>
          <a:p>
            <a:fld id="{FE7A4BB3-E848-5A44-82DF-322201952CD8}" type="slidenum">
              <a:rPr lang="en-US" smtClean="0"/>
              <a:pPr/>
              <a:t>4</a:t>
            </a:fld>
            <a:endParaRPr lang="en-US"/>
          </a:p>
        </p:txBody>
      </p:sp>
      <p:graphicFrame>
        <p:nvGraphicFramePr>
          <p:cNvPr id="5" name="Content Placeholder 5">
            <a:extLst>
              <a:ext uri="{FF2B5EF4-FFF2-40B4-BE49-F238E27FC236}">
                <a16:creationId xmlns:a16="http://schemas.microsoft.com/office/drawing/2014/main" id="{9C575970-06AA-16FF-CB29-F7A170C7E186}"/>
              </a:ext>
            </a:extLst>
          </p:cNvPr>
          <p:cNvGraphicFramePr>
            <a:graphicFrameLocks/>
          </p:cNvGraphicFramePr>
          <p:nvPr/>
        </p:nvGraphicFramePr>
        <p:xfrm>
          <a:off x="6518084" y="1386287"/>
          <a:ext cx="5215368" cy="1441232"/>
        </p:xfrm>
        <a:graphic>
          <a:graphicData uri="http://schemas.openxmlformats.org/drawingml/2006/table">
            <a:tbl>
              <a:tblPr firstRow="1" bandRow="1">
                <a:tableStyleId>{93296810-A885-4BE3-A3E7-6D5BEEA58F35}</a:tableStyleId>
              </a:tblPr>
              <a:tblGrid>
                <a:gridCol w="3660519">
                  <a:extLst>
                    <a:ext uri="{9D8B030D-6E8A-4147-A177-3AD203B41FA5}">
                      <a16:colId xmlns:a16="http://schemas.microsoft.com/office/drawing/2014/main" val="20000"/>
                    </a:ext>
                  </a:extLst>
                </a:gridCol>
                <a:gridCol w="1554849">
                  <a:extLst>
                    <a:ext uri="{9D8B030D-6E8A-4147-A177-3AD203B41FA5}">
                      <a16:colId xmlns:a16="http://schemas.microsoft.com/office/drawing/2014/main" val="20001"/>
                    </a:ext>
                  </a:extLst>
                </a:gridCol>
              </a:tblGrid>
              <a:tr h="290612">
                <a:tc>
                  <a:txBody>
                    <a:bodyPr/>
                    <a:lstStyle/>
                    <a:p>
                      <a:pPr algn="ctr"/>
                      <a:r>
                        <a:rPr lang="en-US" sz="1300"/>
                        <a:t>NRC Cooperative Programs</a:t>
                      </a:r>
                    </a:p>
                  </a:txBody>
                  <a:tcPr marL="76200" marR="76200" marT="38100" marB="38100"/>
                </a:tc>
                <a:tc>
                  <a:txBody>
                    <a:bodyPr/>
                    <a:lstStyle/>
                    <a:p>
                      <a:pPr algn="ctr"/>
                      <a:r>
                        <a:rPr lang="en-US" sz="1300" dirty="0"/>
                        <a:t>Research Areas</a:t>
                      </a:r>
                    </a:p>
                  </a:txBody>
                  <a:tcPr marL="76200" marR="76200" marT="38100" marB="38100"/>
                </a:tc>
                <a:extLst>
                  <a:ext uri="{0D108BD9-81ED-4DB2-BD59-A6C34878D82A}">
                    <a16:rowId xmlns:a16="http://schemas.microsoft.com/office/drawing/2014/main" val="10000"/>
                  </a:ext>
                </a:extLst>
              </a:tr>
              <a:tr h="266700">
                <a:tc>
                  <a:txBody>
                    <a:bodyPr/>
                    <a:lstStyle/>
                    <a:p>
                      <a:pPr algn="ctr"/>
                      <a:r>
                        <a:rPr lang="en-US" sz="1200" kern="1200">
                          <a:solidFill>
                            <a:schemeClr val="dk1"/>
                          </a:solidFill>
                          <a:effectLst/>
                          <a:latin typeface="+mn-lt"/>
                          <a:ea typeface="+mn-ea"/>
                          <a:cs typeface="+mn-cs"/>
                        </a:rPr>
                        <a:t>Code Applications and Maintenance Program (</a:t>
                      </a:r>
                      <a:r>
                        <a:rPr lang="en-US" sz="1200" baseline="0"/>
                        <a:t>CAMP)</a:t>
                      </a:r>
                      <a:endParaRPr lang="en-US" sz="1200"/>
                    </a:p>
                  </a:txBody>
                  <a:tcPr marL="76200" marR="76200" marT="38100" marB="38100"/>
                </a:tc>
                <a:tc>
                  <a:txBody>
                    <a:bodyPr/>
                    <a:lstStyle/>
                    <a:p>
                      <a:pPr algn="ctr"/>
                      <a:r>
                        <a:rPr lang="en-US" sz="1200" b="0" i="0" u="none" strike="noStrike" kern="1200" baseline="0">
                          <a:solidFill>
                            <a:schemeClr val="dk1"/>
                          </a:solidFill>
                          <a:latin typeface="+mn-lt"/>
                          <a:ea typeface="+mn-ea"/>
                          <a:cs typeface="+mn-cs"/>
                        </a:rPr>
                        <a:t>Thermal Hydraulics</a:t>
                      </a:r>
                      <a:endParaRPr lang="en-US" sz="1200"/>
                    </a:p>
                  </a:txBody>
                  <a:tcPr marL="76200" marR="76200" marT="38100" marB="38100" anchor="ctr"/>
                </a:tc>
                <a:extLst>
                  <a:ext uri="{0D108BD9-81ED-4DB2-BD59-A6C34878D82A}">
                    <a16:rowId xmlns:a16="http://schemas.microsoft.com/office/drawing/2014/main" val="10001"/>
                  </a:ext>
                </a:extLst>
              </a:tr>
              <a:tr h="266700">
                <a:tc>
                  <a:txBody>
                    <a:bodyPr/>
                    <a:lstStyle/>
                    <a:p>
                      <a:pPr algn="ctr"/>
                      <a:r>
                        <a:rPr lang="en-US" sz="1200" b="1" i="0" u="none" strike="noStrike" kern="1200" baseline="0" dirty="0">
                          <a:solidFill>
                            <a:schemeClr val="dk1"/>
                          </a:solidFill>
                          <a:latin typeface="+mn-lt"/>
                          <a:ea typeface="+mn-ea"/>
                          <a:cs typeface="+mn-cs"/>
                        </a:rPr>
                        <a:t>Cooperative Severe Accident Research Program (</a:t>
                      </a:r>
                      <a:r>
                        <a:rPr lang="en-US" sz="1200" b="1" dirty="0"/>
                        <a:t>CSARP)</a:t>
                      </a:r>
                    </a:p>
                  </a:txBody>
                  <a:tcPr marL="76200" marR="76200" marT="38100" marB="38100"/>
                </a:tc>
                <a:tc>
                  <a:txBody>
                    <a:bodyPr/>
                    <a:lstStyle/>
                    <a:p>
                      <a:pPr algn="ctr"/>
                      <a:r>
                        <a:rPr lang="en-US" sz="1200" b="1" i="0" u="none" strike="noStrike" kern="1200" baseline="0" dirty="0">
                          <a:solidFill>
                            <a:schemeClr val="dk1"/>
                          </a:solidFill>
                          <a:latin typeface="+mn-lt"/>
                          <a:ea typeface="+mn-ea"/>
                          <a:cs typeface="+mn-cs"/>
                        </a:rPr>
                        <a:t>Severe Accidents</a:t>
                      </a:r>
                      <a:endParaRPr lang="en-US" sz="1200" b="1" dirty="0"/>
                    </a:p>
                  </a:txBody>
                  <a:tcPr marL="76200" marR="76200" marT="38100" marB="38100" anchor="ctr"/>
                </a:tc>
                <a:extLst>
                  <a:ext uri="{0D108BD9-81ED-4DB2-BD59-A6C34878D82A}">
                    <a16:rowId xmlns:a16="http://schemas.microsoft.com/office/drawing/2014/main" val="10002"/>
                  </a:ext>
                </a:extLst>
              </a:tr>
              <a:tr h="431800">
                <a:tc>
                  <a:txBody>
                    <a:bodyPr/>
                    <a:lstStyle/>
                    <a:p>
                      <a:pPr algn="ctr"/>
                      <a:r>
                        <a:rPr lang="en-US" sz="1200" kern="1200" dirty="0">
                          <a:solidFill>
                            <a:schemeClr val="dk1"/>
                          </a:solidFill>
                          <a:effectLst/>
                          <a:latin typeface="+mn-lt"/>
                          <a:ea typeface="+mn-ea"/>
                          <a:cs typeface="+mn-cs"/>
                        </a:rPr>
                        <a:t>Radiation</a:t>
                      </a:r>
                      <a:r>
                        <a:rPr lang="en-US" sz="12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Protection Computer Code Analysis and Maintenance Program (</a:t>
                      </a:r>
                      <a:r>
                        <a:rPr lang="en-US" sz="1200" dirty="0"/>
                        <a:t>RAMP)</a:t>
                      </a:r>
                    </a:p>
                  </a:txBody>
                  <a:tcPr marL="76200" marR="76200" marT="38100" marB="38100"/>
                </a:tc>
                <a:tc>
                  <a:txBody>
                    <a:bodyPr/>
                    <a:lstStyle/>
                    <a:p>
                      <a:pPr algn="ctr"/>
                      <a:r>
                        <a:rPr lang="en-US" sz="1200" dirty="0"/>
                        <a:t>Radiation</a:t>
                      </a:r>
                      <a:r>
                        <a:rPr lang="en-US" sz="1200" baseline="0" dirty="0"/>
                        <a:t> Protection</a:t>
                      </a:r>
                      <a:endParaRPr lang="en-US" sz="1200" dirty="0"/>
                    </a:p>
                  </a:txBody>
                  <a:tcPr marL="76200" marR="76200" marT="38100" marB="38100" anchor="ctr"/>
                </a:tc>
                <a:extLst>
                  <a:ext uri="{0D108BD9-81ED-4DB2-BD59-A6C34878D82A}">
                    <a16:rowId xmlns:a16="http://schemas.microsoft.com/office/drawing/2014/main" val="10003"/>
                  </a:ext>
                </a:extLst>
              </a:tr>
            </a:tbl>
          </a:graphicData>
        </a:graphic>
      </p:graphicFrame>
      <p:pic>
        <p:nvPicPr>
          <p:cNvPr id="160" name="Picture 159">
            <a:extLst>
              <a:ext uri="{FF2B5EF4-FFF2-40B4-BE49-F238E27FC236}">
                <a16:creationId xmlns:a16="http://schemas.microsoft.com/office/drawing/2014/main" id="{A4F9ABCF-5A94-F2C0-CF78-BDAE75A11ED1}"/>
              </a:ext>
            </a:extLst>
          </p:cNvPr>
          <p:cNvPicPr>
            <a:picLocks noChangeAspect="1"/>
          </p:cNvPicPr>
          <p:nvPr/>
        </p:nvPicPr>
        <p:blipFill>
          <a:blip r:embed="rId4"/>
          <a:stretch>
            <a:fillRect/>
          </a:stretch>
        </p:blipFill>
        <p:spPr>
          <a:xfrm>
            <a:off x="6304817" y="3070429"/>
            <a:ext cx="5734782" cy="3114611"/>
          </a:xfrm>
          <a:prstGeom prst="rect">
            <a:avLst/>
          </a:prstGeom>
        </p:spPr>
      </p:pic>
      <p:sp>
        <p:nvSpPr>
          <p:cNvPr id="101" name="TextBox 100">
            <a:extLst>
              <a:ext uri="{FF2B5EF4-FFF2-40B4-BE49-F238E27FC236}">
                <a16:creationId xmlns:a16="http://schemas.microsoft.com/office/drawing/2014/main" id="{D8C7C8B5-258C-E609-0D12-7C7904E18E41}"/>
              </a:ext>
            </a:extLst>
          </p:cNvPr>
          <p:cNvSpPr txBox="1"/>
          <p:nvPr/>
        </p:nvSpPr>
        <p:spPr>
          <a:xfrm>
            <a:off x="8317032" y="5645525"/>
            <a:ext cx="3336170"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MACCS Users by Country</a:t>
            </a:r>
          </a:p>
        </p:txBody>
      </p:sp>
    </p:spTree>
    <p:extLst>
      <p:ext uri="{BB962C8B-B14F-4D97-AF65-F5344CB8AC3E}">
        <p14:creationId xmlns:p14="http://schemas.microsoft.com/office/powerpoint/2010/main" val="389158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51D20-E80A-3E93-472E-BBC4AAB69F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129EFD-AE27-9DB6-3B5D-8A81C6108120}"/>
              </a:ext>
            </a:extLst>
          </p:cNvPr>
          <p:cNvSpPr>
            <a:spLocks noGrp="1"/>
          </p:cNvSpPr>
          <p:nvPr>
            <p:ph type="title"/>
          </p:nvPr>
        </p:nvSpPr>
        <p:spPr/>
        <p:txBody>
          <a:bodyPr>
            <a:normAutofit/>
          </a:bodyPr>
          <a:lstStyle/>
          <a:p>
            <a:r>
              <a:rPr lang="en-US" dirty="0"/>
              <a:t>International MACCS User Group (IMUG)</a:t>
            </a:r>
          </a:p>
        </p:txBody>
      </p:sp>
      <p:sp>
        <p:nvSpPr>
          <p:cNvPr id="4" name="Content Placeholder 3">
            <a:extLst>
              <a:ext uri="{FF2B5EF4-FFF2-40B4-BE49-F238E27FC236}">
                <a16:creationId xmlns:a16="http://schemas.microsoft.com/office/drawing/2014/main" id="{9AE42148-F59B-7A44-A268-E604422143DF}"/>
              </a:ext>
            </a:extLst>
          </p:cNvPr>
          <p:cNvSpPr>
            <a:spLocks noGrp="1"/>
          </p:cNvSpPr>
          <p:nvPr>
            <p:ph idx="1"/>
          </p:nvPr>
        </p:nvSpPr>
        <p:spPr/>
        <p:txBody>
          <a:bodyPr>
            <a:normAutofit/>
          </a:bodyPr>
          <a:lstStyle/>
          <a:p>
            <a:r>
              <a:rPr lang="en-US" dirty="0"/>
              <a:t>Save the Date!</a:t>
            </a:r>
          </a:p>
          <a:p>
            <a:pPr lvl="1"/>
            <a:r>
              <a:rPr lang="en-US" dirty="0"/>
              <a:t>October 20 – 23, 2025</a:t>
            </a:r>
          </a:p>
          <a:p>
            <a:r>
              <a:rPr lang="en-US" dirty="0"/>
              <a:t>This year, IMUG will be fully online</a:t>
            </a:r>
          </a:p>
          <a:p>
            <a:pPr lvl="1"/>
            <a:r>
              <a:rPr lang="en-US" dirty="0"/>
              <a:t>4-hour sessions</a:t>
            </a:r>
          </a:p>
          <a:p>
            <a:pPr lvl="1"/>
            <a:r>
              <a:rPr lang="en-US" dirty="0"/>
              <a:t>~8 AM to 12 PM (EDT)</a:t>
            </a:r>
          </a:p>
          <a:p>
            <a:r>
              <a:rPr lang="en-US" dirty="0"/>
              <a:t>If you would like to join:</a:t>
            </a:r>
          </a:p>
          <a:p>
            <a:pPr lvl="1"/>
            <a:r>
              <a:rPr lang="en-US" dirty="0"/>
              <a:t>Send me your email (</a:t>
            </a:r>
            <a:r>
              <a:rPr lang="en-US" dirty="0">
                <a:hlinkClick r:id="rId3"/>
              </a:rPr>
              <a:t>MACCSCodes@nrc.gov</a:t>
            </a:r>
            <a:r>
              <a:rPr lang="en-US" dirty="0"/>
              <a:t>), or</a:t>
            </a:r>
          </a:p>
          <a:p>
            <a:pPr lvl="1"/>
            <a:r>
              <a:rPr lang="en-US" dirty="0"/>
              <a:t>Check our MACCS events webpage as we get closer to the date (</a:t>
            </a:r>
            <a:r>
              <a:rPr lang="en-US" dirty="0">
                <a:hlinkClick r:id="rId4"/>
              </a:rPr>
              <a:t>https://maccs.sandia.gov/events</a:t>
            </a:r>
            <a:r>
              <a:rPr lang="en-US" dirty="0"/>
              <a:t>)</a:t>
            </a:r>
          </a:p>
        </p:txBody>
      </p:sp>
      <p:sp>
        <p:nvSpPr>
          <p:cNvPr id="2" name="Slide Number Placeholder 1">
            <a:extLst>
              <a:ext uri="{FF2B5EF4-FFF2-40B4-BE49-F238E27FC236}">
                <a16:creationId xmlns:a16="http://schemas.microsoft.com/office/drawing/2014/main" id="{1245662C-DE9B-69F9-A2A0-F683F156700B}"/>
              </a:ext>
            </a:extLst>
          </p:cNvPr>
          <p:cNvSpPr>
            <a:spLocks noGrp="1"/>
          </p:cNvSpPr>
          <p:nvPr>
            <p:ph type="sldNum" sz="quarter" idx="4294967295"/>
          </p:nvPr>
        </p:nvSpPr>
        <p:spPr>
          <a:xfrm>
            <a:off x="11814175" y="6211888"/>
            <a:ext cx="377825" cy="381000"/>
          </a:xfrm>
          <a:prstGeom prst="rect">
            <a:avLst/>
          </a:prstGeom>
        </p:spPr>
        <p:txBody>
          <a:bodyPr/>
          <a:lstStyle/>
          <a:p>
            <a:fld id="{FE7A4BB3-E848-5A44-82DF-322201952CD8}" type="slidenum">
              <a:rPr lang="en-US" smtClean="0"/>
              <a:pPr/>
              <a:t>5</a:t>
            </a:fld>
            <a:endParaRPr lang="en-US"/>
          </a:p>
        </p:txBody>
      </p:sp>
    </p:spTree>
    <p:extLst>
      <p:ext uri="{BB962C8B-B14F-4D97-AF65-F5344CB8AC3E}">
        <p14:creationId xmlns:p14="http://schemas.microsoft.com/office/powerpoint/2010/main" val="371678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74A1F7-2B4E-D9A0-4E02-80CE0FBEBB4B}"/>
              </a:ext>
            </a:extLst>
          </p:cNvPr>
          <p:cNvSpPr>
            <a:spLocks noGrp="1"/>
          </p:cNvSpPr>
          <p:nvPr>
            <p:ph type="title"/>
          </p:nvPr>
        </p:nvSpPr>
        <p:spPr/>
        <p:txBody>
          <a:bodyPr>
            <a:normAutofit/>
          </a:bodyPr>
          <a:lstStyle/>
          <a:p>
            <a:r>
              <a:rPr lang="en-US" dirty="0"/>
              <a:t>MACCS Code Development Activities for Advanced Reactors – Summary</a:t>
            </a:r>
            <a:endParaRPr lang="en-US" dirty="0">
              <a:solidFill>
                <a:schemeClr val="tx1"/>
              </a:solidFill>
              <a:latin typeface="Arial Nova Cond" panose="020B0506020202020204" pitchFamily="34" charset="0"/>
            </a:endParaRPr>
          </a:p>
        </p:txBody>
      </p:sp>
      <p:sp>
        <p:nvSpPr>
          <p:cNvPr id="3" name="Content Placeholder 2">
            <a:extLst>
              <a:ext uri="{FF2B5EF4-FFF2-40B4-BE49-F238E27FC236}">
                <a16:creationId xmlns:a16="http://schemas.microsoft.com/office/drawing/2014/main" id="{F6B3F874-82A4-3A35-E3D2-3B586169DA3F}"/>
              </a:ext>
            </a:extLst>
          </p:cNvPr>
          <p:cNvSpPr>
            <a:spLocks noGrp="1"/>
          </p:cNvSpPr>
          <p:nvPr>
            <p:ph idx="1"/>
          </p:nvPr>
        </p:nvSpPr>
        <p:spPr/>
        <p:txBody>
          <a:bodyPr>
            <a:normAutofit fontScale="92500" lnSpcReduction="10000"/>
          </a:bodyPr>
          <a:lstStyle/>
          <a:p>
            <a:r>
              <a:rPr lang="en-US" dirty="0"/>
              <a:t>In January 2020, the NRC issued the report titled, “NRC Non-LWR Vision and Strategy, Volume 3 – Computer Code Development Plans for Severe Accident Progression, Source Term, and Consequence Analysis Revision 1” </a:t>
            </a:r>
          </a:p>
          <a:p>
            <a:r>
              <a:rPr lang="en-US" dirty="0"/>
              <a:t>The plan provided 7 topical areas of consideration pertaining to consequence analysis for the MACCS computer code. </a:t>
            </a:r>
          </a:p>
          <a:p>
            <a:r>
              <a:rPr lang="en-US" dirty="0"/>
              <a:t>In FY24, staff completed the MACCS code development plan. Staff completed most of these tasks with the use of code updates or by identifying and adopting state-of-practice methods commonly used in the relevant topical areas.</a:t>
            </a:r>
          </a:p>
          <a:p>
            <a:r>
              <a:rPr lang="en-US" dirty="0"/>
              <a:t>Currently, staff is evaluating future candidate research activities to further enhance the code readiness of MACCS for advanced reactors.</a:t>
            </a:r>
          </a:p>
        </p:txBody>
      </p:sp>
      <p:sp>
        <p:nvSpPr>
          <p:cNvPr id="4" name="Slide Number Placeholder 3">
            <a:extLst>
              <a:ext uri="{FF2B5EF4-FFF2-40B4-BE49-F238E27FC236}">
                <a16:creationId xmlns:a16="http://schemas.microsoft.com/office/drawing/2014/main" id="{9AD4C801-3894-7E18-F774-6880AF21B3E5}"/>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262D9-3649-4CCD-999F-35EAB58A03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95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5248-4156-50AD-0B87-A5E4C4D7A6B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034B678-5A79-4743-24AF-D07F535E361D}"/>
              </a:ext>
            </a:extLst>
          </p:cNvPr>
          <p:cNvSpPr>
            <a:spLocks noGrp="1"/>
          </p:cNvSpPr>
          <p:nvPr>
            <p:ph type="title"/>
          </p:nvPr>
        </p:nvSpPr>
        <p:spPr/>
        <p:txBody>
          <a:bodyPr vert="horz" lIns="91440" tIns="45720" rIns="91440" bIns="45720" rtlCol="0" anchor="ctr">
            <a:normAutofit/>
          </a:bodyPr>
          <a:lstStyle/>
          <a:p>
            <a:r>
              <a:rPr lang="en-US" dirty="0"/>
              <a:t>MACCS Code Development Activities Status</a:t>
            </a:r>
          </a:p>
        </p:txBody>
      </p:sp>
      <p:sp>
        <p:nvSpPr>
          <p:cNvPr id="3" name="Content Placeholder 2">
            <a:extLst>
              <a:ext uri="{FF2B5EF4-FFF2-40B4-BE49-F238E27FC236}">
                <a16:creationId xmlns:a16="http://schemas.microsoft.com/office/drawing/2014/main" id="{75D96129-14DF-3B80-63F6-8F14CDF9DDF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B035A17-0F78-3538-9994-667B02DD8B6A}"/>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262D9-3649-4CCD-999F-35EAB58A03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3BBDF2A-1CF9-E89C-6754-C310BE86196B}"/>
              </a:ext>
            </a:extLst>
          </p:cNvPr>
          <p:cNvGraphicFramePr>
            <a:graphicFrameLocks noGrp="1"/>
          </p:cNvGraphicFramePr>
          <p:nvPr>
            <p:extLst>
              <p:ext uri="{D42A27DB-BD31-4B8C-83A1-F6EECF244321}">
                <p14:modId xmlns:p14="http://schemas.microsoft.com/office/powerpoint/2010/main" val="3746821783"/>
              </p:ext>
            </p:extLst>
          </p:nvPr>
        </p:nvGraphicFramePr>
        <p:xfrm>
          <a:off x="38840" y="1606677"/>
          <a:ext cx="12114320" cy="5101311"/>
        </p:xfrm>
        <a:graphic>
          <a:graphicData uri="http://schemas.openxmlformats.org/drawingml/2006/table">
            <a:tbl>
              <a:tblPr firstRow="1" bandRow="1">
                <a:tableStyleId>{073A0DAA-6AF3-43AB-8588-CEC1D06C72B9}</a:tableStyleId>
              </a:tblPr>
              <a:tblGrid>
                <a:gridCol w="2064300">
                  <a:extLst>
                    <a:ext uri="{9D8B030D-6E8A-4147-A177-3AD203B41FA5}">
                      <a16:colId xmlns:a16="http://schemas.microsoft.com/office/drawing/2014/main" val="3089615915"/>
                    </a:ext>
                  </a:extLst>
                </a:gridCol>
                <a:gridCol w="584518">
                  <a:extLst>
                    <a:ext uri="{9D8B030D-6E8A-4147-A177-3AD203B41FA5}">
                      <a16:colId xmlns:a16="http://schemas.microsoft.com/office/drawing/2014/main" val="2659911233"/>
                    </a:ext>
                  </a:extLst>
                </a:gridCol>
                <a:gridCol w="599624">
                  <a:extLst>
                    <a:ext uri="{9D8B030D-6E8A-4147-A177-3AD203B41FA5}">
                      <a16:colId xmlns:a16="http://schemas.microsoft.com/office/drawing/2014/main" val="612712217"/>
                    </a:ext>
                  </a:extLst>
                </a:gridCol>
                <a:gridCol w="599624">
                  <a:extLst>
                    <a:ext uri="{9D8B030D-6E8A-4147-A177-3AD203B41FA5}">
                      <a16:colId xmlns:a16="http://schemas.microsoft.com/office/drawing/2014/main" val="2441091226"/>
                    </a:ext>
                  </a:extLst>
                </a:gridCol>
                <a:gridCol w="599624">
                  <a:extLst>
                    <a:ext uri="{9D8B030D-6E8A-4147-A177-3AD203B41FA5}">
                      <a16:colId xmlns:a16="http://schemas.microsoft.com/office/drawing/2014/main" val="1725594246"/>
                    </a:ext>
                  </a:extLst>
                </a:gridCol>
                <a:gridCol w="599624">
                  <a:extLst>
                    <a:ext uri="{9D8B030D-6E8A-4147-A177-3AD203B41FA5}">
                      <a16:colId xmlns:a16="http://schemas.microsoft.com/office/drawing/2014/main" val="4216879240"/>
                    </a:ext>
                  </a:extLst>
                </a:gridCol>
                <a:gridCol w="556703">
                  <a:extLst>
                    <a:ext uri="{9D8B030D-6E8A-4147-A177-3AD203B41FA5}">
                      <a16:colId xmlns:a16="http://schemas.microsoft.com/office/drawing/2014/main" val="3330583242"/>
                    </a:ext>
                  </a:extLst>
                </a:gridCol>
                <a:gridCol w="1481103">
                  <a:extLst>
                    <a:ext uri="{9D8B030D-6E8A-4147-A177-3AD203B41FA5}">
                      <a16:colId xmlns:a16="http://schemas.microsoft.com/office/drawing/2014/main" val="3292437854"/>
                    </a:ext>
                  </a:extLst>
                </a:gridCol>
                <a:gridCol w="5029200">
                  <a:extLst>
                    <a:ext uri="{9D8B030D-6E8A-4147-A177-3AD203B41FA5}">
                      <a16:colId xmlns:a16="http://schemas.microsoft.com/office/drawing/2014/main" val="1126046806"/>
                    </a:ext>
                  </a:extLst>
                </a:gridCol>
              </a:tblGrid>
              <a:tr h="210348">
                <a:tc rowSpan="2">
                  <a:txBody>
                    <a:bodyPr/>
                    <a:lstStyle/>
                    <a:p>
                      <a:pPr marL="0" marR="0" algn="ctr">
                        <a:lnSpc>
                          <a:spcPct val="115000"/>
                        </a:lnSpc>
                        <a:spcBef>
                          <a:spcPts val="0"/>
                        </a:spcBef>
                        <a:spcAft>
                          <a:spcPts val="1000"/>
                        </a:spcAft>
                      </a:pPr>
                      <a:r>
                        <a:rPr lang="en-US" sz="1300" b="1" kern="100" dirty="0">
                          <a:solidFill>
                            <a:schemeClr val="bg1"/>
                          </a:solidFill>
                          <a:effectLst/>
                          <a:latin typeface="+mn-lt"/>
                        </a:rPr>
                        <a:t>Phenomenological Areas​</a:t>
                      </a:r>
                      <a:endParaRPr lang="en-US" sz="1300" kern="100" dirty="0">
                        <a:solidFill>
                          <a:schemeClr val="bg1"/>
                        </a:solidFill>
                        <a:effectLst/>
                        <a:latin typeface="+mn-lt"/>
                      </a:endParaRPr>
                    </a:p>
                  </a:txBody>
                  <a:tcPr anchor="ctr">
                    <a:lnR w="19050" cap="flat" cmpd="sng" algn="ctr">
                      <a:solidFill>
                        <a:schemeClr val="bg1"/>
                      </a:solidFill>
                      <a:prstDash val="solid"/>
                      <a:round/>
                      <a:headEnd type="none" w="med" len="med"/>
                      <a:tailEnd type="none" w="med" len="med"/>
                    </a:lnR>
                  </a:tcPr>
                </a:tc>
                <a:tc gridSpan="6">
                  <a:txBody>
                    <a:bodyPr/>
                    <a:lstStyle/>
                    <a:p>
                      <a:pPr marL="0" marR="0" algn="ctr">
                        <a:lnSpc>
                          <a:spcPct val="115000"/>
                        </a:lnSpc>
                        <a:spcBef>
                          <a:spcPts val="0"/>
                        </a:spcBef>
                        <a:spcAft>
                          <a:spcPts val="1000"/>
                        </a:spcAft>
                      </a:pPr>
                      <a:r>
                        <a:rPr lang="en-US" sz="1300" kern="100" dirty="0">
                          <a:solidFill>
                            <a:schemeClr val="bg1"/>
                          </a:solidFill>
                          <a:effectLst/>
                          <a:latin typeface="+mn-lt"/>
                        </a:rPr>
                        <a:t>Fiscal Year</a:t>
                      </a:r>
                      <a:endParaRPr lang="en-US" sz="1300" kern="100" dirty="0">
                        <a:solidFill>
                          <a:schemeClr val="bg1"/>
                        </a:solidFill>
                        <a:effectLst/>
                        <a:latin typeface="+mn-lt"/>
                        <a:ea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pPr marL="0" marR="0">
                        <a:lnSpc>
                          <a:spcPct val="115000"/>
                        </a:lnSpc>
                        <a:spcBef>
                          <a:spcPts val="0"/>
                        </a:spcBef>
                        <a:spcAft>
                          <a:spcPts val="1000"/>
                        </a:spcAft>
                      </a:pPr>
                      <a:endParaRPr lang="en-US" sz="1100" kern="100" dirty="0">
                        <a:effectLst/>
                        <a:latin typeface="Arial" panose="020B0604020202020204" pitchFamily="34" charset="0"/>
                        <a:ea typeface="Calibri" panose="020F0502020204030204" pitchFamily="34" charset="0"/>
                      </a:endParaRPr>
                    </a:p>
                  </a:txBody>
                  <a:tcPr anchor="ctr"/>
                </a:tc>
                <a:tc hMerge="1">
                  <a:txBody>
                    <a:bodyPr/>
                    <a:lstStyle/>
                    <a:p>
                      <a:pPr marL="0" marR="0">
                        <a:lnSpc>
                          <a:spcPct val="115000"/>
                        </a:lnSpc>
                        <a:spcBef>
                          <a:spcPts val="0"/>
                        </a:spcBef>
                        <a:spcAft>
                          <a:spcPts val="1000"/>
                        </a:spcAft>
                      </a:pPr>
                      <a:endParaRPr lang="en-US" sz="1100" kern="100" dirty="0">
                        <a:effectLst/>
                        <a:latin typeface="Arial" panose="020B0604020202020204" pitchFamily="34" charset="0"/>
                        <a:ea typeface="Calibri" panose="020F0502020204030204" pitchFamily="34" charset="0"/>
                      </a:endParaRPr>
                    </a:p>
                  </a:txBody>
                  <a:tcPr anchor="ctr"/>
                </a:tc>
                <a:tc hMerge="1">
                  <a:txBody>
                    <a:bodyPr/>
                    <a:lstStyle/>
                    <a:p>
                      <a:pPr marL="0" marR="0">
                        <a:lnSpc>
                          <a:spcPct val="115000"/>
                        </a:lnSpc>
                        <a:spcBef>
                          <a:spcPts val="0"/>
                        </a:spcBef>
                        <a:spcAft>
                          <a:spcPts val="1000"/>
                        </a:spcAft>
                      </a:pPr>
                      <a:endParaRPr lang="en-US" sz="1100" kern="100" dirty="0">
                        <a:effectLst/>
                        <a:latin typeface="Arial" panose="020B0604020202020204" pitchFamily="34" charset="0"/>
                        <a:ea typeface="Calibri" panose="020F0502020204030204" pitchFamily="34" charset="0"/>
                      </a:endParaRPr>
                    </a:p>
                  </a:txBody>
                  <a:tcPr anchor="ctr"/>
                </a:tc>
                <a:tc hMerge="1">
                  <a:txBody>
                    <a:bodyPr/>
                    <a:lstStyle/>
                    <a:p>
                      <a:pPr marL="0" marR="0">
                        <a:lnSpc>
                          <a:spcPct val="115000"/>
                        </a:lnSpc>
                        <a:spcBef>
                          <a:spcPts val="0"/>
                        </a:spcBef>
                        <a:spcAft>
                          <a:spcPts val="1000"/>
                        </a:spcAft>
                      </a:pPr>
                      <a:endParaRPr lang="en-US" sz="1100" kern="100" dirty="0">
                        <a:effectLst/>
                        <a:latin typeface="Arial" panose="020B0604020202020204" pitchFamily="34" charset="0"/>
                        <a:ea typeface="Calibri" panose="020F0502020204030204" pitchFamily="34" charset="0"/>
                      </a:endParaRPr>
                    </a:p>
                  </a:txBody>
                  <a:tcPr anchor="ctr"/>
                </a:tc>
                <a:tc hMerge="1">
                  <a:txBody>
                    <a:bodyPr/>
                    <a:lstStyle/>
                    <a:p>
                      <a:pPr marL="0" marR="0">
                        <a:lnSpc>
                          <a:spcPct val="115000"/>
                        </a:lnSpc>
                        <a:spcBef>
                          <a:spcPts val="0"/>
                        </a:spcBef>
                        <a:spcAft>
                          <a:spcPts val="1000"/>
                        </a:spcAft>
                      </a:pPr>
                      <a:endParaRPr lang="en-US" sz="1100" kern="100" dirty="0">
                        <a:effectLst/>
                        <a:latin typeface="Arial" panose="020B0604020202020204" pitchFamily="34" charset="0"/>
                        <a:ea typeface="Calibri" panose="020F0502020204030204" pitchFamily="34" charset="0"/>
                      </a:endParaRPr>
                    </a:p>
                  </a:txBody>
                  <a:tcPr anchor="ctr"/>
                </a:tc>
                <a:tc rowSpan="2">
                  <a:txBody>
                    <a:bodyPr/>
                    <a:lstStyle/>
                    <a:p>
                      <a:pPr marL="0" marR="0" algn="ctr">
                        <a:lnSpc>
                          <a:spcPct val="115000"/>
                        </a:lnSpc>
                        <a:spcBef>
                          <a:spcPts val="0"/>
                        </a:spcBef>
                        <a:spcAft>
                          <a:spcPts val="1000"/>
                        </a:spcAft>
                      </a:pPr>
                      <a:r>
                        <a:rPr lang="en-US" sz="1300" b="1" kern="100" dirty="0">
                          <a:solidFill>
                            <a:schemeClr val="bg1"/>
                          </a:solidFill>
                          <a:effectLst/>
                          <a:latin typeface="+mn-lt"/>
                        </a:rPr>
                        <a:t>Reports​</a:t>
                      </a:r>
                      <a:endParaRPr lang="en-US" sz="1300" kern="100" dirty="0">
                        <a:solidFill>
                          <a:schemeClr val="bg1"/>
                        </a:solidFill>
                        <a:effectLst/>
                        <a:latin typeface="+mn-lt"/>
                      </a:endParaRPr>
                    </a:p>
                  </a:txBody>
                  <a:tcPr anchor="ctr">
                    <a:lnL w="19050" cap="flat" cmpd="sng" algn="ctr">
                      <a:solidFill>
                        <a:schemeClr val="bg1"/>
                      </a:solidFill>
                      <a:prstDash val="solid"/>
                      <a:round/>
                      <a:headEnd type="none" w="med" len="med"/>
                      <a:tailEnd type="none" w="med" len="med"/>
                    </a:lnL>
                  </a:tcPr>
                </a:tc>
                <a:tc rowSpan="2">
                  <a:txBody>
                    <a:bodyPr/>
                    <a:lstStyle/>
                    <a:p>
                      <a:pPr marL="0" marR="0" algn="ctr">
                        <a:lnSpc>
                          <a:spcPct val="115000"/>
                        </a:lnSpc>
                        <a:spcBef>
                          <a:spcPts val="0"/>
                        </a:spcBef>
                        <a:spcAft>
                          <a:spcPts val="1000"/>
                        </a:spcAft>
                      </a:pPr>
                      <a:r>
                        <a:rPr lang="en-US" sz="1300" b="1" kern="100" dirty="0">
                          <a:solidFill>
                            <a:schemeClr val="bg1"/>
                          </a:solidFill>
                          <a:effectLst/>
                          <a:latin typeface="+mn-lt"/>
                        </a:rPr>
                        <a:t>Notes</a:t>
                      </a:r>
                      <a:endParaRPr lang="en-US" sz="1300" kern="100" dirty="0">
                        <a:solidFill>
                          <a:schemeClr val="bg1"/>
                        </a:solidFill>
                        <a:effectLst/>
                        <a:latin typeface="+mn-lt"/>
                      </a:endParaRPr>
                    </a:p>
                  </a:txBody>
                  <a:tcPr anchor="ctr"/>
                </a:tc>
                <a:extLst>
                  <a:ext uri="{0D108BD9-81ED-4DB2-BD59-A6C34878D82A}">
                    <a16:rowId xmlns:a16="http://schemas.microsoft.com/office/drawing/2014/main" val="991271440"/>
                  </a:ext>
                </a:extLst>
              </a:tr>
              <a:tr h="289604">
                <a:tc vMerge="1">
                  <a:txBody>
                    <a:bodyPr/>
                    <a:lstStyle/>
                    <a:p>
                      <a:endParaRPr dirty="0"/>
                    </a:p>
                  </a:txBody>
                  <a:tcPr anchor="ctr"/>
                </a:tc>
                <a:tc>
                  <a:txBody>
                    <a:bodyPr/>
                    <a:lstStyle/>
                    <a:p>
                      <a:pPr marL="0" marR="0" algn="ctr">
                        <a:lnSpc>
                          <a:spcPct val="115000"/>
                        </a:lnSpc>
                        <a:spcBef>
                          <a:spcPts val="0"/>
                        </a:spcBef>
                        <a:spcAft>
                          <a:spcPts val="1000"/>
                        </a:spcAft>
                      </a:pPr>
                      <a:r>
                        <a:rPr lang="en-US" sz="1300" b="1" kern="100" dirty="0">
                          <a:solidFill>
                            <a:schemeClr val="bg1"/>
                          </a:solidFill>
                          <a:effectLst/>
                          <a:latin typeface="+mn-lt"/>
                        </a:rPr>
                        <a:t>2019​</a:t>
                      </a:r>
                      <a:endParaRPr lang="en-US" sz="1300" kern="100" dirty="0">
                        <a:solidFill>
                          <a:schemeClr val="bg1"/>
                        </a:solidFill>
                        <a:effectLst/>
                        <a:latin typeface="+mn-lt"/>
                        <a:ea typeface="Calibri" panose="020F0502020204030204" pitchFamily="34" charset="0"/>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15000"/>
                        </a:lnSpc>
                        <a:spcBef>
                          <a:spcPts val="0"/>
                        </a:spcBef>
                        <a:spcAft>
                          <a:spcPts val="1000"/>
                        </a:spcAft>
                      </a:pPr>
                      <a:r>
                        <a:rPr lang="en-US" sz="1300" b="1" kern="100" dirty="0">
                          <a:solidFill>
                            <a:schemeClr val="bg1"/>
                          </a:solidFill>
                          <a:effectLst/>
                          <a:latin typeface="+mn-lt"/>
                        </a:rPr>
                        <a:t>2020​</a:t>
                      </a:r>
                      <a:endParaRPr lang="en-US" sz="1300" kern="100" dirty="0">
                        <a:solidFill>
                          <a:schemeClr val="bg1"/>
                        </a:solidFill>
                        <a:effectLst/>
                        <a:latin typeface="+mn-lt"/>
                        <a:ea typeface="Calibri" panose="020F0502020204030204" pitchFamily="34" charset="0"/>
                      </a:endParaRPr>
                    </a:p>
                  </a:txBody>
                  <a:tcPr anchor="ctr">
                    <a:lnT w="1905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15000"/>
                        </a:lnSpc>
                        <a:spcBef>
                          <a:spcPts val="0"/>
                        </a:spcBef>
                        <a:spcAft>
                          <a:spcPts val="1000"/>
                        </a:spcAft>
                      </a:pPr>
                      <a:r>
                        <a:rPr lang="en-US" sz="1300" b="1" kern="100" dirty="0">
                          <a:solidFill>
                            <a:schemeClr val="bg1"/>
                          </a:solidFill>
                          <a:effectLst/>
                          <a:latin typeface="+mn-lt"/>
                        </a:rPr>
                        <a:t>2021​</a:t>
                      </a:r>
                      <a:endParaRPr lang="en-US" sz="1300" kern="100" dirty="0">
                        <a:solidFill>
                          <a:schemeClr val="bg1"/>
                        </a:solidFill>
                        <a:effectLst/>
                        <a:latin typeface="+mn-lt"/>
                        <a:ea typeface="Calibri" panose="020F0502020204030204" pitchFamily="34" charset="0"/>
                      </a:endParaRPr>
                    </a:p>
                  </a:txBody>
                  <a:tcPr anchor="ctr">
                    <a:lnT w="1905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15000"/>
                        </a:lnSpc>
                        <a:spcBef>
                          <a:spcPts val="0"/>
                        </a:spcBef>
                        <a:spcAft>
                          <a:spcPts val="1000"/>
                        </a:spcAft>
                      </a:pPr>
                      <a:r>
                        <a:rPr lang="en-US" sz="1300" b="1" kern="100" dirty="0">
                          <a:solidFill>
                            <a:schemeClr val="bg1"/>
                          </a:solidFill>
                          <a:effectLst/>
                          <a:latin typeface="+mn-lt"/>
                        </a:rPr>
                        <a:t>2022​</a:t>
                      </a:r>
                      <a:endParaRPr lang="en-US" sz="1300" kern="100" dirty="0">
                        <a:solidFill>
                          <a:schemeClr val="bg1"/>
                        </a:solidFill>
                        <a:effectLst/>
                        <a:latin typeface="+mn-lt"/>
                        <a:ea typeface="Calibri" panose="020F0502020204030204" pitchFamily="34" charset="0"/>
                      </a:endParaRPr>
                    </a:p>
                  </a:txBody>
                  <a:tcPr anchor="ctr">
                    <a:lnT w="1905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15000"/>
                        </a:lnSpc>
                        <a:spcBef>
                          <a:spcPts val="0"/>
                        </a:spcBef>
                        <a:spcAft>
                          <a:spcPts val="1000"/>
                        </a:spcAft>
                      </a:pPr>
                      <a:r>
                        <a:rPr lang="en-US" sz="1300" b="1" kern="100" dirty="0">
                          <a:solidFill>
                            <a:schemeClr val="bg1"/>
                          </a:solidFill>
                          <a:effectLst/>
                          <a:latin typeface="+mn-lt"/>
                        </a:rPr>
                        <a:t>2023​</a:t>
                      </a:r>
                      <a:endParaRPr lang="en-US" sz="1300" kern="100" dirty="0">
                        <a:solidFill>
                          <a:schemeClr val="bg1"/>
                        </a:solidFill>
                        <a:effectLst/>
                        <a:latin typeface="+mn-lt"/>
                        <a:ea typeface="Calibri" panose="020F0502020204030204" pitchFamily="34" charset="0"/>
                      </a:endParaRPr>
                    </a:p>
                  </a:txBody>
                  <a:tcPr anchor="ctr">
                    <a:lnT w="1905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15000"/>
                        </a:lnSpc>
                        <a:spcBef>
                          <a:spcPts val="0"/>
                        </a:spcBef>
                        <a:spcAft>
                          <a:spcPts val="1000"/>
                        </a:spcAft>
                      </a:pPr>
                      <a:r>
                        <a:rPr lang="en-US" sz="1300" b="1" kern="100" dirty="0">
                          <a:solidFill>
                            <a:schemeClr val="bg1"/>
                          </a:solidFill>
                          <a:effectLst/>
                          <a:latin typeface="+mn-lt"/>
                        </a:rPr>
                        <a:t>2024​</a:t>
                      </a:r>
                      <a:endParaRPr lang="en-US" sz="1300" kern="100" dirty="0">
                        <a:solidFill>
                          <a:schemeClr val="bg1"/>
                        </a:solidFill>
                        <a:effectLst/>
                        <a:latin typeface="+mn-lt"/>
                        <a:ea typeface="Calibri" panose="020F0502020204030204" pitchFamily="34" charset="0"/>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1"/>
                    </a:solidFill>
                  </a:tcPr>
                </a:tc>
                <a:tc vMerge="1">
                  <a:txBody>
                    <a:bodyPr/>
                    <a:lstStyle/>
                    <a:p>
                      <a:pPr marL="0" marR="0" algn="ctr">
                        <a:lnSpc>
                          <a:spcPct val="115000"/>
                        </a:lnSpc>
                        <a:spcBef>
                          <a:spcPts val="0"/>
                        </a:spcBef>
                        <a:spcAft>
                          <a:spcPts val="1000"/>
                        </a:spcAft>
                      </a:pPr>
                      <a:endParaRPr lang="en-US" sz="1200" kern="10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vMerge="1">
                  <a:txBody>
                    <a:bodyPr/>
                    <a:lstStyle/>
                    <a:p>
                      <a:endParaRPr dirty="0"/>
                    </a:p>
                  </a:txBody>
                  <a:tcPr anchor="ctr"/>
                </a:tc>
                <a:extLst>
                  <a:ext uri="{0D108BD9-81ED-4DB2-BD59-A6C34878D82A}">
                    <a16:rowId xmlns:a16="http://schemas.microsoft.com/office/drawing/2014/main" val="2029874975"/>
                  </a:ext>
                </a:extLst>
              </a:tr>
              <a:tr h="433241">
                <a:tc>
                  <a:txBody>
                    <a:bodyPr/>
                    <a:lstStyle/>
                    <a:p>
                      <a:pPr marL="0" marR="0" algn="l">
                        <a:lnSpc>
                          <a:spcPct val="100000"/>
                        </a:lnSpc>
                        <a:spcBef>
                          <a:spcPts val="0"/>
                        </a:spcBef>
                        <a:spcAft>
                          <a:spcPts val="1000"/>
                        </a:spcAft>
                      </a:pPr>
                      <a:r>
                        <a:rPr lang="en-US" sz="1300" kern="100" dirty="0">
                          <a:solidFill>
                            <a:srgbClr val="000000"/>
                          </a:solidFill>
                          <a:effectLst/>
                          <a:latin typeface="+mn-lt"/>
                        </a:rPr>
                        <a:t>Nearfield Modeling​</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 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 ​</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 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u="sng" kern="100" dirty="0">
                          <a:solidFill>
                            <a:srgbClr val="000000"/>
                          </a:solidFill>
                          <a:effectLst/>
                          <a:latin typeface="+mn-lt"/>
                          <a:hlinkClick r:id="rId3"/>
                        </a:rPr>
                        <a:t>SAND2020-2609</a:t>
                      </a:r>
                      <a:r>
                        <a:rPr lang="en-US" sz="1300" u="sng" kern="100" dirty="0">
                          <a:solidFill>
                            <a:srgbClr val="000000"/>
                          </a:solidFill>
                          <a:effectLst/>
                          <a:latin typeface="+mn-lt"/>
                        </a:rPr>
                        <a:t> </a:t>
                      </a:r>
                      <a:r>
                        <a:rPr lang="en-US" sz="1300" u="sng" kern="100" dirty="0">
                          <a:solidFill>
                            <a:srgbClr val="000000"/>
                          </a:solidFill>
                          <a:effectLst/>
                          <a:latin typeface="+mn-lt"/>
                          <a:hlinkClick r:id="rId4"/>
                        </a:rPr>
                        <a:t>SAND2021-6924</a:t>
                      </a: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MACCS 4.1 has implemented upgraded nearfield models.</a:t>
                      </a:r>
                      <a:endParaRPr lang="en-US" sz="1300" kern="100" dirty="0">
                        <a:effectLst/>
                        <a:latin typeface="+mn-lt"/>
                        <a:ea typeface="Calibri" panose="020F0502020204030204" pitchFamily="34" charset="0"/>
                      </a:endParaRPr>
                    </a:p>
                  </a:txBody>
                  <a:tcPr anchor="ctr"/>
                </a:tc>
                <a:extLst>
                  <a:ext uri="{0D108BD9-81ED-4DB2-BD59-A6C34878D82A}">
                    <a16:rowId xmlns:a16="http://schemas.microsoft.com/office/drawing/2014/main" val="1513468753"/>
                  </a:ext>
                </a:extLst>
              </a:tr>
              <a:tr h="627116">
                <a:tc>
                  <a:txBody>
                    <a:bodyPr/>
                    <a:lstStyle/>
                    <a:p>
                      <a:pPr marL="0" marR="0" algn="l">
                        <a:lnSpc>
                          <a:spcPct val="100000"/>
                        </a:lnSpc>
                        <a:spcBef>
                          <a:spcPts val="0"/>
                        </a:spcBef>
                        <a:spcAft>
                          <a:spcPts val="1000"/>
                        </a:spcAft>
                      </a:pPr>
                      <a:r>
                        <a:rPr lang="en-US" sz="1300" kern="100" dirty="0">
                          <a:solidFill>
                            <a:srgbClr val="000000"/>
                          </a:solidFill>
                          <a:effectLst/>
                          <a:latin typeface="+mn-lt"/>
                        </a:rPr>
                        <a:t>Radionuclide Release Screening ​</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 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 ​</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u="sng" kern="100" dirty="0">
                          <a:solidFill>
                            <a:srgbClr val="000000"/>
                          </a:solidFill>
                          <a:effectLst/>
                          <a:latin typeface="+mn-lt"/>
                          <a:hlinkClick r:id="rId5"/>
                        </a:rPr>
                        <a:t>SAND2021-11703</a:t>
                      </a:r>
                      <a:r>
                        <a:rPr lang="en-US" sz="1300" u="sng" kern="100" dirty="0">
                          <a:solidFill>
                            <a:srgbClr val="000000"/>
                          </a:solidFill>
                          <a:effectLst/>
                          <a:latin typeface="+mn-lt"/>
                        </a:rPr>
                        <a:t> </a:t>
                      </a:r>
                      <a:r>
                        <a:rPr lang="en-US" sz="1300" u="sng" kern="100" dirty="0">
                          <a:solidFill>
                            <a:srgbClr val="000000"/>
                          </a:solidFill>
                          <a:effectLst/>
                          <a:latin typeface="+mn-lt"/>
                          <a:hlinkClick r:id="rId6"/>
                        </a:rPr>
                        <a:t>SAND2022-12018</a:t>
                      </a: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MACCS 4.2 has increased the radionuclide limit to 999. Report provided methodology for creating a list of radionuclides for MACCS dosimetry. </a:t>
                      </a:r>
                      <a:endParaRPr lang="en-US" sz="1300" kern="100" dirty="0">
                        <a:effectLst/>
                        <a:latin typeface="+mn-lt"/>
                        <a:ea typeface="Calibri" panose="020F0502020204030204" pitchFamily="34" charset="0"/>
                      </a:endParaRPr>
                    </a:p>
                  </a:txBody>
                  <a:tcPr anchor="ctr"/>
                </a:tc>
                <a:extLst>
                  <a:ext uri="{0D108BD9-81ED-4DB2-BD59-A6C34878D82A}">
                    <a16:rowId xmlns:a16="http://schemas.microsoft.com/office/drawing/2014/main" val="1113051632"/>
                  </a:ext>
                </a:extLst>
              </a:tr>
              <a:tr h="500041">
                <a:tc>
                  <a:txBody>
                    <a:bodyPr/>
                    <a:lstStyle/>
                    <a:p>
                      <a:pPr marL="0" marR="0" algn="l">
                        <a:lnSpc>
                          <a:spcPct val="100000"/>
                        </a:lnSpc>
                        <a:spcBef>
                          <a:spcPts val="0"/>
                        </a:spcBef>
                        <a:spcAft>
                          <a:spcPts val="1000"/>
                        </a:spcAft>
                      </a:pPr>
                      <a:r>
                        <a:rPr lang="en-US" sz="1300" kern="100" dirty="0">
                          <a:solidFill>
                            <a:srgbClr val="000000"/>
                          </a:solidFill>
                          <a:effectLst/>
                          <a:latin typeface="+mn-lt"/>
                        </a:rPr>
                        <a:t>Radionuclide Size, Shape, and Chemical Form</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u="sng" kern="100" dirty="0">
                          <a:solidFill>
                            <a:srgbClr val="000000"/>
                          </a:solidFill>
                          <a:effectLst/>
                          <a:latin typeface="+mn-lt"/>
                          <a:hlinkClick r:id="rId7"/>
                        </a:rPr>
                        <a:t>SAND2022-12766</a:t>
                      </a: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MACCS deposition and dosimetry capabilities are state-of-practice. Report identified use of resistance model as potential enhancement. Report also identified use of multiple radiochemical forms as a potential enhancement.</a:t>
                      </a:r>
                      <a:endParaRPr lang="en-US" sz="1300" kern="100" dirty="0">
                        <a:effectLst/>
                        <a:latin typeface="+mn-lt"/>
                        <a:ea typeface="Calibri" panose="020F0502020204030204" pitchFamily="34" charset="0"/>
                      </a:endParaRPr>
                    </a:p>
                  </a:txBody>
                  <a:tcPr anchor="ctr"/>
                </a:tc>
                <a:extLst>
                  <a:ext uri="{0D108BD9-81ED-4DB2-BD59-A6C34878D82A}">
                    <a16:rowId xmlns:a16="http://schemas.microsoft.com/office/drawing/2014/main" val="3571872852"/>
                  </a:ext>
                </a:extLst>
              </a:tr>
              <a:tr h="929425">
                <a:tc>
                  <a:txBody>
                    <a:bodyPr/>
                    <a:lstStyle/>
                    <a:p>
                      <a:pPr marL="0" marR="0" algn="l">
                        <a:lnSpc>
                          <a:spcPct val="100000"/>
                        </a:lnSpc>
                        <a:spcBef>
                          <a:spcPts val="0"/>
                        </a:spcBef>
                        <a:spcAft>
                          <a:spcPts val="1000"/>
                        </a:spcAft>
                      </a:pPr>
                      <a:r>
                        <a:rPr lang="en-US" sz="1300" kern="100" dirty="0">
                          <a:solidFill>
                            <a:srgbClr val="000000"/>
                          </a:solidFill>
                          <a:effectLst/>
                          <a:latin typeface="+mn-lt"/>
                        </a:rPr>
                        <a:t>Tritium Modeling​</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 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 ​</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 ​</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0"/>
                        </a:spcAft>
                      </a:pPr>
                      <a:r>
                        <a:rPr lang="en-US" sz="1300" u="sng" kern="100" dirty="0">
                          <a:solidFill>
                            <a:srgbClr val="000000"/>
                          </a:solidFill>
                          <a:effectLst/>
                          <a:latin typeface="+mn-lt"/>
                          <a:hlinkClick r:id="rId8"/>
                        </a:rPr>
                        <a:t>SAND2022-12016</a:t>
                      </a:r>
                      <a:r>
                        <a:rPr lang="en-US" sz="1300" kern="100" dirty="0">
                          <a:solidFill>
                            <a:srgbClr val="000000"/>
                          </a:solidFill>
                          <a:effectLst/>
                          <a:latin typeface="+mn-lt"/>
                        </a:rPr>
                        <a:t>​</a:t>
                      </a:r>
                    </a:p>
                    <a:p>
                      <a:pPr marL="0" marR="0" algn="ctr">
                        <a:lnSpc>
                          <a:spcPct val="100000"/>
                        </a:lnSpc>
                        <a:spcBef>
                          <a:spcPts val="0"/>
                        </a:spcBef>
                        <a:spcAft>
                          <a:spcPts val="0"/>
                        </a:spcAft>
                      </a:pPr>
                      <a:r>
                        <a:rPr lang="en-US" sz="1300" kern="100" dirty="0">
                          <a:solidFill>
                            <a:srgbClr val="000000"/>
                          </a:solidFill>
                          <a:effectLst/>
                          <a:latin typeface="+mn-lt"/>
                          <a:ea typeface="Calibri" panose="020F0502020204030204" pitchFamily="34" charset="0"/>
                          <a:hlinkClick r:id="rId9"/>
                        </a:rPr>
                        <a:t>SAND2023-10896</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MACCS provides tritium inhalation dose coefficients assuming tritiated water vapor. In MACCS v5.0, staff adjusted these values by x1.5 to account for intake through skin absorption. Modeling of tritium ingestion requires alternative codes.</a:t>
                      </a:r>
                    </a:p>
                  </a:txBody>
                  <a:tcPr anchor="ctr"/>
                </a:tc>
                <a:extLst>
                  <a:ext uri="{0D108BD9-81ED-4DB2-BD59-A6C34878D82A}">
                    <a16:rowId xmlns:a16="http://schemas.microsoft.com/office/drawing/2014/main" val="3875079256"/>
                  </a:ext>
                </a:extLst>
              </a:tr>
              <a:tr h="500041">
                <a:tc>
                  <a:txBody>
                    <a:bodyPr/>
                    <a:lstStyle/>
                    <a:p>
                      <a:pPr marL="0" marR="0" algn="l">
                        <a:lnSpc>
                          <a:spcPct val="100000"/>
                        </a:lnSpc>
                        <a:spcBef>
                          <a:spcPts val="0"/>
                        </a:spcBef>
                        <a:spcAft>
                          <a:spcPts val="1000"/>
                        </a:spcAft>
                      </a:pPr>
                      <a:r>
                        <a:rPr lang="en-US" sz="1300" kern="100" dirty="0">
                          <a:solidFill>
                            <a:srgbClr val="000000"/>
                          </a:solidFill>
                          <a:effectLst/>
                          <a:latin typeface="+mn-lt"/>
                        </a:rPr>
                        <a:t>Radionuclide Evolution in Atmosphere​</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X​</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ea typeface="Calibri" panose="020F0502020204030204" pitchFamily="34" charset="0"/>
                          <a:hlinkClick r:id="rId10"/>
                        </a:rPr>
                        <a:t>SAND2024-12069</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State-of-practice models for generic reactive atmospheric transport are limited in availability.</a:t>
                      </a:r>
                      <a:endParaRPr lang="en-US" sz="1300" kern="100" dirty="0">
                        <a:effectLst/>
                        <a:latin typeface="+mn-lt"/>
                        <a:ea typeface="Calibri" panose="020F0502020204030204" pitchFamily="34" charset="0"/>
                      </a:endParaRPr>
                    </a:p>
                  </a:txBody>
                  <a:tcPr anchor="ctr"/>
                </a:tc>
                <a:extLst>
                  <a:ext uri="{0D108BD9-81ED-4DB2-BD59-A6C34878D82A}">
                    <a16:rowId xmlns:a16="http://schemas.microsoft.com/office/drawing/2014/main" val="3507827815"/>
                  </a:ext>
                </a:extLst>
              </a:tr>
              <a:tr h="500041">
                <a:tc>
                  <a:txBody>
                    <a:bodyPr/>
                    <a:lstStyle/>
                    <a:p>
                      <a:pPr marL="0" marR="0" algn="l">
                        <a:lnSpc>
                          <a:spcPct val="100000"/>
                        </a:lnSpc>
                        <a:spcBef>
                          <a:spcPts val="0"/>
                        </a:spcBef>
                        <a:spcAft>
                          <a:spcPts val="1000"/>
                        </a:spcAft>
                      </a:pPr>
                      <a:r>
                        <a:rPr lang="en-US" sz="1300" kern="100" dirty="0">
                          <a:solidFill>
                            <a:srgbClr val="000000"/>
                          </a:solidFill>
                          <a:effectLst/>
                          <a:latin typeface="+mn-lt"/>
                        </a:rPr>
                        <a:t>Decontamination Modeling</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algn="ctr">
                        <a:lnSpc>
                          <a:spcPct val="100000"/>
                        </a:lnSpc>
                      </a:pPr>
                      <a:endParaRPr lang="en-US" sz="1300" kern="100" dirty="0">
                        <a:effectLst/>
                        <a:latin typeface="+mn-lt"/>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None</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MACCS decontamination modeling shows no specific nexus to non-LWR technologies.</a:t>
                      </a:r>
                      <a:endParaRPr lang="en-US" sz="1300" kern="100" dirty="0">
                        <a:effectLst/>
                        <a:latin typeface="+mn-lt"/>
                        <a:ea typeface="Calibri" panose="020F0502020204030204" pitchFamily="34" charset="0"/>
                      </a:endParaRPr>
                    </a:p>
                  </a:txBody>
                  <a:tcPr anchor="ctr"/>
                </a:tc>
                <a:extLst>
                  <a:ext uri="{0D108BD9-81ED-4DB2-BD59-A6C34878D82A}">
                    <a16:rowId xmlns:a16="http://schemas.microsoft.com/office/drawing/2014/main" val="253955378"/>
                  </a:ext>
                </a:extLst>
              </a:tr>
              <a:tr h="500041">
                <a:tc>
                  <a:txBody>
                    <a:bodyPr/>
                    <a:lstStyle/>
                    <a:p>
                      <a:pPr marL="0" marR="0" algn="l">
                        <a:lnSpc>
                          <a:spcPct val="100000"/>
                        </a:lnSpc>
                        <a:spcBef>
                          <a:spcPts val="0"/>
                        </a:spcBef>
                        <a:spcAft>
                          <a:spcPts val="1000"/>
                        </a:spcAft>
                      </a:pPr>
                      <a:r>
                        <a:rPr lang="en-US" sz="1300" kern="100" dirty="0">
                          <a:solidFill>
                            <a:srgbClr val="000000"/>
                          </a:solidFill>
                          <a:effectLst/>
                          <a:latin typeface="+mn-lt"/>
                        </a:rPr>
                        <a:t>Chemical Hazards​</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marL="0" marR="0" algn="ctr">
                        <a:lnSpc>
                          <a:spcPct val="100000"/>
                        </a:lnSpc>
                        <a:spcBef>
                          <a:spcPts val="0"/>
                        </a:spcBef>
                        <a:spcAft>
                          <a:spcPts val="1000"/>
                        </a:spcAft>
                      </a:pPr>
                      <a:r>
                        <a:rPr lang="en-US" sz="1300" kern="100" dirty="0">
                          <a:solidFill>
                            <a:srgbClr val="000000"/>
                          </a:solidFill>
                          <a:effectLst/>
                          <a:latin typeface="+mn-lt"/>
                        </a:rPr>
                        <a:t>​</a:t>
                      </a:r>
                      <a:endParaRPr lang="en-US" sz="1300" kern="100" dirty="0">
                        <a:effectLst/>
                        <a:latin typeface="+mn-lt"/>
                        <a:ea typeface="Calibri" panose="020F0502020204030204" pitchFamily="34" charset="0"/>
                      </a:endParaRPr>
                    </a:p>
                  </a:txBody>
                  <a:tcPr anchor="ctr"/>
                </a:tc>
                <a:tc>
                  <a:txBody>
                    <a:bodyPr/>
                    <a:lstStyle/>
                    <a:p>
                      <a:pPr algn="ctr">
                        <a:lnSpc>
                          <a:spcPct val="100000"/>
                        </a:lnSpc>
                      </a:pPr>
                      <a:endParaRPr lang="en-US" sz="1300" kern="100" dirty="0">
                        <a:effectLst/>
                        <a:latin typeface="+mn-lt"/>
                      </a:endParaRPr>
                    </a:p>
                  </a:txBody>
                  <a:tcPr anchor="ctr"/>
                </a:tc>
                <a:tc>
                  <a:txBody>
                    <a:bodyPr/>
                    <a:lstStyle/>
                    <a:p>
                      <a:pPr algn="ctr">
                        <a:lnSpc>
                          <a:spcPct val="100000"/>
                        </a:lnSpc>
                      </a:pPr>
                      <a:endParaRPr lang="en-US" sz="1300" kern="100" dirty="0">
                        <a:effectLst/>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lang="en-US" sz="1300" kern="100" dirty="0">
                          <a:solidFill>
                            <a:srgbClr val="000000"/>
                          </a:solidFill>
                          <a:effectLst/>
                          <a:latin typeface="+mn-lt"/>
                        </a:rPr>
                        <a:t>None​</a:t>
                      </a:r>
                      <a:endParaRPr lang="en-US" sz="1300" kern="100" dirty="0">
                        <a:effectLst/>
                        <a:latin typeface="+mn-lt"/>
                        <a:ea typeface="Calibri" panose="020F0502020204030204" pitchFamily="34" charset="0"/>
                      </a:endParaRPr>
                    </a:p>
                  </a:txBody>
                  <a:tcPr anchor="ctr"/>
                </a:tc>
                <a:tc>
                  <a:txBody>
                    <a:bodyPr/>
                    <a:lstStyle/>
                    <a:p>
                      <a:pPr marL="0" marR="0">
                        <a:lnSpc>
                          <a:spcPct val="100000"/>
                        </a:lnSpc>
                        <a:spcBef>
                          <a:spcPts val="0"/>
                        </a:spcBef>
                        <a:spcAft>
                          <a:spcPts val="1000"/>
                        </a:spcAft>
                      </a:pPr>
                      <a:r>
                        <a:rPr lang="en-US" sz="1300" kern="100" dirty="0">
                          <a:solidFill>
                            <a:srgbClr val="000000"/>
                          </a:solidFill>
                          <a:effectLst/>
                          <a:latin typeface="+mn-lt"/>
                        </a:rPr>
                        <a:t>Chemical hazards may be out of scope for severe accident probabilistic consequence analysis.</a:t>
                      </a:r>
                      <a:endParaRPr lang="en-US" sz="1300" kern="100" dirty="0">
                        <a:effectLst/>
                        <a:highlight>
                          <a:srgbClr val="FFFF00"/>
                        </a:highlight>
                        <a:latin typeface="+mn-lt"/>
                        <a:ea typeface="Calibri" panose="020F0502020204030204" pitchFamily="34" charset="0"/>
                      </a:endParaRPr>
                    </a:p>
                  </a:txBody>
                  <a:tcPr anchor="ctr"/>
                </a:tc>
                <a:extLst>
                  <a:ext uri="{0D108BD9-81ED-4DB2-BD59-A6C34878D82A}">
                    <a16:rowId xmlns:a16="http://schemas.microsoft.com/office/drawing/2014/main" val="2251302197"/>
                  </a:ext>
                </a:extLst>
              </a:tr>
            </a:tbl>
          </a:graphicData>
        </a:graphic>
      </p:graphicFrame>
    </p:spTree>
    <p:extLst>
      <p:ext uri="{BB962C8B-B14F-4D97-AF65-F5344CB8AC3E}">
        <p14:creationId xmlns:p14="http://schemas.microsoft.com/office/powerpoint/2010/main" val="402966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075F-B9B0-B93E-4E26-19D8C3AA74DA}"/>
              </a:ext>
            </a:extLst>
          </p:cNvPr>
          <p:cNvSpPr>
            <a:spLocks noGrp="1"/>
          </p:cNvSpPr>
          <p:nvPr>
            <p:ph type="title"/>
          </p:nvPr>
        </p:nvSpPr>
        <p:spPr/>
        <p:txBody>
          <a:bodyPr/>
          <a:lstStyle/>
          <a:p>
            <a:r>
              <a:rPr lang="en-US" dirty="0"/>
              <a:t>Demonstration Calculations</a:t>
            </a:r>
          </a:p>
        </p:txBody>
      </p:sp>
      <p:sp>
        <p:nvSpPr>
          <p:cNvPr id="3" name="Content Placeholder 2">
            <a:extLst>
              <a:ext uri="{FF2B5EF4-FFF2-40B4-BE49-F238E27FC236}">
                <a16:creationId xmlns:a16="http://schemas.microsoft.com/office/drawing/2014/main" id="{1971BAD3-6376-6744-FB02-61A83F19A4D3}"/>
              </a:ext>
            </a:extLst>
          </p:cNvPr>
          <p:cNvSpPr>
            <a:spLocks noGrp="1"/>
          </p:cNvSpPr>
          <p:nvPr>
            <p:ph idx="1"/>
          </p:nvPr>
        </p:nvSpPr>
        <p:spPr/>
        <p:txBody>
          <a:bodyPr>
            <a:normAutofit/>
          </a:bodyPr>
          <a:lstStyle/>
          <a:p>
            <a:r>
              <a:rPr lang="en-US" dirty="0">
                <a:ea typeface="Open Sans"/>
                <a:cs typeface="Open Sans"/>
              </a:rPr>
              <a:t>Activity Summary:</a:t>
            </a:r>
          </a:p>
          <a:p>
            <a:pPr lvl="1"/>
            <a:r>
              <a:rPr lang="en-US" dirty="0">
                <a:ea typeface="Open Sans"/>
                <a:cs typeface="Open Sans"/>
              </a:rPr>
              <a:t>Staff conducted MACCS demonstration calculations for an example heat pipe reactor (HPR) source term (ADAMS Accession No. ML23045A044).</a:t>
            </a:r>
          </a:p>
          <a:p>
            <a:pPr lvl="1"/>
            <a:r>
              <a:rPr lang="en-US" dirty="0">
                <a:ea typeface="Open Sans"/>
                <a:cs typeface="Open Sans"/>
              </a:rPr>
              <a:t>The MACCS analysis used the radionuclide core inventory from a SCALE evaluation and the source term from a MELCOR code demonstration using a publicly available HPR reference design.</a:t>
            </a:r>
          </a:p>
          <a:p>
            <a:pPr lvl="1"/>
            <a:r>
              <a:rPr lang="en-US" dirty="0">
                <a:ea typeface="Open Sans"/>
                <a:cs typeface="Open Sans"/>
              </a:rPr>
              <a:t>Results confirm MACCS is flexible in analyzing offsite consequences from postulated HPR accident release.</a:t>
            </a:r>
          </a:p>
          <a:p>
            <a:r>
              <a:rPr lang="en-US" dirty="0">
                <a:ea typeface="Open Sans"/>
                <a:cs typeface="Open Sans"/>
              </a:rPr>
              <a:t>Path Forward:</a:t>
            </a:r>
          </a:p>
          <a:p>
            <a:pPr lvl="1"/>
            <a:r>
              <a:rPr lang="en-US" dirty="0">
                <a:ea typeface="Open Sans"/>
                <a:cs typeface="Open Sans"/>
              </a:rPr>
              <a:t>Continue additional demonstrations for advanced reactor source terms (e.g., high temperature gas reactor) for training and knowledge management</a:t>
            </a:r>
            <a:endParaRPr lang="en-US" dirty="0"/>
          </a:p>
        </p:txBody>
      </p:sp>
    </p:spTree>
    <p:extLst>
      <p:ext uri="{BB962C8B-B14F-4D97-AF65-F5344CB8AC3E}">
        <p14:creationId xmlns:p14="http://schemas.microsoft.com/office/powerpoint/2010/main" val="192151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0EA3E-1282-2942-84A7-37C394F61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C8DE7-34DB-9F4F-8F96-8C4C85B8F959}"/>
              </a:ext>
            </a:extLst>
          </p:cNvPr>
          <p:cNvSpPr>
            <a:spLocks noGrp="1"/>
          </p:cNvSpPr>
          <p:nvPr>
            <p:ph type="title"/>
          </p:nvPr>
        </p:nvSpPr>
        <p:spPr/>
        <p:txBody>
          <a:bodyPr/>
          <a:lstStyle/>
          <a:p>
            <a:r>
              <a:rPr lang="en-US" dirty="0"/>
              <a:t>MACCS Code Development Activities </a:t>
            </a:r>
            <a:br>
              <a:rPr lang="en-US" dirty="0"/>
            </a:br>
            <a:r>
              <a:rPr lang="en-US" dirty="0"/>
              <a:t>Path Forward (1/2)</a:t>
            </a:r>
          </a:p>
        </p:txBody>
      </p:sp>
      <p:sp>
        <p:nvSpPr>
          <p:cNvPr id="3" name="Content Placeholder 2">
            <a:extLst>
              <a:ext uri="{FF2B5EF4-FFF2-40B4-BE49-F238E27FC236}">
                <a16:creationId xmlns:a16="http://schemas.microsoft.com/office/drawing/2014/main" id="{607A0734-52F6-B72E-615D-87A7F9735B14}"/>
              </a:ext>
            </a:extLst>
          </p:cNvPr>
          <p:cNvSpPr>
            <a:spLocks noGrp="1"/>
          </p:cNvSpPr>
          <p:nvPr>
            <p:ph idx="1"/>
          </p:nvPr>
        </p:nvSpPr>
        <p:spPr/>
        <p:txBody>
          <a:bodyPr>
            <a:normAutofit lnSpcReduction="10000"/>
          </a:bodyPr>
          <a:lstStyle/>
          <a:p>
            <a:r>
              <a:rPr lang="en-US" dirty="0"/>
              <a:t>Several tasks identified potential follow-on work that may benefit both non-LWR and LWR technologies. Candidate research activities include:</a:t>
            </a:r>
          </a:p>
          <a:p>
            <a:pPr lvl="1"/>
            <a:r>
              <a:rPr lang="en-US" dirty="0"/>
              <a:t>Source Term:</a:t>
            </a:r>
          </a:p>
          <a:p>
            <a:pPr lvl="2"/>
            <a:r>
              <a:rPr lang="en-US" dirty="0"/>
              <a:t>Continue evaluating radionuclide importance to dose for non-LWR inventories and expand these evaluations to include ingestion doses</a:t>
            </a:r>
          </a:p>
          <a:p>
            <a:pPr lvl="2"/>
            <a:r>
              <a:rPr lang="en-US" dirty="0"/>
              <a:t>Examine methods to account for reactivity transients that produce fission products during the accident.</a:t>
            </a:r>
          </a:p>
          <a:p>
            <a:pPr lvl="2"/>
            <a:r>
              <a:rPr lang="en-US" dirty="0"/>
              <a:t>Update codes to address new MELCOR outputs (e.g., new radionuclide classes, new time-dependent release activities).</a:t>
            </a:r>
          </a:p>
          <a:p>
            <a:pPr lvl="2"/>
            <a:r>
              <a:rPr lang="en-US" dirty="0"/>
              <a:t>Continue to engage with MELCOR and ORIGEN teams to simplify workflows and information sharing.</a:t>
            </a:r>
          </a:p>
          <a:p>
            <a:pPr lvl="2"/>
            <a:r>
              <a:rPr lang="en-US" dirty="0"/>
              <a:t>Certain types of releases (e.g., significant tritium releases, chemical hazards) may require MACCS model enhancements or alternative methods to analyze. </a:t>
            </a:r>
          </a:p>
          <a:p>
            <a:endParaRPr lang="en-US" dirty="0"/>
          </a:p>
        </p:txBody>
      </p:sp>
    </p:spTree>
    <p:extLst>
      <p:ext uri="{BB962C8B-B14F-4D97-AF65-F5344CB8AC3E}">
        <p14:creationId xmlns:p14="http://schemas.microsoft.com/office/powerpoint/2010/main" val="1582212500"/>
      </p:ext>
    </p:extLst>
  </p:cSld>
  <p:clrMapOvr>
    <a:masterClrMapping/>
  </p:clrMapOvr>
</p:sld>
</file>

<file path=ppt/theme/theme1.xml><?xml version="1.0" encoding="utf-8"?>
<a:theme xmlns:a="http://schemas.openxmlformats.org/drawingml/2006/main" name="2025 RUG">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B378A5-E403-41B1-B658-90E0A4B70DA8}">
  <ds:schemaRefs>
    <ds:schemaRef ds:uri="http://schemas.microsoft.com/office/2006/documentManagement/types"/>
    <ds:schemaRef ds:uri="http://schemas.microsoft.com/office/infopath/2007/PartnerControls"/>
    <ds:schemaRef ds:uri="087ed9da-973a-458e-ba2b-639733953c26"/>
    <ds:schemaRef ds:uri="http://purl.org/dc/elements/1.1/"/>
    <ds:schemaRef ds:uri="http://schemas.microsoft.com/office/2006/metadata/properties"/>
    <ds:schemaRef ds:uri="http://purl.org/dc/terms/"/>
    <ds:schemaRef ds:uri="0cecad8f-305c-4ab2-8046-db3b11566c17"/>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D0D81B2-2A3A-4C51-B624-DBCBF02AA93E}"/>
</file>

<file path=customXml/itemProps3.xml><?xml version="1.0" encoding="utf-8"?>
<ds:datastoreItem xmlns:ds="http://schemas.openxmlformats.org/officeDocument/2006/customXml" ds:itemID="{4AE2AE35-EA73-4348-9D09-D74C871CC330}">
  <ds:schemaRefs>
    <ds:schemaRef ds:uri="http://schemas.microsoft.com/sharepoint/v3/contenttype/forms"/>
  </ds:schemaRefs>
</ds:datastoreItem>
</file>

<file path=customXml/itemProps4.xml><?xml version="1.0" encoding="utf-8"?>
<ds:datastoreItem xmlns:ds="http://schemas.openxmlformats.org/officeDocument/2006/customXml" ds:itemID="{620C70F1-1CB3-4B61-8440-A02EE60585A5}"/>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otalTime>22412</TotalTime>
  <Words>1634</Words>
  <Application>Microsoft Office PowerPoint</Application>
  <PresentationFormat>Widescreen</PresentationFormat>
  <Paragraphs>244</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Apple Symbols</vt:lpstr>
      <vt:lpstr>Aptos</vt:lpstr>
      <vt:lpstr>Arial</vt:lpstr>
      <vt:lpstr>Arial Nova Cond</vt:lpstr>
      <vt:lpstr>Calibri</vt:lpstr>
      <vt:lpstr>Open Sans</vt:lpstr>
      <vt:lpstr>Wingdings</vt:lpstr>
      <vt:lpstr>2025 RUG</vt:lpstr>
      <vt:lpstr>MACCS Code Development Activities for Advanced Reactors</vt:lpstr>
      <vt:lpstr>Purpose of MACCS Code</vt:lpstr>
      <vt:lpstr>Phenomena Treated by MACCS</vt:lpstr>
      <vt:lpstr>MACCS Code Distribution</vt:lpstr>
      <vt:lpstr>International MACCS User Group (IMUG)</vt:lpstr>
      <vt:lpstr>MACCS Code Development Activities for Advanced Reactors – Summary</vt:lpstr>
      <vt:lpstr>MACCS Code Development Activities Status</vt:lpstr>
      <vt:lpstr>Demonstration Calculations</vt:lpstr>
      <vt:lpstr>MACCS Code Development Activities  Path Forward (1/2)</vt:lpstr>
      <vt:lpstr>MACCS Code Development Activities  Path Forward (1/2)</vt:lpstr>
      <vt:lpstr>MACCS v5.1 Development</vt:lpstr>
      <vt:lpstr>International Collaboration with Canadian Nuclear Labs (CNL) for Cold Weather Climates</vt:lpstr>
      <vt:lpstr>Conclusions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Regulatory Research Program Activities</dc:title>
  <dc:creator>Difrancesco, Nicholas</dc:creator>
  <cp:lastModifiedBy>AJ Nosek</cp:lastModifiedBy>
  <cp:revision>5</cp:revision>
  <cp:lastPrinted>2022-02-23T17:42:22Z</cp:lastPrinted>
  <dcterms:created xsi:type="dcterms:W3CDTF">2022-01-18T13:34:33Z</dcterms:created>
  <dcterms:modified xsi:type="dcterms:W3CDTF">2025-05-01T15:53:33Z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_dlc_DocIdItemGuid">
    <vt:lpwstr>e3734e6b-e48c-45d7-8baa-0da407aad0ca</vt:lpwstr>
  </property>
  <property fmtid="{D5CDD505-2E9C-101B-9397-08002B2CF9AE}" pid="4" name="MediaServiceImageTags">
    <vt:lpwstr/>
  </property>
</Properties>
</file>