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492" r:id="rId2"/>
    <p:sldId id="527" r:id="rId3"/>
    <p:sldId id="611" r:id="rId4"/>
    <p:sldId id="494" r:id="rId5"/>
    <p:sldId id="371" r:id="rId6"/>
    <p:sldId id="538" r:id="rId7"/>
    <p:sldId id="612" r:id="rId8"/>
    <p:sldId id="394" r:id="rId9"/>
    <p:sldId id="446" r:id="rId10"/>
    <p:sldId id="396" r:id="rId11"/>
    <p:sldId id="551" r:id="rId12"/>
    <p:sldId id="636" r:id="rId13"/>
    <p:sldId id="641" r:id="rId14"/>
    <p:sldId id="450" r:id="rId15"/>
    <p:sldId id="401" r:id="rId16"/>
    <p:sldId id="614" r:id="rId17"/>
    <p:sldId id="359" r:id="rId18"/>
    <p:sldId id="550" r:id="rId19"/>
    <p:sldId id="642" r:id="rId20"/>
    <p:sldId id="637" r:id="rId21"/>
    <p:sldId id="549" r:id="rId22"/>
    <p:sldId id="620" r:id="rId23"/>
    <p:sldId id="623" r:id="rId24"/>
    <p:sldId id="643" r:id="rId25"/>
    <p:sldId id="638" r:id="rId26"/>
    <p:sldId id="624" r:id="rId27"/>
    <p:sldId id="404" r:id="rId28"/>
    <p:sldId id="621" r:id="rId29"/>
    <p:sldId id="534" r:id="rId30"/>
    <p:sldId id="625" r:id="rId31"/>
    <p:sldId id="644" r:id="rId32"/>
    <p:sldId id="639" r:id="rId33"/>
    <p:sldId id="622" r:id="rId34"/>
    <p:sldId id="542" r:id="rId35"/>
    <p:sldId id="544" r:id="rId36"/>
    <p:sldId id="645" r:id="rId37"/>
    <p:sldId id="640" r:id="rId38"/>
    <p:sldId id="330" r:id="rId39"/>
    <p:sldId id="648" r:id="rId40"/>
    <p:sldId id="471" r:id="rId41"/>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1678C27-2745-43AD-9DB7-746D6D190430}">
          <p14:sldIdLst>
            <p14:sldId id="492"/>
          </p14:sldIdLst>
        </p14:section>
        <p14:section name="Scenario" id="{1D244320-FFEF-4BE5-A2DE-C8510E06E34C}">
          <p14:sldIdLst>
            <p14:sldId id="527"/>
            <p14:sldId id="611"/>
            <p14:sldId id="494"/>
            <p14:sldId id="371"/>
            <p14:sldId id="538"/>
          </p14:sldIdLst>
        </p14:section>
        <p14:section name="Cont Rad" id="{1CF1B4A0-E3A5-4D5C-A734-2C662AE2BE9B}">
          <p14:sldIdLst>
            <p14:sldId id="612"/>
            <p14:sldId id="394"/>
            <p14:sldId id="446"/>
            <p14:sldId id="396"/>
            <p14:sldId id="551"/>
            <p14:sldId id="636"/>
            <p14:sldId id="641"/>
            <p14:sldId id="450"/>
            <p14:sldId id="401"/>
          </p14:sldIdLst>
        </p14:section>
        <p14:section name="Coolant release" id="{1262CB9F-A612-486F-AA53-DAEEEF871BCC}">
          <p14:sldIdLst>
            <p14:sldId id="614"/>
            <p14:sldId id="359"/>
            <p14:sldId id="550"/>
            <p14:sldId id="642"/>
            <p14:sldId id="637"/>
            <p14:sldId id="549"/>
          </p14:sldIdLst>
        </p14:section>
        <p14:section name="2nd Cont Rad" id="{3DA376BA-5103-4DF7-93B3-EC9C811401C5}">
          <p14:sldIdLst>
            <p14:sldId id="620"/>
            <p14:sldId id="623"/>
            <p14:sldId id="643"/>
            <p14:sldId id="638"/>
            <p14:sldId id="624"/>
            <p14:sldId id="404"/>
          </p14:sldIdLst>
        </p14:section>
        <p14:section name="LOCA" id="{E2360A6A-D448-444A-AC2D-3B1A791ED524}">
          <p14:sldIdLst>
            <p14:sldId id="621"/>
            <p14:sldId id="534"/>
            <p14:sldId id="625"/>
            <p14:sldId id="644"/>
            <p14:sldId id="639"/>
          </p14:sldIdLst>
        </p14:section>
        <p14:section name="Field Team" id="{750897DF-BCAD-435B-BC99-B7CFC0CEBBD7}">
          <p14:sldIdLst>
            <p14:sldId id="622"/>
            <p14:sldId id="542"/>
            <p14:sldId id="544"/>
            <p14:sldId id="645"/>
            <p14:sldId id="640"/>
            <p14:sldId id="330"/>
          </p14:sldIdLst>
        </p14:section>
        <p14:section name="Closing" id="{79CD90EE-994A-4617-83F1-8F26992C3145}">
          <p14:sldIdLst>
            <p14:sldId id="648"/>
            <p14:sldId id="4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C0504D"/>
    <a:srgbClr val="000000"/>
    <a:srgbClr val="385D8A"/>
    <a:srgbClr val="3C619E"/>
    <a:srgbClr val="849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3" autoAdjust="0"/>
    <p:restoredTop sz="74960" autoAdjust="0"/>
  </p:normalViewPr>
  <p:slideViewPr>
    <p:cSldViewPr>
      <p:cViewPr varScale="1">
        <p:scale>
          <a:sx n="80" d="100"/>
          <a:sy n="80" d="100"/>
        </p:scale>
        <p:origin x="1506" y="84"/>
      </p:cViewPr>
      <p:guideLst>
        <p:guide orient="horz" pos="2160"/>
        <p:guide pos="3840"/>
      </p:guideLst>
    </p:cSldViewPr>
  </p:slideViewPr>
  <p:outlineViewPr>
    <p:cViewPr>
      <p:scale>
        <a:sx n="33" d="100"/>
        <a:sy n="33" d="100"/>
      </p:scale>
      <p:origin x="0" y="464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52"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Kowalczik" userId="9ebcb985-b04c-4260-b7cc-1706899660a6" providerId="ADAL" clId="{DF745C65-CDA3-43CF-A5F0-887E544CFE80}"/>
    <pc:docChg chg="modSld">
      <pc:chgData name="Jeff Kowalczik" userId="9ebcb985-b04c-4260-b7cc-1706899660a6" providerId="ADAL" clId="{DF745C65-CDA3-43CF-A5F0-887E544CFE80}" dt="2023-05-16T12:55:10.870" v="157" actId="20577"/>
      <pc:docMkLst>
        <pc:docMk/>
      </pc:docMkLst>
      <pc:sldChg chg="modSp mod">
        <pc:chgData name="Jeff Kowalczik" userId="9ebcb985-b04c-4260-b7cc-1706899660a6" providerId="ADAL" clId="{DF745C65-CDA3-43CF-A5F0-887E544CFE80}" dt="2023-05-16T12:55:10.870" v="157" actId="20577"/>
        <pc:sldMkLst>
          <pc:docMk/>
          <pc:sldMk cId="4184322015" sldId="549"/>
        </pc:sldMkLst>
        <pc:graphicFrameChg chg="modGraphic">
          <ac:chgData name="Jeff Kowalczik" userId="9ebcb985-b04c-4260-b7cc-1706899660a6" providerId="ADAL" clId="{DF745C65-CDA3-43CF-A5F0-887E544CFE80}" dt="2023-05-16T12:55:10.870" v="157" actId="20577"/>
          <ac:graphicFrameMkLst>
            <pc:docMk/>
            <pc:sldMk cId="4184322015" sldId="549"/>
            <ac:graphicFrameMk id="5" creationId="{00000000-0000-0000-0000-000000000000}"/>
          </ac:graphicFrameMkLst>
        </pc:graphicFrameChg>
      </pc:sldChg>
      <pc:sldChg chg="addSp modSp mod modAnim modNotesTx">
        <pc:chgData name="Jeff Kowalczik" userId="9ebcb985-b04c-4260-b7cc-1706899660a6" providerId="ADAL" clId="{DF745C65-CDA3-43CF-A5F0-887E544CFE80}" dt="2023-05-16T12:54:49.224" v="148" actId="20577"/>
        <pc:sldMkLst>
          <pc:docMk/>
          <pc:sldMk cId="2706852735" sldId="637"/>
        </pc:sldMkLst>
        <pc:spChg chg="mod">
          <ac:chgData name="Jeff Kowalczik" userId="9ebcb985-b04c-4260-b7cc-1706899660a6" providerId="ADAL" clId="{DF745C65-CDA3-43CF-A5F0-887E544CFE80}" dt="2023-05-16T12:53:48.040" v="43" actId="20577"/>
          <ac:spMkLst>
            <pc:docMk/>
            <pc:sldMk cId="2706852735" sldId="637"/>
            <ac:spMk id="5" creationId="{0EB3A190-1E96-4C55-8797-B72D2DCC3CED}"/>
          </ac:spMkLst>
        </pc:spChg>
        <pc:spChg chg="add mod">
          <ac:chgData name="Jeff Kowalczik" userId="9ebcb985-b04c-4260-b7cc-1706899660a6" providerId="ADAL" clId="{DF745C65-CDA3-43CF-A5F0-887E544CFE80}" dt="2023-05-16T12:52:45.771" v="25" actId="1076"/>
          <ac:spMkLst>
            <pc:docMk/>
            <pc:sldMk cId="2706852735" sldId="637"/>
            <ac:spMk id="6" creationId="{D3DD1199-FA6C-DA52-36B6-DB0722FD31C9}"/>
          </ac:spMkLst>
        </pc:spChg>
        <pc:spChg chg="mod">
          <ac:chgData name="Jeff Kowalczik" userId="9ebcb985-b04c-4260-b7cc-1706899660a6" providerId="ADAL" clId="{DF745C65-CDA3-43CF-A5F0-887E544CFE80}" dt="2023-05-16T12:52:11.739" v="9" actId="14100"/>
          <ac:spMkLst>
            <pc:docMk/>
            <pc:sldMk cId="2706852735" sldId="637"/>
            <ac:spMk id="11" creationId="{A40911EE-1708-4E94-AFEC-6A1799B7F6FC}"/>
          </ac:spMkLst>
        </pc:spChg>
      </pc:sldChg>
    </pc:docChg>
  </pc:docChgLst>
  <pc:docChgLst>
    <pc:chgData name="Kowalczik, Jeff" userId="9ebcb985-b04c-4260-b7cc-1706899660a6" providerId="ADAL" clId="{308A5190-3799-4836-B3FF-289CC65E10D2}"/>
    <pc:docChg chg="undo custSel addSld delSld modSld sldOrd delSection modSection">
      <pc:chgData name="Kowalczik, Jeff" userId="9ebcb985-b04c-4260-b7cc-1706899660a6" providerId="ADAL" clId="{308A5190-3799-4836-B3FF-289CC65E10D2}" dt="2021-10-29T14:49:50.551" v="1664" actId="20577"/>
      <pc:docMkLst>
        <pc:docMk/>
      </pc:docMkLst>
      <pc:sldChg chg="add del">
        <pc:chgData name="Kowalczik, Jeff" userId="9ebcb985-b04c-4260-b7cc-1706899660a6" providerId="ADAL" clId="{308A5190-3799-4836-B3FF-289CC65E10D2}" dt="2021-10-27T16:50:07.233" v="901" actId="47"/>
        <pc:sldMkLst>
          <pc:docMk/>
          <pc:sldMk cId="3034427973" sldId="315"/>
        </pc:sldMkLst>
      </pc:sldChg>
      <pc:sldChg chg="add del">
        <pc:chgData name="Kowalczik, Jeff" userId="9ebcb985-b04c-4260-b7cc-1706899660a6" providerId="ADAL" clId="{308A5190-3799-4836-B3FF-289CC65E10D2}" dt="2021-10-27T16:50:08.675" v="902" actId="47"/>
        <pc:sldMkLst>
          <pc:docMk/>
          <pc:sldMk cId="2915805462" sldId="316"/>
        </pc:sldMkLst>
      </pc:sldChg>
      <pc:sldChg chg="modSp mod">
        <pc:chgData name="Kowalczik, Jeff" userId="9ebcb985-b04c-4260-b7cc-1706899660a6" providerId="ADAL" clId="{308A5190-3799-4836-B3FF-289CC65E10D2}" dt="2021-10-26T16:36:02.301" v="893" actId="5793"/>
        <pc:sldMkLst>
          <pc:docMk/>
          <pc:sldMk cId="2717996644" sldId="330"/>
        </pc:sldMkLst>
        <pc:spChg chg="mod">
          <ac:chgData name="Kowalczik, Jeff" userId="9ebcb985-b04c-4260-b7cc-1706899660a6" providerId="ADAL" clId="{308A5190-3799-4836-B3FF-289CC65E10D2}" dt="2021-10-26T16:36:02.301" v="893" actId="5793"/>
          <ac:spMkLst>
            <pc:docMk/>
            <pc:sldMk cId="2717996644" sldId="330"/>
            <ac:spMk id="6" creationId="{00000000-0000-0000-0000-000000000000}"/>
          </ac:spMkLst>
        </pc:spChg>
      </pc:sldChg>
      <pc:sldChg chg="del">
        <pc:chgData name="Kowalczik, Jeff" userId="9ebcb985-b04c-4260-b7cc-1706899660a6" providerId="ADAL" clId="{308A5190-3799-4836-B3FF-289CC65E10D2}" dt="2021-10-25T13:01:39.284" v="0" actId="47"/>
        <pc:sldMkLst>
          <pc:docMk/>
          <pc:sldMk cId="746269742" sldId="338"/>
        </pc:sldMkLst>
      </pc:sldChg>
      <pc:sldChg chg="del">
        <pc:chgData name="Kowalczik, Jeff" userId="9ebcb985-b04c-4260-b7cc-1706899660a6" providerId="ADAL" clId="{308A5190-3799-4836-B3FF-289CC65E10D2}" dt="2021-10-26T13:49:57.429" v="509" actId="47"/>
        <pc:sldMkLst>
          <pc:docMk/>
          <pc:sldMk cId="3329456292" sldId="350"/>
        </pc:sldMkLst>
      </pc:sldChg>
      <pc:sldChg chg="del">
        <pc:chgData name="Kowalczik, Jeff" userId="9ebcb985-b04c-4260-b7cc-1706899660a6" providerId="ADAL" clId="{308A5190-3799-4836-B3FF-289CC65E10D2}" dt="2021-10-25T17:14:37.176" v="196" actId="47"/>
        <pc:sldMkLst>
          <pc:docMk/>
          <pc:sldMk cId="2132938001" sldId="383"/>
        </pc:sldMkLst>
      </pc:sldChg>
      <pc:sldChg chg="add del">
        <pc:chgData name="Kowalczik, Jeff" userId="9ebcb985-b04c-4260-b7cc-1706899660a6" providerId="ADAL" clId="{308A5190-3799-4836-B3FF-289CC65E10D2}" dt="2021-10-27T16:53:02.068" v="970" actId="47"/>
        <pc:sldMkLst>
          <pc:docMk/>
          <pc:sldMk cId="2882642034" sldId="388"/>
        </pc:sldMkLst>
      </pc:sldChg>
      <pc:sldChg chg="del">
        <pc:chgData name="Kowalczik, Jeff" userId="9ebcb985-b04c-4260-b7cc-1706899660a6" providerId="ADAL" clId="{308A5190-3799-4836-B3FF-289CC65E10D2}" dt="2021-10-27T16:50:06.117" v="900" actId="47"/>
        <pc:sldMkLst>
          <pc:docMk/>
          <pc:sldMk cId="723178863" sldId="429"/>
        </pc:sldMkLst>
      </pc:sldChg>
      <pc:sldChg chg="del">
        <pc:chgData name="Kowalczik, Jeff" userId="9ebcb985-b04c-4260-b7cc-1706899660a6" providerId="ADAL" clId="{308A5190-3799-4836-B3FF-289CC65E10D2}" dt="2021-10-25T13:01:39.284" v="0" actId="47"/>
        <pc:sldMkLst>
          <pc:docMk/>
          <pc:sldMk cId="2677020367" sldId="460"/>
        </pc:sldMkLst>
      </pc:sldChg>
      <pc:sldChg chg="del">
        <pc:chgData name="Kowalczik, Jeff" userId="9ebcb985-b04c-4260-b7cc-1706899660a6" providerId="ADAL" clId="{308A5190-3799-4836-B3FF-289CC65E10D2}" dt="2021-10-25T13:01:39.284" v="0" actId="47"/>
        <pc:sldMkLst>
          <pc:docMk/>
          <pc:sldMk cId="2624947579" sldId="462"/>
        </pc:sldMkLst>
      </pc:sldChg>
      <pc:sldChg chg="del">
        <pc:chgData name="Kowalczik, Jeff" userId="9ebcb985-b04c-4260-b7cc-1706899660a6" providerId="ADAL" clId="{308A5190-3799-4836-B3FF-289CC65E10D2}" dt="2021-10-25T13:01:39.284" v="0" actId="47"/>
        <pc:sldMkLst>
          <pc:docMk/>
          <pc:sldMk cId="3394118647" sldId="464"/>
        </pc:sldMkLst>
      </pc:sldChg>
      <pc:sldChg chg="del">
        <pc:chgData name="Kowalczik, Jeff" userId="9ebcb985-b04c-4260-b7cc-1706899660a6" providerId="ADAL" clId="{308A5190-3799-4836-B3FF-289CC65E10D2}" dt="2021-10-25T13:01:39.284" v="0" actId="47"/>
        <pc:sldMkLst>
          <pc:docMk/>
          <pc:sldMk cId="1974420433" sldId="465"/>
        </pc:sldMkLst>
      </pc:sldChg>
      <pc:sldChg chg="del">
        <pc:chgData name="Kowalczik, Jeff" userId="9ebcb985-b04c-4260-b7cc-1706899660a6" providerId="ADAL" clId="{308A5190-3799-4836-B3FF-289CC65E10D2}" dt="2021-10-25T13:01:39.284" v="0" actId="47"/>
        <pc:sldMkLst>
          <pc:docMk/>
          <pc:sldMk cId="1848695636" sldId="468"/>
        </pc:sldMkLst>
      </pc:sldChg>
      <pc:sldChg chg="del">
        <pc:chgData name="Kowalczik, Jeff" userId="9ebcb985-b04c-4260-b7cc-1706899660a6" providerId="ADAL" clId="{308A5190-3799-4836-B3FF-289CC65E10D2}" dt="2021-10-25T13:01:39.284" v="0" actId="47"/>
        <pc:sldMkLst>
          <pc:docMk/>
          <pc:sldMk cId="2663384913" sldId="469"/>
        </pc:sldMkLst>
      </pc:sldChg>
      <pc:sldChg chg="del">
        <pc:chgData name="Kowalczik, Jeff" userId="9ebcb985-b04c-4260-b7cc-1706899660a6" providerId="ADAL" clId="{308A5190-3799-4836-B3FF-289CC65E10D2}" dt="2021-10-25T13:01:39.284" v="0" actId="47"/>
        <pc:sldMkLst>
          <pc:docMk/>
          <pc:sldMk cId="1323576379" sldId="470"/>
        </pc:sldMkLst>
      </pc:sldChg>
      <pc:sldChg chg="del">
        <pc:chgData name="Kowalczik, Jeff" userId="9ebcb985-b04c-4260-b7cc-1706899660a6" providerId="ADAL" clId="{308A5190-3799-4836-B3FF-289CC65E10D2}" dt="2021-10-25T13:01:39.284" v="0" actId="47"/>
        <pc:sldMkLst>
          <pc:docMk/>
          <pc:sldMk cId="2484945326" sldId="471"/>
        </pc:sldMkLst>
      </pc:sldChg>
      <pc:sldChg chg="del">
        <pc:chgData name="Kowalczik, Jeff" userId="9ebcb985-b04c-4260-b7cc-1706899660a6" providerId="ADAL" clId="{308A5190-3799-4836-B3FF-289CC65E10D2}" dt="2021-10-25T13:01:39.284" v="0" actId="47"/>
        <pc:sldMkLst>
          <pc:docMk/>
          <pc:sldMk cId="1446268996" sldId="475"/>
        </pc:sldMkLst>
      </pc:sldChg>
      <pc:sldChg chg="del">
        <pc:chgData name="Kowalczik, Jeff" userId="9ebcb985-b04c-4260-b7cc-1706899660a6" providerId="ADAL" clId="{308A5190-3799-4836-B3FF-289CC65E10D2}" dt="2021-10-27T16:50:05.292" v="899" actId="47"/>
        <pc:sldMkLst>
          <pc:docMk/>
          <pc:sldMk cId="3458923219" sldId="492"/>
        </pc:sldMkLst>
      </pc:sldChg>
      <pc:sldChg chg="modSp mod modNotesTx">
        <pc:chgData name="Kowalczik, Jeff" userId="9ebcb985-b04c-4260-b7cc-1706899660a6" providerId="ADAL" clId="{308A5190-3799-4836-B3FF-289CC65E10D2}" dt="2021-10-28T12:44:30.500" v="1605" actId="27636"/>
        <pc:sldMkLst>
          <pc:docMk/>
          <pc:sldMk cId="3480156938" sldId="494"/>
        </pc:sldMkLst>
        <pc:spChg chg="mod">
          <ac:chgData name="Kowalczik, Jeff" userId="9ebcb985-b04c-4260-b7cc-1706899660a6" providerId="ADAL" clId="{308A5190-3799-4836-B3FF-289CC65E10D2}" dt="2021-10-28T12:44:30.500" v="1605" actId="27636"/>
          <ac:spMkLst>
            <pc:docMk/>
            <pc:sldMk cId="3480156938" sldId="494"/>
            <ac:spMk id="5" creationId="{0EB3A190-1E96-4C55-8797-B72D2DCC3CED}"/>
          </ac:spMkLst>
        </pc:spChg>
      </pc:sldChg>
      <pc:sldChg chg="modSp mod">
        <pc:chgData name="Kowalczik, Jeff" userId="9ebcb985-b04c-4260-b7cc-1706899660a6" providerId="ADAL" clId="{308A5190-3799-4836-B3FF-289CC65E10D2}" dt="2021-10-27T16:52:10.875" v="968" actId="27636"/>
        <pc:sldMkLst>
          <pc:docMk/>
          <pc:sldMk cId="3017166719" sldId="527"/>
        </pc:sldMkLst>
        <pc:spChg chg="mod">
          <ac:chgData name="Kowalczik, Jeff" userId="9ebcb985-b04c-4260-b7cc-1706899660a6" providerId="ADAL" clId="{308A5190-3799-4836-B3FF-289CC65E10D2}" dt="2021-10-27T16:52:03.507" v="965" actId="20577"/>
          <ac:spMkLst>
            <pc:docMk/>
            <pc:sldMk cId="3017166719" sldId="527"/>
            <ac:spMk id="2" creationId="{BD66B446-6A5B-4488-B70E-C17D83D8CF82}"/>
          </ac:spMkLst>
        </pc:spChg>
        <pc:spChg chg="mod">
          <ac:chgData name="Kowalczik, Jeff" userId="9ebcb985-b04c-4260-b7cc-1706899660a6" providerId="ADAL" clId="{308A5190-3799-4836-B3FF-289CC65E10D2}" dt="2021-10-27T16:52:10.875" v="968" actId="27636"/>
          <ac:spMkLst>
            <pc:docMk/>
            <pc:sldMk cId="3017166719" sldId="527"/>
            <ac:spMk id="6" creationId="{AC25B730-6E99-4581-A50F-70090BE2E444}"/>
          </ac:spMkLst>
        </pc:spChg>
      </pc:sldChg>
      <pc:sldChg chg="del">
        <pc:chgData name="Kowalczik, Jeff" userId="9ebcb985-b04c-4260-b7cc-1706899660a6" providerId="ADAL" clId="{308A5190-3799-4836-B3FF-289CC65E10D2}" dt="2021-10-25T13:01:39.284" v="0" actId="47"/>
        <pc:sldMkLst>
          <pc:docMk/>
          <pc:sldMk cId="539419758" sldId="537"/>
        </pc:sldMkLst>
      </pc:sldChg>
      <pc:sldChg chg="modSp mod modNotesTx">
        <pc:chgData name="Kowalczik, Jeff" userId="9ebcb985-b04c-4260-b7cc-1706899660a6" providerId="ADAL" clId="{308A5190-3799-4836-B3FF-289CC65E10D2}" dt="2021-10-26T16:35:06.969" v="886" actId="2062"/>
        <pc:sldMkLst>
          <pc:docMk/>
          <pc:sldMk cId="2696489522" sldId="544"/>
        </pc:sldMkLst>
        <pc:graphicFrameChg chg="mod modGraphic">
          <ac:chgData name="Kowalczik, Jeff" userId="9ebcb985-b04c-4260-b7cc-1706899660a6" providerId="ADAL" clId="{308A5190-3799-4836-B3FF-289CC65E10D2}" dt="2021-10-26T16:35:06.969" v="886" actId="2062"/>
          <ac:graphicFrameMkLst>
            <pc:docMk/>
            <pc:sldMk cId="2696489522" sldId="544"/>
            <ac:graphicFrameMk id="8" creationId="{1CDAC346-F57D-4C3C-B149-8A5B63056553}"/>
          </ac:graphicFrameMkLst>
        </pc:graphicFrameChg>
      </pc:sldChg>
      <pc:sldChg chg="modSp mod">
        <pc:chgData name="Kowalczik, Jeff" userId="9ebcb985-b04c-4260-b7cc-1706899660a6" providerId="ADAL" clId="{308A5190-3799-4836-B3FF-289CC65E10D2}" dt="2021-10-25T13:37:52.396" v="195" actId="20577"/>
        <pc:sldMkLst>
          <pc:docMk/>
          <pc:sldMk cId="4184322015" sldId="549"/>
        </pc:sldMkLst>
        <pc:spChg chg="mod">
          <ac:chgData name="Kowalczik, Jeff" userId="9ebcb985-b04c-4260-b7cc-1706899660a6" providerId="ADAL" clId="{308A5190-3799-4836-B3FF-289CC65E10D2}" dt="2021-10-25T13:37:52.396" v="195" actId="20577"/>
          <ac:spMkLst>
            <pc:docMk/>
            <pc:sldMk cId="4184322015" sldId="549"/>
            <ac:spMk id="2" creationId="{00000000-0000-0000-0000-000000000000}"/>
          </ac:spMkLst>
        </pc:spChg>
      </pc:sldChg>
      <pc:sldChg chg="modSp mod modNotesTx">
        <pc:chgData name="Kowalczik, Jeff" userId="9ebcb985-b04c-4260-b7cc-1706899660a6" providerId="ADAL" clId="{308A5190-3799-4836-B3FF-289CC65E10D2}" dt="2021-10-26T16:32:04.653" v="826"/>
        <pc:sldMkLst>
          <pc:docMk/>
          <pc:sldMk cId="4134434259" sldId="550"/>
        </pc:sldMkLst>
        <pc:spChg chg="mod">
          <ac:chgData name="Kowalczik, Jeff" userId="9ebcb985-b04c-4260-b7cc-1706899660a6" providerId="ADAL" clId="{308A5190-3799-4836-B3FF-289CC65E10D2}" dt="2021-10-25T17:17:20.318" v="347" actId="14100"/>
          <ac:spMkLst>
            <pc:docMk/>
            <pc:sldMk cId="4134434259" sldId="550"/>
            <ac:spMk id="4" creationId="{8FEEEF20-6FBD-40E5-ABDB-9A48A4AAF828}"/>
          </ac:spMkLst>
        </pc:spChg>
        <pc:spChg chg="mod">
          <ac:chgData name="Kowalczik, Jeff" userId="9ebcb985-b04c-4260-b7cc-1706899660a6" providerId="ADAL" clId="{308A5190-3799-4836-B3FF-289CC65E10D2}" dt="2021-10-25T17:17:17.342" v="346" actId="20577"/>
          <ac:spMkLst>
            <pc:docMk/>
            <pc:sldMk cId="4134434259" sldId="550"/>
            <ac:spMk id="5" creationId="{0EB3A190-1E96-4C55-8797-B72D2DCC3CED}"/>
          </ac:spMkLst>
        </pc:spChg>
        <pc:graphicFrameChg chg="mod">
          <ac:chgData name="Kowalczik, Jeff" userId="9ebcb985-b04c-4260-b7cc-1706899660a6" providerId="ADAL" clId="{308A5190-3799-4836-B3FF-289CC65E10D2}" dt="2021-10-25T17:17:22.966" v="348" actId="1076"/>
          <ac:graphicFrameMkLst>
            <pc:docMk/>
            <pc:sldMk cId="4134434259" sldId="550"/>
            <ac:graphicFrameMk id="8" creationId="{1B778DE9-93F1-43B3-BAC3-B088BB165567}"/>
          </ac:graphicFrameMkLst>
        </pc:graphicFrameChg>
      </pc:sldChg>
      <pc:sldChg chg="modSp mod modNotesTx">
        <pc:chgData name="Kowalczik, Jeff" userId="9ebcb985-b04c-4260-b7cc-1706899660a6" providerId="ADAL" clId="{308A5190-3799-4836-B3FF-289CC65E10D2}" dt="2021-10-26T16:31:25.862" v="784" actId="20577"/>
        <pc:sldMkLst>
          <pc:docMk/>
          <pc:sldMk cId="575970148" sldId="551"/>
        </pc:sldMkLst>
        <pc:spChg chg="mod">
          <ac:chgData name="Kowalczik, Jeff" userId="9ebcb985-b04c-4260-b7cc-1706899660a6" providerId="ADAL" clId="{308A5190-3799-4836-B3FF-289CC65E10D2}" dt="2021-10-25T13:27:07.527" v="81" actId="14100"/>
          <ac:spMkLst>
            <pc:docMk/>
            <pc:sldMk cId="575970148" sldId="551"/>
            <ac:spMk id="4" creationId="{8FEEEF20-6FBD-40E5-ABDB-9A48A4AAF828}"/>
          </ac:spMkLst>
        </pc:spChg>
        <pc:spChg chg="mod">
          <ac:chgData name="Kowalczik, Jeff" userId="9ebcb985-b04c-4260-b7cc-1706899660a6" providerId="ADAL" clId="{308A5190-3799-4836-B3FF-289CC65E10D2}" dt="2021-10-25T13:27:03.267" v="80" actId="20577"/>
          <ac:spMkLst>
            <pc:docMk/>
            <pc:sldMk cId="575970148" sldId="551"/>
            <ac:spMk id="5" creationId="{0EB3A190-1E96-4C55-8797-B72D2DCC3CED}"/>
          </ac:spMkLst>
        </pc:spChg>
        <pc:graphicFrameChg chg="mod">
          <ac:chgData name="Kowalczik, Jeff" userId="9ebcb985-b04c-4260-b7cc-1706899660a6" providerId="ADAL" clId="{308A5190-3799-4836-B3FF-289CC65E10D2}" dt="2021-10-25T13:27:09.789" v="82" actId="1076"/>
          <ac:graphicFrameMkLst>
            <pc:docMk/>
            <pc:sldMk cId="575970148" sldId="551"/>
            <ac:graphicFrameMk id="3" creationId="{8D5C4074-DCFA-4309-9987-18D04599104C}"/>
          </ac:graphicFrameMkLst>
        </pc:graphicFrameChg>
      </pc:sldChg>
      <pc:sldChg chg="del">
        <pc:chgData name="Kowalczik, Jeff" userId="9ebcb985-b04c-4260-b7cc-1706899660a6" providerId="ADAL" clId="{308A5190-3799-4836-B3FF-289CC65E10D2}" dt="2021-10-26T13:37:06.354" v="374" actId="47"/>
        <pc:sldMkLst>
          <pc:docMk/>
          <pc:sldMk cId="4185592074" sldId="598"/>
        </pc:sldMkLst>
      </pc:sldChg>
      <pc:sldChg chg="del">
        <pc:chgData name="Kowalczik, Jeff" userId="9ebcb985-b04c-4260-b7cc-1706899660a6" providerId="ADAL" clId="{308A5190-3799-4836-B3FF-289CC65E10D2}" dt="2021-10-25T13:01:39.284" v="0" actId="47"/>
        <pc:sldMkLst>
          <pc:docMk/>
          <pc:sldMk cId="3390788665" sldId="600"/>
        </pc:sldMkLst>
      </pc:sldChg>
      <pc:sldChg chg="ord">
        <pc:chgData name="Kowalczik, Jeff" userId="9ebcb985-b04c-4260-b7cc-1706899660a6" providerId="ADAL" clId="{308A5190-3799-4836-B3FF-289CC65E10D2}" dt="2021-10-27T17:04:04.033" v="1570"/>
        <pc:sldMkLst>
          <pc:docMk/>
          <pc:sldMk cId="3286426128" sldId="621"/>
        </pc:sldMkLst>
      </pc:sldChg>
      <pc:sldChg chg="modSp mod modNotesTx">
        <pc:chgData name="Kowalczik, Jeff" userId="9ebcb985-b04c-4260-b7cc-1706899660a6" providerId="ADAL" clId="{308A5190-3799-4836-B3FF-289CC65E10D2}" dt="2021-10-26T16:32:06.985" v="827"/>
        <pc:sldMkLst>
          <pc:docMk/>
          <pc:sldMk cId="2271613985" sldId="623"/>
        </pc:sldMkLst>
        <pc:spChg chg="mod">
          <ac:chgData name="Kowalczik, Jeff" userId="9ebcb985-b04c-4260-b7cc-1706899660a6" providerId="ADAL" clId="{308A5190-3799-4836-B3FF-289CC65E10D2}" dt="2021-10-25T17:17:45.428" v="357" actId="20577"/>
          <ac:spMkLst>
            <pc:docMk/>
            <pc:sldMk cId="2271613985" sldId="623"/>
            <ac:spMk id="4" creationId="{8FEEEF20-6FBD-40E5-ABDB-9A48A4AAF828}"/>
          </ac:spMkLst>
        </pc:spChg>
        <pc:spChg chg="mod">
          <ac:chgData name="Kowalczik, Jeff" userId="9ebcb985-b04c-4260-b7cc-1706899660a6" providerId="ADAL" clId="{308A5190-3799-4836-B3FF-289CC65E10D2}" dt="2021-10-25T17:17:36.274" v="354" actId="20577"/>
          <ac:spMkLst>
            <pc:docMk/>
            <pc:sldMk cId="2271613985" sldId="623"/>
            <ac:spMk id="5" creationId="{0EB3A190-1E96-4C55-8797-B72D2DCC3CED}"/>
          </ac:spMkLst>
        </pc:spChg>
        <pc:graphicFrameChg chg="mod">
          <ac:chgData name="Kowalczik, Jeff" userId="9ebcb985-b04c-4260-b7cc-1706899660a6" providerId="ADAL" clId="{308A5190-3799-4836-B3FF-289CC65E10D2}" dt="2021-10-25T17:17:43.577" v="356" actId="1076"/>
          <ac:graphicFrameMkLst>
            <pc:docMk/>
            <pc:sldMk cId="2271613985" sldId="623"/>
            <ac:graphicFrameMk id="3" creationId="{8D5C4074-DCFA-4309-9987-18D04599104C}"/>
          </ac:graphicFrameMkLst>
        </pc:graphicFrameChg>
      </pc:sldChg>
      <pc:sldChg chg="modSp mod modNotesTx">
        <pc:chgData name="Kowalczik, Jeff" userId="9ebcb985-b04c-4260-b7cc-1706899660a6" providerId="ADAL" clId="{308A5190-3799-4836-B3FF-289CC65E10D2}" dt="2021-10-26T16:32:09.162" v="828"/>
        <pc:sldMkLst>
          <pc:docMk/>
          <pc:sldMk cId="695454103" sldId="625"/>
        </pc:sldMkLst>
        <pc:spChg chg="mod">
          <ac:chgData name="Kowalczik, Jeff" userId="9ebcb985-b04c-4260-b7cc-1706899660a6" providerId="ADAL" clId="{308A5190-3799-4836-B3FF-289CC65E10D2}" dt="2021-10-25T17:18:02.494" v="366" actId="14100"/>
          <ac:spMkLst>
            <pc:docMk/>
            <pc:sldMk cId="695454103" sldId="625"/>
            <ac:spMk id="4" creationId="{8FEEEF20-6FBD-40E5-ABDB-9A48A4AAF828}"/>
          </ac:spMkLst>
        </pc:spChg>
        <pc:spChg chg="mod">
          <ac:chgData name="Kowalczik, Jeff" userId="9ebcb985-b04c-4260-b7cc-1706899660a6" providerId="ADAL" clId="{308A5190-3799-4836-B3FF-289CC65E10D2}" dt="2021-10-25T17:17:58.907" v="365" actId="20577"/>
          <ac:spMkLst>
            <pc:docMk/>
            <pc:sldMk cId="695454103" sldId="625"/>
            <ac:spMk id="5" creationId="{0EB3A190-1E96-4C55-8797-B72D2DCC3CED}"/>
          </ac:spMkLst>
        </pc:spChg>
      </pc:sldChg>
      <pc:sldChg chg="del">
        <pc:chgData name="Kowalczik, Jeff" userId="9ebcb985-b04c-4260-b7cc-1706899660a6" providerId="ADAL" clId="{308A5190-3799-4836-B3FF-289CC65E10D2}" dt="2021-10-26T13:37:05.923" v="373" actId="47"/>
        <pc:sldMkLst>
          <pc:docMk/>
          <pc:sldMk cId="3274127771" sldId="626"/>
        </pc:sldMkLst>
      </pc:sldChg>
      <pc:sldChg chg="del">
        <pc:chgData name="Kowalczik, Jeff" userId="9ebcb985-b04c-4260-b7cc-1706899660a6" providerId="ADAL" clId="{308A5190-3799-4836-B3FF-289CC65E10D2}" dt="2021-10-26T13:37:04.343" v="372" actId="47"/>
        <pc:sldMkLst>
          <pc:docMk/>
          <pc:sldMk cId="2150916626" sldId="627"/>
        </pc:sldMkLst>
      </pc:sldChg>
      <pc:sldChg chg="del">
        <pc:chgData name="Kowalczik, Jeff" userId="9ebcb985-b04c-4260-b7cc-1706899660a6" providerId="ADAL" clId="{308A5190-3799-4836-B3FF-289CC65E10D2}" dt="2021-10-25T13:01:39.284" v="0" actId="47"/>
        <pc:sldMkLst>
          <pc:docMk/>
          <pc:sldMk cId="1883732778" sldId="628"/>
        </pc:sldMkLst>
      </pc:sldChg>
      <pc:sldChg chg="del">
        <pc:chgData name="Kowalczik, Jeff" userId="9ebcb985-b04c-4260-b7cc-1706899660a6" providerId="ADAL" clId="{308A5190-3799-4836-B3FF-289CC65E10D2}" dt="2021-10-25T13:01:39.284" v="0" actId="47"/>
        <pc:sldMkLst>
          <pc:docMk/>
          <pc:sldMk cId="773347364" sldId="630"/>
        </pc:sldMkLst>
      </pc:sldChg>
      <pc:sldChg chg="modSp mod">
        <pc:chgData name="Kowalczik, Jeff" userId="9ebcb985-b04c-4260-b7cc-1706899660a6" providerId="ADAL" clId="{308A5190-3799-4836-B3FF-289CC65E10D2}" dt="2021-10-29T14:49:50.551" v="1664" actId="20577"/>
        <pc:sldMkLst>
          <pc:docMk/>
          <pc:sldMk cId="2039733901" sldId="631"/>
        </pc:sldMkLst>
        <pc:spChg chg="mod">
          <ac:chgData name="Kowalczik, Jeff" userId="9ebcb985-b04c-4260-b7cc-1706899660a6" providerId="ADAL" clId="{308A5190-3799-4836-B3FF-289CC65E10D2}" dt="2021-10-27T17:10:02.394" v="1592" actId="20577"/>
          <ac:spMkLst>
            <pc:docMk/>
            <pc:sldMk cId="2039733901" sldId="631"/>
            <ac:spMk id="5" creationId="{1BE660E6-F4DB-416D-8362-A88F69B22863}"/>
          </ac:spMkLst>
        </pc:spChg>
        <pc:spChg chg="mod">
          <ac:chgData name="Kowalczik, Jeff" userId="9ebcb985-b04c-4260-b7cc-1706899660a6" providerId="ADAL" clId="{308A5190-3799-4836-B3FF-289CC65E10D2}" dt="2021-10-26T16:36:38.168" v="897"/>
          <ac:spMkLst>
            <pc:docMk/>
            <pc:sldMk cId="2039733901" sldId="631"/>
            <ac:spMk id="6" creationId="{14352949-CCA2-4BD2-8B92-EA30E6775662}"/>
          </ac:spMkLst>
        </pc:spChg>
        <pc:spChg chg="mod">
          <ac:chgData name="Kowalczik, Jeff" userId="9ebcb985-b04c-4260-b7cc-1706899660a6" providerId="ADAL" clId="{308A5190-3799-4836-B3FF-289CC65E10D2}" dt="2021-10-29T14:49:50.551" v="1664" actId="20577"/>
          <ac:spMkLst>
            <pc:docMk/>
            <pc:sldMk cId="2039733901" sldId="631"/>
            <ac:spMk id="8" creationId="{5F672408-6245-4EEC-A5AD-5CD318D37252}"/>
          </ac:spMkLst>
        </pc:spChg>
      </pc:sldChg>
      <pc:sldChg chg="addSp delSp modSp add del mod">
        <pc:chgData name="Kowalczik, Jeff" userId="9ebcb985-b04c-4260-b7cc-1706899660a6" providerId="ADAL" clId="{308A5190-3799-4836-B3FF-289CC65E10D2}" dt="2021-10-25T17:17:00.220" v="337" actId="47"/>
        <pc:sldMkLst>
          <pc:docMk/>
          <pc:sldMk cId="2995312693" sldId="632"/>
        </pc:sldMkLst>
        <pc:spChg chg="del">
          <ac:chgData name="Kowalczik, Jeff" userId="9ebcb985-b04c-4260-b7cc-1706899660a6" providerId="ADAL" clId="{308A5190-3799-4836-B3FF-289CC65E10D2}" dt="2021-10-25T13:15:04.329" v="8" actId="478"/>
          <ac:spMkLst>
            <pc:docMk/>
            <pc:sldMk cId="2995312693" sldId="632"/>
            <ac:spMk id="2" creationId="{0045FA41-7CA0-4D51-AF95-FE939F021A4E}"/>
          </ac:spMkLst>
        </pc:spChg>
        <pc:spChg chg="del mod">
          <ac:chgData name="Kowalczik, Jeff" userId="9ebcb985-b04c-4260-b7cc-1706899660a6" providerId="ADAL" clId="{308A5190-3799-4836-B3FF-289CC65E10D2}" dt="2021-10-25T13:23:25.140" v="74" actId="478"/>
          <ac:spMkLst>
            <pc:docMk/>
            <pc:sldMk cId="2995312693" sldId="632"/>
            <ac:spMk id="4" creationId="{8FEEEF20-6FBD-40E5-ABDB-9A48A4AAF828}"/>
          </ac:spMkLst>
        </pc:spChg>
        <pc:spChg chg="del">
          <ac:chgData name="Kowalczik, Jeff" userId="9ebcb985-b04c-4260-b7cc-1706899660a6" providerId="ADAL" clId="{308A5190-3799-4836-B3FF-289CC65E10D2}" dt="2021-10-25T13:15:00.300" v="5" actId="478"/>
          <ac:spMkLst>
            <pc:docMk/>
            <pc:sldMk cId="2995312693" sldId="632"/>
            <ac:spMk id="5" creationId="{0EB3A190-1E96-4C55-8797-B72D2DCC3CED}"/>
          </ac:spMkLst>
        </pc:spChg>
        <pc:spChg chg="add del mod">
          <ac:chgData name="Kowalczik, Jeff" userId="9ebcb985-b04c-4260-b7cc-1706899660a6" providerId="ADAL" clId="{308A5190-3799-4836-B3FF-289CC65E10D2}" dt="2021-10-25T13:15:01.866" v="7" actId="478"/>
          <ac:spMkLst>
            <pc:docMk/>
            <pc:sldMk cId="2995312693" sldId="632"/>
            <ac:spMk id="8" creationId="{40D125A5-E183-46D0-8136-FAE3322B4859}"/>
          </ac:spMkLst>
        </pc:spChg>
        <pc:spChg chg="add del mod">
          <ac:chgData name="Kowalczik, Jeff" userId="9ebcb985-b04c-4260-b7cc-1706899660a6" providerId="ADAL" clId="{308A5190-3799-4836-B3FF-289CC65E10D2}" dt="2021-10-25T13:15:06.860" v="9" actId="478"/>
          <ac:spMkLst>
            <pc:docMk/>
            <pc:sldMk cId="2995312693" sldId="632"/>
            <ac:spMk id="12" creationId="{4435C3C9-7179-4590-8D2D-E2DD221D2EEA}"/>
          </ac:spMkLst>
        </pc:spChg>
        <pc:spChg chg="add mod">
          <ac:chgData name="Kowalczik, Jeff" userId="9ebcb985-b04c-4260-b7cc-1706899660a6" providerId="ADAL" clId="{308A5190-3799-4836-B3FF-289CC65E10D2}" dt="2021-10-25T13:23:31.446" v="77" actId="1076"/>
          <ac:spMkLst>
            <pc:docMk/>
            <pc:sldMk cId="2995312693" sldId="632"/>
            <ac:spMk id="13" creationId="{B41118CD-3669-45B2-BDA1-A1E0C8FCCA5D}"/>
          </ac:spMkLst>
        </pc:spChg>
        <pc:grpChg chg="del">
          <ac:chgData name="Kowalczik, Jeff" userId="9ebcb985-b04c-4260-b7cc-1706899660a6" providerId="ADAL" clId="{308A5190-3799-4836-B3FF-289CC65E10D2}" dt="2021-10-25T13:14:56.794" v="4" actId="478"/>
          <ac:grpSpMkLst>
            <pc:docMk/>
            <pc:sldMk cId="2995312693" sldId="632"/>
            <ac:grpSpMk id="10" creationId="{D7864FE2-FE81-40BE-B2C4-71EF02B93D8D}"/>
          </ac:grpSpMkLst>
        </pc:grpChg>
        <pc:graphicFrameChg chg="del mod modGraphic">
          <ac:chgData name="Kowalczik, Jeff" userId="9ebcb985-b04c-4260-b7cc-1706899660a6" providerId="ADAL" clId="{308A5190-3799-4836-B3FF-289CC65E10D2}" dt="2021-10-25T13:23:27.892" v="75" actId="478"/>
          <ac:graphicFrameMkLst>
            <pc:docMk/>
            <pc:sldMk cId="2995312693" sldId="632"/>
            <ac:graphicFrameMk id="3" creationId="{8D5C4074-DCFA-4309-9987-18D04599104C}"/>
          </ac:graphicFrameMkLst>
        </pc:graphicFrameChg>
      </pc:sldChg>
      <pc:sldChg chg="new del">
        <pc:chgData name="Kowalczik, Jeff" userId="9ebcb985-b04c-4260-b7cc-1706899660a6" providerId="ADAL" clId="{308A5190-3799-4836-B3FF-289CC65E10D2}" dt="2021-10-25T13:29:04.882" v="85" actId="47"/>
        <pc:sldMkLst>
          <pc:docMk/>
          <pc:sldMk cId="2274961294" sldId="633"/>
        </pc:sldMkLst>
      </pc:sldChg>
      <pc:sldChg chg="delSp modSp add del mod">
        <pc:chgData name="Kowalczik, Jeff" userId="9ebcb985-b04c-4260-b7cc-1706899660a6" providerId="ADAL" clId="{308A5190-3799-4836-B3FF-289CC65E10D2}" dt="2021-10-25T17:16:37.243" v="328" actId="47"/>
        <pc:sldMkLst>
          <pc:docMk/>
          <pc:sldMk cId="4114568849" sldId="634"/>
        </pc:sldMkLst>
        <pc:spChg chg="mod">
          <ac:chgData name="Kowalczik, Jeff" userId="9ebcb985-b04c-4260-b7cc-1706899660a6" providerId="ADAL" clId="{308A5190-3799-4836-B3FF-289CC65E10D2}" dt="2021-10-25T13:29:21.240" v="91" actId="20577"/>
          <ac:spMkLst>
            <pc:docMk/>
            <pc:sldMk cId="4114568849" sldId="634"/>
            <ac:spMk id="2" creationId="{0045FA41-7CA0-4D51-AF95-FE939F021A4E}"/>
          </ac:spMkLst>
        </pc:spChg>
        <pc:spChg chg="del">
          <ac:chgData name="Kowalczik, Jeff" userId="9ebcb985-b04c-4260-b7cc-1706899660a6" providerId="ADAL" clId="{308A5190-3799-4836-B3FF-289CC65E10D2}" dt="2021-10-25T13:29:36.176" v="138" actId="478"/>
          <ac:spMkLst>
            <pc:docMk/>
            <pc:sldMk cId="4114568849" sldId="634"/>
            <ac:spMk id="4" creationId="{8FEEEF20-6FBD-40E5-ABDB-9A48A4AAF828}"/>
          </ac:spMkLst>
        </pc:spChg>
        <pc:spChg chg="mod">
          <ac:chgData name="Kowalczik, Jeff" userId="9ebcb985-b04c-4260-b7cc-1706899660a6" providerId="ADAL" clId="{308A5190-3799-4836-B3FF-289CC65E10D2}" dt="2021-10-25T13:36:26.605" v="184" actId="20577"/>
          <ac:spMkLst>
            <pc:docMk/>
            <pc:sldMk cId="4114568849" sldId="634"/>
            <ac:spMk id="5" creationId="{0EB3A190-1E96-4C55-8797-B72D2DCC3CED}"/>
          </ac:spMkLst>
        </pc:spChg>
        <pc:graphicFrameChg chg="del">
          <ac:chgData name="Kowalczik, Jeff" userId="9ebcb985-b04c-4260-b7cc-1706899660a6" providerId="ADAL" clId="{308A5190-3799-4836-B3FF-289CC65E10D2}" dt="2021-10-25T13:29:38.471" v="139" actId="478"/>
          <ac:graphicFrameMkLst>
            <pc:docMk/>
            <pc:sldMk cId="4114568849" sldId="634"/>
            <ac:graphicFrameMk id="3" creationId="{8D5C4074-DCFA-4309-9987-18D04599104C}"/>
          </ac:graphicFrameMkLst>
        </pc:graphicFrameChg>
      </pc:sldChg>
      <pc:sldChg chg="add">
        <pc:chgData name="Kowalczik, Jeff" userId="9ebcb985-b04c-4260-b7cc-1706899660a6" providerId="ADAL" clId="{308A5190-3799-4836-B3FF-289CC65E10D2}" dt="2021-10-27T16:50:02.260" v="898"/>
        <pc:sldMkLst>
          <pc:docMk/>
          <pc:sldMk cId="1043884655" sldId="635"/>
        </pc:sldMkLst>
      </pc:sldChg>
      <pc:sldChg chg="add del setBg">
        <pc:chgData name="Kowalczik, Jeff" userId="9ebcb985-b04c-4260-b7cc-1706899660a6" providerId="ADAL" clId="{308A5190-3799-4836-B3FF-289CC65E10D2}" dt="2021-10-25T17:15:33.576" v="199" actId="47"/>
        <pc:sldMkLst>
          <pc:docMk/>
          <pc:sldMk cId="3563023574" sldId="635"/>
        </pc:sldMkLst>
      </pc:sldChg>
      <pc:sldChg chg="delSp modSp mod delAnim modNotesTx">
        <pc:chgData name="Kowalczik, Jeff" userId="9ebcb985-b04c-4260-b7cc-1706899660a6" providerId="ADAL" clId="{308A5190-3799-4836-B3FF-289CC65E10D2}" dt="2021-10-26T16:31:44.182" v="825" actId="20577"/>
        <pc:sldMkLst>
          <pc:docMk/>
          <pc:sldMk cId="279726701" sldId="636"/>
        </pc:sldMkLst>
        <pc:spChg chg="mod">
          <ac:chgData name="Kowalczik, Jeff" userId="9ebcb985-b04c-4260-b7cc-1706899660a6" providerId="ADAL" clId="{308A5190-3799-4836-B3FF-289CC65E10D2}" dt="2021-10-26T16:27:36.561" v="642" actId="20577"/>
          <ac:spMkLst>
            <pc:docMk/>
            <pc:sldMk cId="279726701" sldId="636"/>
            <ac:spMk id="2" creationId="{0045FA41-7CA0-4D51-AF95-FE939F021A4E}"/>
          </ac:spMkLst>
        </pc:spChg>
        <pc:spChg chg="del mod">
          <ac:chgData name="Kowalczik, Jeff" userId="9ebcb985-b04c-4260-b7cc-1706899660a6" providerId="ADAL" clId="{308A5190-3799-4836-B3FF-289CC65E10D2}" dt="2021-10-26T16:27:40.027" v="643" actId="478"/>
          <ac:spMkLst>
            <pc:docMk/>
            <pc:sldMk cId="279726701" sldId="636"/>
            <ac:spMk id="5" creationId="{0EB3A190-1E96-4C55-8797-B72D2DCC3CED}"/>
          </ac:spMkLst>
        </pc:spChg>
        <pc:spChg chg="del mod">
          <ac:chgData name="Kowalczik, Jeff" userId="9ebcb985-b04c-4260-b7cc-1706899660a6" providerId="ADAL" clId="{308A5190-3799-4836-B3FF-289CC65E10D2}" dt="2021-10-26T16:27:03.310" v="541" actId="478"/>
          <ac:spMkLst>
            <pc:docMk/>
            <pc:sldMk cId="279726701" sldId="636"/>
            <ac:spMk id="8" creationId="{DE8E99FD-F3F3-4F4B-A05D-6E37375BEDCE}"/>
          </ac:spMkLst>
        </pc:spChg>
        <pc:spChg chg="del">
          <ac:chgData name="Kowalczik, Jeff" userId="9ebcb985-b04c-4260-b7cc-1706899660a6" providerId="ADAL" clId="{308A5190-3799-4836-B3FF-289CC65E10D2}" dt="2021-10-26T13:45:20.541" v="388" actId="478"/>
          <ac:spMkLst>
            <pc:docMk/>
            <pc:sldMk cId="279726701" sldId="636"/>
            <ac:spMk id="11" creationId="{A40911EE-1708-4E94-AFEC-6A1799B7F6FC}"/>
          </ac:spMkLst>
        </pc:spChg>
        <pc:spChg chg="del">
          <ac:chgData name="Kowalczik, Jeff" userId="9ebcb985-b04c-4260-b7cc-1706899660a6" providerId="ADAL" clId="{308A5190-3799-4836-B3FF-289CC65E10D2}" dt="2021-10-26T13:45:20.541" v="388" actId="478"/>
          <ac:spMkLst>
            <pc:docMk/>
            <pc:sldMk cId="279726701" sldId="636"/>
            <ac:spMk id="12" creationId="{807FAD8E-F591-4E01-B190-BF5F506587E1}"/>
          </ac:spMkLst>
        </pc:spChg>
        <pc:spChg chg="del">
          <ac:chgData name="Kowalczik, Jeff" userId="9ebcb985-b04c-4260-b7cc-1706899660a6" providerId="ADAL" clId="{308A5190-3799-4836-B3FF-289CC65E10D2}" dt="2021-10-26T13:43:01.342" v="381" actId="478"/>
          <ac:spMkLst>
            <pc:docMk/>
            <pc:sldMk cId="279726701" sldId="636"/>
            <ac:spMk id="15" creationId="{30517774-FC12-469F-8845-71BC4B236A27}"/>
          </ac:spMkLst>
        </pc:spChg>
      </pc:sldChg>
      <pc:sldChg chg="del">
        <pc:chgData name="Kowalczik, Jeff" userId="9ebcb985-b04c-4260-b7cc-1706899660a6" providerId="ADAL" clId="{308A5190-3799-4836-B3FF-289CC65E10D2}" dt="2021-10-25T17:15:27.363" v="198"/>
        <pc:sldMkLst>
          <pc:docMk/>
          <pc:sldMk cId="1192601927" sldId="636"/>
        </pc:sldMkLst>
      </pc:sldChg>
      <pc:sldChg chg="addSp delSp modSp add mod ord delAnim modAnim chgLayout modNotesTx">
        <pc:chgData name="Kowalczik, Jeff" userId="9ebcb985-b04c-4260-b7cc-1706899660a6" providerId="ADAL" clId="{308A5190-3799-4836-B3FF-289CC65E10D2}" dt="2021-10-28T16:21:26.159" v="1631"/>
        <pc:sldMkLst>
          <pc:docMk/>
          <pc:sldMk cId="2706852735" sldId="637"/>
        </pc:sldMkLst>
        <pc:spChg chg="mod ord">
          <ac:chgData name="Kowalczik, Jeff" userId="9ebcb985-b04c-4260-b7cc-1706899660a6" providerId="ADAL" clId="{308A5190-3799-4836-B3FF-289CC65E10D2}" dt="2021-10-28T16:21:26.159" v="1631"/>
          <ac:spMkLst>
            <pc:docMk/>
            <pc:sldMk cId="2706852735" sldId="637"/>
            <ac:spMk id="2" creationId="{0045FA41-7CA0-4D51-AF95-FE939F021A4E}"/>
          </ac:spMkLst>
        </pc:spChg>
        <pc:spChg chg="add del mod">
          <ac:chgData name="Kowalczik, Jeff" userId="9ebcb985-b04c-4260-b7cc-1706899660a6" providerId="ADAL" clId="{308A5190-3799-4836-B3FF-289CC65E10D2}" dt="2021-10-26T13:45:48.646" v="393" actId="6264"/>
          <ac:spMkLst>
            <pc:docMk/>
            <pc:sldMk cId="2706852735" sldId="637"/>
            <ac:spMk id="3" creationId="{0403B60F-198B-4C4B-840D-9879A736C786}"/>
          </ac:spMkLst>
        </pc:spChg>
        <pc:spChg chg="add del mod">
          <ac:chgData name="Kowalczik, Jeff" userId="9ebcb985-b04c-4260-b7cc-1706899660a6" providerId="ADAL" clId="{308A5190-3799-4836-B3FF-289CC65E10D2}" dt="2021-10-26T13:45:48.646" v="393" actId="6264"/>
          <ac:spMkLst>
            <pc:docMk/>
            <pc:sldMk cId="2706852735" sldId="637"/>
            <ac:spMk id="4" creationId="{62D44159-5B9A-41CD-96D1-A47A054920BF}"/>
          </ac:spMkLst>
        </pc:spChg>
        <pc:spChg chg="mod ord">
          <ac:chgData name="Kowalczik, Jeff" userId="9ebcb985-b04c-4260-b7cc-1706899660a6" providerId="ADAL" clId="{308A5190-3799-4836-B3FF-289CC65E10D2}" dt="2021-10-26T13:46:18.025" v="419" actId="27636"/>
          <ac:spMkLst>
            <pc:docMk/>
            <pc:sldMk cId="2706852735" sldId="637"/>
            <ac:spMk id="5" creationId="{0EB3A190-1E96-4C55-8797-B72D2DCC3CED}"/>
          </ac:spMkLst>
        </pc:spChg>
        <pc:spChg chg="del">
          <ac:chgData name="Kowalczik, Jeff" userId="9ebcb985-b04c-4260-b7cc-1706899660a6" providerId="ADAL" clId="{308A5190-3799-4836-B3FF-289CC65E10D2}" dt="2021-10-26T13:45:58.158" v="398" actId="478"/>
          <ac:spMkLst>
            <pc:docMk/>
            <pc:sldMk cId="2706852735" sldId="637"/>
            <ac:spMk id="8" creationId="{DE8E99FD-F3F3-4F4B-A05D-6E37375BEDCE}"/>
          </ac:spMkLst>
        </pc:spChg>
        <pc:spChg chg="del">
          <ac:chgData name="Kowalczik, Jeff" userId="9ebcb985-b04c-4260-b7cc-1706899660a6" providerId="ADAL" clId="{308A5190-3799-4836-B3FF-289CC65E10D2}" dt="2021-10-26T13:46:00.598" v="399" actId="478"/>
          <ac:spMkLst>
            <pc:docMk/>
            <pc:sldMk cId="2706852735" sldId="637"/>
            <ac:spMk id="12" creationId="{807FAD8E-F591-4E01-B190-BF5F506587E1}"/>
          </ac:spMkLst>
        </pc:spChg>
        <pc:spChg chg="mod">
          <ac:chgData name="Kowalczik, Jeff" userId="9ebcb985-b04c-4260-b7cc-1706899660a6" providerId="ADAL" clId="{308A5190-3799-4836-B3FF-289CC65E10D2}" dt="2021-10-26T13:46:21.606" v="424" actId="1035"/>
          <ac:spMkLst>
            <pc:docMk/>
            <pc:sldMk cId="2706852735" sldId="637"/>
            <ac:spMk id="15" creationId="{30517774-FC12-469F-8845-71BC4B236A27}"/>
          </ac:spMkLst>
        </pc:spChg>
      </pc:sldChg>
      <pc:sldChg chg="addSp delSp modSp add mod ord delAnim chgLayout modNotesTx">
        <pc:chgData name="Kowalczik, Jeff" userId="9ebcb985-b04c-4260-b7cc-1706899660a6" providerId="ADAL" clId="{308A5190-3799-4836-B3FF-289CC65E10D2}" dt="2021-10-28T16:21:28.954" v="1632"/>
        <pc:sldMkLst>
          <pc:docMk/>
          <pc:sldMk cId="19777608" sldId="638"/>
        </pc:sldMkLst>
        <pc:spChg chg="mod ord">
          <ac:chgData name="Kowalczik, Jeff" userId="9ebcb985-b04c-4260-b7cc-1706899660a6" providerId="ADAL" clId="{308A5190-3799-4836-B3FF-289CC65E10D2}" dt="2021-10-28T16:21:28.954" v="1632"/>
          <ac:spMkLst>
            <pc:docMk/>
            <pc:sldMk cId="19777608" sldId="638"/>
            <ac:spMk id="2" creationId="{0045FA41-7CA0-4D51-AF95-FE939F021A4E}"/>
          </ac:spMkLst>
        </pc:spChg>
        <pc:spChg chg="add del mod">
          <ac:chgData name="Kowalczik, Jeff" userId="9ebcb985-b04c-4260-b7cc-1706899660a6" providerId="ADAL" clId="{308A5190-3799-4836-B3FF-289CC65E10D2}" dt="2021-10-26T13:47:16.008" v="429" actId="6264"/>
          <ac:spMkLst>
            <pc:docMk/>
            <pc:sldMk cId="19777608" sldId="638"/>
            <ac:spMk id="3" creationId="{3B3CEDDC-E4E4-40C5-97D6-B0A7ACB30E4D}"/>
          </ac:spMkLst>
        </pc:spChg>
        <pc:spChg chg="add del mod">
          <ac:chgData name="Kowalczik, Jeff" userId="9ebcb985-b04c-4260-b7cc-1706899660a6" providerId="ADAL" clId="{308A5190-3799-4836-B3FF-289CC65E10D2}" dt="2021-10-26T13:47:16.008" v="429" actId="6264"/>
          <ac:spMkLst>
            <pc:docMk/>
            <pc:sldMk cId="19777608" sldId="638"/>
            <ac:spMk id="4" creationId="{C29C50F6-C882-4109-9E6E-E13F66528647}"/>
          </ac:spMkLst>
        </pc:spChg>
        <pc:spChg chg="mod ord">
          <ac:chgData name="Kowalczik, Jeff" userId="9ebcb985-b04c-4260-b7cc-1706899660a6" providerId="ADAL" clId="{308A5190-3799-4836-B3FF-289CC65E10D2}" dt="2021-10-26T13:48:07.367" v="457" actId="27636"/>
          <ac:spMkLst>
            <pc:docMk/>
            <pc:sldMk cId="19777608" sldId="638"/>
            <ac:spMk id="5" creationId="{0EB3A190-1E96-4C55-8797-B72D2DCC3CED}"/>
          </ac:spMkLst>
        </pc:spChg>
        <pc:spChg chg="mod">
          <ac:chgData name="Kowalczik, Jeff" userId="9ebcb985-b04c-4260-b7cc-1706899660a6" providerId="ADAL" clId="{308A5190-3799-4836-B3FF-289CC65E10D2}" dt="2021-10-26T13:47:59.907" v="440" actId="1035"/>
          <ac:spMkLst>
            <pc:docMk/>
            <pc:sldMk cId="19777608" sldId="638"/>
            <ac:spMk id="8" creationId="{DE8E99FD-F3F3-4F4B-A05D-6E37375BEDCE}"/>
          </ac:spMkLst>
        </pc:spChg>
        <pc:spChg chg="del">
          <ac:chgData name="Kowalczik, Jeff" userId="9ebcb985-b04c-4260-b7cc-1706899660a6" providerId="ADAL" clId="{308A5190-3799-4836-B3FF-289CC65E10D2}" dt="2021-10-26T13:47:26.506" v="434" actId="478"/>
          <ac:spMkLst>
            <pc:docMk/>
            <pc:sldMk cId="19777608" sldId="638"/>
            <ac:spMk id="11" creationId="{A40911EE-1708-4E94-AFEC-6A1799B7F6FC}"/>
          </ac:spMkLst>
        </pc:spChg>
        <pc:spChg chg="del">
          <ac:chgData name="Kowalczik, Jeff" userId="9ebcb985-b04c-4260-b7cc-1706899660a6" providerId="ADAL" clId="{308A5190-3799-4836-B3FF-289CC65E10D2}" dt="2021-10-26T13:47:26.506" v="434" actId="478"/>
          <ac:spMkLst>
            <pc:docMk/>
            <pc:sldMk cId="19777608" sldId="638"/>
            <ac:spMk id="12" creationId="{807FAD8E-F591-4E01-B190-BF5F506587E1}"/>
          </ac:spMkLst>
        </pc:spChg>
        <pc:spChg chg="mod">
          <ac:chgData name="Kowalczik, Jeff" userId="9ebcb985-b04c-4260-b7cc-1706899660a6" providerId="ADAL" clId="{308A5190-3799-4836-B3FF-289CC65E10D2}" dt="2021-10-26T13:47:39.955" v="437" actId="14100"/>
          <ac:spMkLst>
            <pc:docMk/>
            <pc:sldMk cId="19777608" sldId="638"/>
            <ac:spMk id="15" creationId="{30517774-FC12-469F-8845-71BC4B236A27}"/>
          </ac:spMkLst>
        </pc:spChg>
      </pc:sldChg>
      <pc:sldChg chg="addSp delSp modSp add mod ord delAnim chgLayout modNotesTx">
        <pc:chgData name="Kowalczik, Jeff" userId="9ebcb985-b04c-4260-b7cc-1706899660a6" providerId="ADAL" clId="{308A5190-3799-4836-B3FF-289CC65E10D2}" dt="2021-10-28T16:21:32.422" v="1633"/>
        <pc:sldMkLst>
          <pc:docMk/>
          <pc:sldMk cId="1032783012" sldId="639"/>
        </pc:sldMkLst>
        <pc:spChg chg="mod ord">
          <ac:chgData name="Kowalczik, Jeff" userId="9ebcb985-b04c-4260-b7cc-1706899660a6" providerId="ADAL" clId="{308A5190-3799-4836-B3FF-289CC65E10D2}" dt="2021-10-28T16:21:32.422" v="1633"/>
          <ac:spMkLst>
            <pc:docMk/>
            <pc:sldMk cId="1032783012" sldId="639"/>
            <ac:spMk id="2" creationId="{0045FA41-7CA0-4D51-AF95-FE939F021A4E}"/>
          </ac:spMkLst>
        </pc:spChg>
        <pc:spChg chg="add del mod">
          <ac:chgData name="Kowalczik, Jeff" userId="9ebcb985-b04c-4260-b7cc-1706899660a6" providerId="ADAL" clId="{308A5190-3799-4836-B3FF-289CC65E10D2}" dt="2021-10-26T13:48:43.340" v="462" actId="6264"/>
          <ac:spMkLst>
            <pc:docMk/>
            <pc:sldMk cId="1032783012" sldId="639"/>
            <ac:spMk id="3" creationId="{A7935D9F-29EE-4389-82F3-99509ED870A7}"/>
          </ac:spMkLst>
        </pc:spChg>
        <pc:spChg chg="add del mod">
          <ac:chgData name="Kowalczik, Jeff" userId="9ebcb985-b04c-4260-b7cc-1706899660a6" providerId="ADAL" clId="{308A5190-3799-4836-B3FF-289CC65E10D2}" dt="2021-10-26T13:48:43.340" v="462" actId="6264"/>
          <ac:spMkLst>
            <pc:docMk/>
            <pc:sldMk cId="1032783012" sldId="639"/>
            <ac:spMk id="4" creationId="{6F9DB550-2C81-46B0-B78C-0C4C9B2CCD31}"/>
          </ac:spMkLst>
        </pc:spChg>
        <pc:spChg chg="mod ord">
          <ac:chgData name="Kowalczik, Jeff" userId="9ebcb985-b04c-4260-b7cc-1706899660a6" providerId="ADAL" clId="{308A5190-3799-4836-B3FF-289CC65E10D2}" dt="2021-10-26T13:52:29.363" v="520" actId="5793"/>
          <ac:spMkLst>
            <pc:docMk/>
            <pc:sldMk cId="1032783012" sldId="639"/>
            <ac:spMk id="5" creationId="{0EB3A190-1E96-4C55-8797-B72D2DCC3CED}"/>
          </ac:spMkLst>
        </pc:spChg>
        <pc:spChg chg="mod">
          <ac:chgData name="Kowalczik, Jeff" userId="9ebcb985-b04c-4260-b7cc-1706899660a6" providerId="ADAL" clId="{308A5190-3799-4836-B3FF-289CC65E10D2}" dt="2021-10-26T13:49:50.811" v="507" actId="1076"/>
          <ac:spMkLst>
            <pc:docMk/>
            <pc:sldMk cId="1032783012" sldId="639"/>
            <ac:spMk id="8" creationId="{DE8E99FD-F3F3-4F4B-A05D-6E37375BEDCE}"/>
          </ac:spMkLst>
        </pc:spChg>
        <pc:spChg chg="del">
          <ac:chgData name="Kowalczik, Jeff" userId="9ebcb985-b04c-4260-b7cc-1706899660a6" providerId="ADAL" clId="{308A5190-3799-4836-B3FF-289CC65E10D2}" dt="2021-10-26T13:49:13.321" v="497" actId="478"/>
          <ac:spMkLst>
            <pc:docMk/>
            <pc:sldMk cId="1032783012" sldId="639"/>
            <ac:spMk id="11" creationId="{A40911EE-1708-4E94-AFEC-6A1799B7F6FC}"/>
          </ac:spMkLst>
        </pc:spChg>
        <pc:spChg chg="del">
          <ac:chgData name="Kowalczik, Jeff" userId="9ebcb985-b04c-4260-b7cc-1706899660a6" providerId="ADAL" clId="{308A5190-3799-4836-B3FF-289CC65E10D2}" dt="2021-10-26T13:49:13.321" v="497" actId="478"/>
          <ac:spMkLst>
            <pc:docMk/>
            <pc:sldMk cId="1032783012" sldId="639"/>
            <ac:spMk id="12" creationId="{807FAD8E-F591-4E01-B190-BF5F506587E1}"/>
          </ac:spMkLst>
        </pc:spChg>
        <pc:spChg chg="del mod">
          <ac:chgData name="Kowalczik, Jeff" userId="9ebcb985-b04c-4260-b7cc-1706899660a6" providerId="ADAL" clId="{308A5190-3799-4836-B3FF-289CC65E10D2}" dt="2021-10-26T13:49:38.805" v="499" actId="478"/>
          <ac:spMkLst>
            <pc:docMk/>
            <pc:sldMk cId="1032783012" sldId="639"/>
            <ac:spMk id="15" creationId="{30517774-FC12-469F-8845-71BC4B236A27}"/>
          </ac:spMkLst>
        </pc:spChg>
      </pc:sldChg>
      <pc:sldChg chg="addSp delSp modSp add mod ord delAnim chgLayout modNotesTx">
        <pc:chgData name="Kowalczik, Jeff" userId="9ebcb985-b04c-4260-b7cc-1706899660a6" providerId="ADAL" clId="{308A5190-3799-4836-B3FF-289CC65E10D2}" dt="2021-10-28T16:21:35.004" v="1634"/>
        <pc:sldMkLst>
          <pc:docMk/>
          <pc:sldMk cId="3389627150" sldId="640"/>
        </pc:sldMkLst>
        <pc:spChg chg="mod ord">
          <ac:chgData name="Kowalczik, Jeff" userId="9ebcb985-b04c-4260-b7cc-1706899660a6" providerId="ADAL" clId="{308A5190-3799-4836-B3FF-289CC65E10D2}" dt="2021-10-28T16:21:35.004" v="1634"/>
          <ac:spMkLst>
            <pc:docMk/>
            <pc:sldMk cId="3389627150" sldId="640"/>
            <ac:spMk id="2" creationId="{0045FA41-7CA0-4D51-AF95-FE939F021A4E}"/>
          </ac:spMkLst>
        </pc:spChg>
        <pc:spChg chg="add del mod">
          <ac:chgData name="Kowalczik, Jeff" userId="9ebcb985-b04c-4260-b7cc-1706899660a6" providerId="ADAL" clId="{308A5190-3799-4836-B3FF-289CC65E10D2}" dt="2021-10-26T13:52:21.261" v="514" actId="6264"/>
          <ac:spMkLst>
            <pc:docMk/>
            <pc:sldMk cId="3389627150" sldId="640"/>
            <ac:spMk id="3" creationId="{49812959-EBCC-4FFD-B051-4C9FF7F353BB}"/>
          </ac:spMkLst>
        </pc:spChg>
        <pc:spChg chg="add del mod">
          <ac:chgData name="Kowalczik, Jeff" userId="9ebcb985-b04c-4260-b7cc-1706899660a6" providerId="ADAL" clId="{308A5190-3799-4836-B3FF-289CC65E10D2}" dt="2021-10-26T13:52:21.261" v="514" actId="6264"/>
          <ac:spMkLst>
            <pc:docMk/>
            <pc:sldMk cId="3389627150" sldId="640"/>
            <ac:spMk id="4" creationId="{C67C171A-4DA4-43CE-9B7D-4F469796BAB5}"/>
          </ac:spMkLst>
        </pc:spChg>
        <pc:spChg chg="mod ord">
          <ac:chgData name="Kowalczik, Jeff" userId="9ebcb985-b04c-4260-b7cc-1706899660a6" providerId="ADAL" clId="{308A5190-3799-4836-B3FF-289CC65E10D2}" dt="2021-10-26T13:53:04.553" v="534" actId="20577"/>
          <ac:spMkLst>
            <pc:docMk/>
            <pc:sldMk cId="3389627150" sldId="640"/>
            <ac:spMk id="5" creationId="{0EB3A190-1E96-4C55-8797-B72D2DCC3CED}"/>
          </ac:spMkLst>
        </pc:spChg>
        <pc:spChg chg="mod">
          <ac:chgData name="Kowalczik, Jeff" userId="9ebcb985-b04c-4260-b7cc-1706899660a6" providerId="ADAL" clId="{308A5190-3799-4836-B3FF-289CC65E10D2}" dt="2021-10-26T13:52:54.804" v="531" actId="1076"/>
          <ac:spMkLst>
            <pc:docMk/>
            <pc:sldMk cId="3389627150" sldId="640"/>
            <ac:spMk id="8" creationId="{DE8E99FD-F3F3-4F4B-A05D-6E37375BEDCE}"/>
          </ac:spMkLst>
        </pc:spChg>
        <pc:spChg chg="del">
          <ac:chgData name="Kowalczik, Jeff" userId="9ebcb985-b04c-4260-b7cc-1706899660a6" providerId="ADAL" clId="{308A5190-3799-4836-B3FF-289CC65E10D2}" dt="2021-10-26T13:52:37.600" v="521" actId="478"/>
          <ac:spMkLst>
            <pc:docMk/>
            <pc:sldMk cId="3389627150" sldId="640"/>
            <ac:spMk id="11" creationId="{A40911EE-1708-4E94-AFEC-6A1799B7F6FC}"/>
          </ac:spMkLst>
        </pc:spChg>
        <pc:spChg chg="del">
          <ac:chgData name="Kowalczik, Jeff" userId="9ebcb985-b04c-4260-b7cc-1706899660a6" providerId="ADAL" clId="{308A5190-3799-4836-B3FF-289CC65E10D2}" dt="2021-10-26T13:52:37.600" v="521" actId="478"/>
          <ac:spMkLst>
            <pc:docMk/>
            <pc:sldMk cId="3389627150" sldId="640"/>
            <ac:spMk id="12" creationId="{807FAD8E-F591-4E01-B190-BF5F506587E1}"/>
          </ac:spMkLst>
        </pc:spChg>
        <pc:spChg chg="mod">
          <ac:chgData name="Kowalczik, Jeff" userId="9ebcb985-b04c-4260-b7cc-1706899660a6" providerId="ADAL" clId="{308A5190-3799-4836-B3FF-289CC65E10D2}" dt="2021-10-26T13:53:09.955" v="536" actId="14100"/>
          <ac:spMkLst>
            <pc:docMk/>
            <pc:sldMk cId="3389627150" sldId="640"/>
            <ac:spMk id="15" creationId="{30517774-FC12-469F-8845-71BC4B236A27}"/>
          </ac:spMkLst>
        </pc:spChg>
        <pc:grpChg chg="mod">
          <ac:chgData name="Kowalczik, Jeff" userId="9ebcb985-b04c-4260-b7cc-1706899660a6" providerId="ADAL" clId="{308A5190-3799-4836-B3FF-289CC65E10D2}" dt="2021-10-26T13:53:37.747" v="537" actId="1076"/>
          <ac:grpSpMkLst>
            <pc:docMk/>
            <pc:sldMk cId="3389627150" sldId="640"/>
            <ac:grpSpMk id="10" creationId="{D7864FE2-FE81-40BE-B2C4-71EF02B93D8D}"/>
          </ac:grpSpMkLst>
        </pc:grpChg>
      </pc:sldChg>
      <pc:sldChg chg="modSp add mod">
        <pc:chgData name="Kowalczik, Jeff" userId="9ebcb985-b04c-4260-b7cc-1706899660a6" providerId="ADAL" clId="{308A5190-3799-4836-B3FF-289CC65E10D2}" dt="2021-10-28T16:21:09.567" v="1630" actId="20577"/>
        <pc:sldMkLst>
          <pc:docMk/>
          <pc:sldMk cId="649674604" sldId="641"/>
        </pc:sldMkLst>
        <pc:spChg chg="mod">
          <ac:chgData name="Kowalczik, Jeff" userId="9ebcb985-b04c-4260-b7cc-1706899660a6" providerId="ADAL" clId="{308A5190-3799-4836-B3FF-289CC65E10D2}" dt="2021-10-28T16:21:09.567" v="1630" actId="20577"/>
          <ac:spMkLst>
            <pc:docMk/>
            <pc:sldMk cId="649674604" sldId="641"/>
            <ac:spMk id="2" creationId="{0045FA41-7CA0-4D51-AF95-FE939F021A4E}"/>
          </ac:spMkLst>
        </pc:spChg>
      </pc:sldChg>
      <pc:sldChg chg="add ord">
        <pc:chgData name="Kowalczik, Jeff" userId="9ebcb985-b04c-4260-b7cc-1706899660a6" providerId="ADAL" clId="{308A5190-3799-4836-B3FF-289CC65E10D2}" dt="2021-10-26T16:32:25.590" v="832"/>
        <pc:sldMkLst>
          <pc:docMk/>
          <pc:sldMk cId="2861857903" sldId="642"/>
        </pc:sldMkLst>
      </pc:sldChg>
      <pc:sldChg chg="add ord">
        <pc:chgData name="Kowalczik, Jeff" userId="9ebcb985-b04c-4260-b7cc-1706899660a6" providerId="ADAL" clId="{308A5190-3799-4836-B3FF-289CC65E10D2}" dt="2021-10-26T16:32:33.118" v="835"/>
        <pc:sldMkLst>
          <pc:docMk/>
          <pc:sldMk cId="3133855760" sldId="643"/>
        </pc:sldMkLst>
      </pc:sldChg>
      <pc:sldChg chg="add ord">
        <pc:chgData name="Kowalczik, Jeff" userId="9ebcb985-b04c-4260-b7cc-1706899660a6" providerId="ADAL" clId="{308A5190-3799-4836-B3FF-289CC65E10D2}" dt="2021-10-26T16:32:51.998" v="842"/>
        <pc:sldMkLst>
          <pc:docMk/>
          <pc:sldMk cId="1825810674" sldId="644"/>
        </pc:sldMkLst>
      </pc:sldChg>
      <pc:sldChg chg="add del">
        <pc:chgData name="Kowalczik, Jeff" userId="9ebcb985-b04c-4260-b7cc-1706899660a6" providerId="ADAL" clId="{308A5190-3799-4836-B3FF-289CC65E10D2}" dt="2021-10-26T16:32:46.978" v="838" actId="2890"/>
        <pc:sldMkLst>
          <pc:docMk/>
          <pc:sldMk cId="3399137486" sldId="645"/>
        </pc:sldMkLst>
      </pc:sldChg>
      <pc:sldChg chg="add ord">
        <pc:chgData name="Kowalczik, Jeff" userId="9ebcb985-b04c-4260-b7cc-1706899660a6" providerId="ADAL" clId="{308A5190-3799-4836-B3FF-289CC65E10D2}" dt="2021-10-26T16:32:59.354" v="845"/>
        <pc:sldMkLst>
          <pc:docMk/>
          <pc:sldMk cId="4086729025" sldId="645"/>
        </pc:sldMkLst>
      </pc:sldChg>
      <pc:sldChg chg="modSp add mod">
        <pc:chgData name="Kowalczik, Jeff" userId="9ebcb985-b04c-4260-b7cc-1706899660a6" providerId="ADAL" clId="{308A5190-3799-4836-B3FF-289CC65E10D2}" dt="2021-10-27T16:51:10.977" v="947" actId="6549"/>
        <pc:sldMkLst>
          <pc:docMk/>
          <pc:sldMk cId="239585821" sldId="646"/>
        </pc:sldMkLst>
        <pc:spChg chg="mod">
          <ac:chgData name="Kowalczik, Jeff" userId="9ebcb985-b04c-4260-b7cc-1706899660a6" providerId="ADAL" clId="{308A5190-3799-4836-B3FF-289CC65E10D2}" dt="2021-10-27T16:51:10.977" v="947" actId="6549"/>
          <ac:spMkLst>
            <pc:docMk/>
            <pc:sldMk cId="239585821" sldId="646"/>
            <ac:spMk id="6" creationId="{E0DF229F-6A18-4992-AB77-8980333D8D92}"/>
          </ac:spMkLst>
        </pc:spChg>
      </pc:sldChg>
      <pc:sldChg chg="add">
        <pc:chgData name="Kowalczik, Jeff" userId="9ebcb985-b04c-4260-b7cc-1706899660a6" providerId="ADAL" clId="{308A5190-3799-4836-B3FF-289CC65E10D2}" dt="2021-10-27T16:50:02.260" v="898"/>
        <pc:sldMkLst>
          <pc:docMk/>
          <pc:sldMk cId="59635436" sldId="647"/>
        </pc:sldMkLst>
      </pc:sldChg>
      <pc:sldChg chg="add del">
        <pc:chgData name="Kowalczik, Jeff" userId="9ebcb985-b04c-4260-b7cc-1706899660a6" providerId="ADAL" clId="{308A5190-3799-4836-B3FF-289CC65E10D2}" dt="2021-10-27T16:52:18.655" v="969" actId="47"/>
        <pc:sldMkLst>
          <pc:docMk/>
          <pc:sldMk cId="2090741264" sldId="648"/>
        </pc:sldMkLst>
      </pc:sldChg>
      <pc:sldChg chg="modSp add mod ord setBg">
        <pc:chgData name="Kowalczik, Jeff" userId="9ebcb985-b04c-4260-b7cc-1706899660a6" providerId="ADAL" clId="{308A5190-3799-4836-B3FF-289CC65E10D2}" dt="2021-10-27T16:57:46.191" v="1457" actId="14"/>
        <pc:sldMkLst>
          <pc:docMk/>
          <pc:sldMk cId="3079838810" sldId="648"/>
        </pc:sldMkLst>
        <pc:spChg chg="mod">
          <ac:chgData name="Kowalczik, Jeff" userId="9ebcb985-b04c-4260-b7cc-1706899660a6" providerId="ADAL" clId="{308A5190-3799-4836-B3FF-289CC65E10D2}" dt="2021-10-27T16:54:23.724" v="980" actId="20577"/>
          <ac:spMkLst>
            <pc:docMk/>
            <pc:sldMk cId="3079838810" sldId="648"/>
            <ac:spMk id="2" creationId="{3C9C0F84-A213-4D74-99CF-B3E7C8D86A11}"/>
          </ac:spMkLst>
        </pc:spChg>
        <pc:spChg chg="mod">
          <ac:chgData name="Kowalczik, Jeff" userId="9ebcb985-b04c-4260-b7cc-1706899660a6" providerId="ADAL" clId="{308A5190-3799-4836-B3FF-289CC65E10D2}" dt="2021-10-27T16:57:46.191" v="1457" actId="14"/>
          <ac:spMkLst>
            <pc:docMk/>
            <pc:sldMk cId="3079838810" sldId="648"/>
            <ac:spMk id="5" creationId="{713EE904-1DA7-4F91-A4CD-C5C9E9F7CFFC}"/>
          </ac:spMkLst>
        </pc:spChg>
      </pc:sldChg>
      <pc:sldChg chg="add del setBg">
        <pc:chgData name="Kowalczik, Jeff" userId="9ebcb985-b04c-4260-b7cc-1706899660a6" providerId="ADAL" clId="{308A5190-3799-4836-B3FF-289CC65E10D2}" dt="2021-10-27T16:50:49.587" v="907" actId="47"/>
        <pc:sldMkLst>
          <pc:docMk/>
          <pc:sldMk cId="3649220655" sldId="649"/>
        </pc:sldMkLst>
      </pc:sldChg>
      <pc:sldChg chg="add del setBg">
        <pc:chgData name="Kowalczik, Jeff" userId="9ebcb985-b04c-4260-b7cc-1706899660a6" providerId="ADAL" clId="{308A5190-3799-4836-B3FF-289CC65E10D2}" dt="2021-10-27T16:51:51.711" v="948" actId="47"/>
        <pc:sldMkLst>
          <pc:docMk/>
          <pc:sldMk cId="183365791" sldId="650"/>
        </pc:sldMkLst>
      </pc:sldChg>
    </pc:docChg>
  </pc:docChgLst>
  <pc:docChgLst>
    <pc:chgData name="Jeff Kowalczik" userId="9ebcb985-b04c-4260-b7cc-1706899660a6" providerId="ADAL" clId="{07F5EBAB-8293-4E58-BFBC-B0B1009F8E8F}"/>
    <pc:docChg chg="undo redo custSel delSld modSld modSection">
      <pc:chgData name="Jeff Kowalczik" userId="9ebcb985-b04c-4260-b7cc-1706899660a6" providerId="ADAL" clId="{07F5EBAB-8293-4E58-BFBC-B0B1009F8E8F}" dt="2023-05-10T12:52:42.163" v="648"/>
      <pc:docMkLst>
        <pc:docMk/>
      </pc:docMkLst>
      <pc:sldChg chg="modSp mod">
        <pc:chgData name="Jeff Kowalczik" userId="9ebcb985-b04c-4260-b7cc-1706899660a6" providerId="ADAL" clId="{07F5EBAB-8293-4E58-BFBC-B0B1009F8E8F}" dt="2023-05-09T13:02:42.307" v="634" actId="20577"/>
        <pc:sldMkLst>
          <pc:docMk/>
          <pc:sldMk cId="3017166719" sldId="527"/>
        </pc:sldMkLst>
        <pc:spChg chg="mod">
          <ac:chgData name="Jeff Kowalczik" userId="9ebcb985-b04c-4260-b7cc-1706899660a6" providerId="ADAL" clId="{07F5EBAB-8293-4E58-BFBC-B0B1009F8E8F}" dt="2023-05-09T12:58:20.373" v="627" actId="20577"/>
          <ac:spMkLst>
            <pc:docMk/>
            <pc:sldMk cId="3017166719" sldId="527"/>
            <ac:spMk id="2" creationId="{BD66B446-6A5B-4488-B70E-C17D83D8CF82}"/>
          </ac:spMkLst>
        </pc:spChg>
        <pc:spChg chg="mod">
          <ac:chgData name="Jeff Kowalczik" userId="9ebcb985-b04c-4260-b7cc-1706899660a6" providerId="ADAL" clId="{07F5EBAB-8293-4E58-BFBC-B0B1009F8E8F}" dt="2023-05-09T13:02:42.307" v="634" actId="20577"/>
          <ac:spMkLst>
            <pc:docMk/>
            <pc:sldMk cId="3017166719" sldId="527"/>
            <ac:spMk id="6" creationId="{AC25B730-6E99-4581-A50F-70090BE2E444}"/>
          </ac:spMkLst>
        </pc:spChg>
      </pc:sldChg>
      <pc:sldChg chg="modSp mod">
        <pc:chgData name="Jeff Kowalczik" userId="9ebcb985-b04c-4260-b7cc-1706899660a6" providerId="ADAL" clId="{07F5EBAB-8293-4E58-BFBC-B0B1009F8E8F}" dt="2023-05-03T16:34:03.486" v="219" actId="20577"/>
        <pc:sldMkLst>
          <pc:docMk/>
          <pc:sldMk cId="2492989729" sldId="542"/>
        </pc:sldMkLst>
        <pc:spChg chg="mod">
          <ac:chgData name="Jeff Kowalczik" userId="9ebcb985-b04c-4260-b7cc-1706899660a6" providerId="ADAL" clId="{07F5EBAB-8293-4E58-BFBC-B0B1009F8E8F}" dt="2023-05-03T16:34:03.486" v="219" actId="20577"/>
          <ac:spMkLst>
            <pc:docMk/>
            <pc:sldMk cId="2492989729" sldId="542"/>
            <ac:spMk id="7" creationId="{C33B989D-67D0-4A41-A947-C9C7384B91CD}"/>
          </ac:spMkLst>
        </pc:spChg>
      </pc:sldChg>
      <pc:sldChg chg="modSp mod setBg">
        <pc:chgData name="Jeff Kowalczik" userId="9ebcb985-b04c-4260-b7cc-1706899660a6" providerId="ADAL" clId="{07F5EBAB-8293-4E58-BFBC-B0B1009F8E8F}" dt="2023-05-03T14:22:34.905" v="77"/>
        <pc:sldMkLst>
          <pc:docMk/>
          <pc:sldMk cId="490016070" sldId="611"/>
        </pc:sldMkLst>
        <pc:spChg chg="mod">
          <ac:chgData name="Jeff Kowalczik" userId="9ebcb985-b04c-4260-b7cc-1706899660a6" providerId="ADAL" clId="{07F5EBAB-8293-4E58-BFBC-B0B1009F8E8F}" dt="2023-05-03T14:22:23.434" v="76" actId="20577"/>
          <ac:spMkLst>
            <pc:docMk/>
            <pc:sldMk cId="490016070" sldId="611"/>
            <ac:spMk id="2" creationId="{3C9C0F84-A213-4D74-99CF-B3E7C8D86A11}"/>
          </ac:spMkLst>
        </pc:spChg>
        <pc:spChg chg="mod">
          <ac:chgData name="Jeff Kowalczik" userId="9ebcb985-b04c-4260-b7cc-1706899660a6" providerId="ADAL" clId="{07F5EBAB-8293-4E58-BFBC-B0B1009F8E8F}" dt="2023-05-03T14:22:15.416" v="73" actId="27636"/>
          <ac:spMkLst>
            <pc:docMk/>
            <pc:sldMk cId="490016070" sldId="611"/>
            <ac:spMk id="5" creationId="{713EE904-1DA7-4F91-A4CD-C5C9E9F7CFFC}"/>
          </ac:spMkLst>
        </pc:spChg>
      </pc:sldChg>
      <pc:sldChg chg="setBg">
        <pc:chgData name="Jeff Kowalczik" userId="9ebcb985-b04c-4260-b7cc-1706899660a6" providerId="ADAL" clId="{07F5EBAB-8293-4E58-BFBC-B0B1009F8E8F}" dt="2023-05-03T14:22:49.431" v="78"/>
        <pc:sldMkLst>
          <pc:docMk/>
          <pc:sldMk cId="2235470689" sldId="612"/>
        </pc:sldMkLst>
      </pc:sldChg>
      <pc:sldChg chg="setBg">
        <pc:chgData name="Jeff Kowalczik" userId="9ebcb985-b04c-4260-b7cc-1706899660a6" providerId="ADAL" clId="{07F5EBAB-8293-4E58-BFBC-B0B1009F8E8F}" dt="2023-05-03T16:32:41.428" v="107"/>
        <pc:sldMkLst>
          <pc:docMk/>
          <pc:sldMk cId="4194728014" sldId="614"/>
        </pc:sldMkLst>
      </pc:sldChg>
      <pc:sldChg chg="setBg">
        <pc:chgData name="Jeff Kowalczik" userId="9ebcb985-b04c-4260-b7cc-1706899660a6" providerId="ADAL" clId="{07F5EBAB-8293-4E58-BFBC-B0B1009F8E8F}" dt="2023-05-03T14:23:21.006" v="87"/>
        <pc:sldMkLst>
          <pc:docMk/>
          <pc:sldMk cId="906344577" sldId="620"/>
        </pc:sldMkLst>
      </pc:sldChg>
      <pc:sldChg chg="setBg">
        <pc:chgData name="Jeff Kowalczik" userId="9ebcb985-b04c-4260-b7cc-1706899660a6" providerId="ADAL" clId="{07F5EBAB-8293-4E58-BFBC-B0B1009F8E8F}" dt="2023-05-03T14:23:28.223" v="88"/>
        <pc:sldMkLst>
          <pc:docMk/>
          <pc:sldMk cId="3286426128" sldId="621"/>
        </pc:sldMkLst>
      </pc:sldChg>
      <pc:sldChg chg="setBg">
        <pc:chgData name="Jeff Kowalczik" userId="9ebcb985-b04c-4260-b7cc-1706899660a6" providerId="ADAL" clId="{07F5EBAB-8293-4E58-BFBC-B0B1009F8E8F}" dt="2023-05-03T14:23:38.103" v="92"/>
        <pc:sldMkLst>
          <pc:docMk/>
          <pc:sldMk cId="2407343956" sldId="622"/>
        </pc:sldMkLst>
      </pc:sldChg>
      <pc:sldChg chg="del">
        <pc:chgData name="Jeff Kowalczik" userId="9ebcb985-b04c-4260-b7cc-1706899660a6" providerId="ADAL" clId="{07F5EBAB-8293-4E58-BFBC-B0B1009F8E8F}" dt="2023-05-03T16:32:10.519" v="105" actId="47"/>
        <pc:sldMkLst>
          <pc:docMk/>
          <pc:sldMk cId="1043884655" sldId="635"/>
        </pc:sldMkLst>
      </pc:sldChg>
      <pc:sldChg chg="addSp delSp modSp mod setBg">
        <pc:chgData name="Jeff Kowalczik" userId="9ebcb985-b04c-4260-b7cc-1706899660a6" providerId="ADAL" clId="{07F5EBAB-8293-4E58-BFBC-B0B1009F8E8F}" dt="2023-05-10T12:52:29.589" v="642"/>
        <pc:sldMkLst>
          <pc:docMk/>
          <pc:sldMk cId="2706852735" sldId="637"/>
        </pc:sldMkLst>
        <pc:grpChg chg="del">
          <ac:chgData name="Jeff Kowalczik" userId="9ebcb985-b04c-4260-b7cc-1706899660a6" providerId="ADAL" clId="{07F5EBAB-8293-4E58-BFBC-B0B1009F8E8F}" dt="2023-05-03T14:23:06.933" v="82" actId="478"/>
          <ac:grpSpMkLst>
            <pc:docMk/>
            <pc:sldMk cId="2706852735" sldId="637"/>
            <ac:grpSpMk id="10" creationId="{D7864FE2-FE81-40BE-B2C4-71EF02B93D8D}"/>
          </ac:grpSpMkLst>
        </pc:grpChg>
        <pc:picChg chg="add del mod">
          <ac:chgData name="Jeff Kowalczik" userId="9ebcb985-b04c-4260-b7cc-1706899660a6" providerId="ADAL" clId="{07F5EBAB-8293-4E58-BFBC-B0B1009F8E8F}" dt="2023-05-10T12:52:29.321" v="641" actId="478"/>
          <ac:picMkLst>
            <pc:docMk/>
            <pc:sldMk cId="2706852735" sldId="637"/>
            <ac:picMk id="3" creationId="{1013394B-AA18-66BE-7B83-8FB83206401F}"/>
          </ac:picMkLst>
        </pc:picChg>
        <pc:picChg chg="add mod">
          <ac:chgData name="Jeff Kowalczik" userId="9ebcb985-b04c-4260-b7cc-1706899660a6" providerId="ADAL" clId="{07F5EBAB-8293-4E58-BFBC-B0B1009F8E8F}" dt="2023-05-10T12:52:29.589" v="642"/>
          <ac:picMkLst>
            <pc:docMk/>
            <pc:sldMk cId="2706852735" sldId="637"/>
            <ac:picMk id="4" creationId="{92E4CBB3-2A7C-20F8-CA19-0A43057808F6}"/>
          </ac:picMkLst>
        </pc:picChg>
      </pc:sldChg>
      <pc:sldChg chg="addSp delSp modSp mod setBg">
        <pc:chgData name="Jeff Kowalczik" userId="9ebcb985-b04c-4260-b7cc-1706899660a6" providerId="ADAL" clId="{07F5EBAB-8293-4E58-BFBC-B0B1009F8E8F}" dt="2023-05-10T12:52:33.891" v="644"/>
        <pc:sldMkLst>
          <pc:docMk/>
          <pc:sldMk cId="19777608" sldId="638"/>
        </pc:sldMkLst>
        <pc:grpChg chg="del">
          <ac:chgData name="Jeff Kowalczik" userId="9ebcb985-b04c-4260-b7cc-1706899660a6" providerId="ADAL" clId="{07F5EBAB-8293-4E58-BFBC-B0B1009F8E8F}" dt="2023-05-03T12:52:24.498" v="6" actId="478"/>
          <ac:grpSpMkLst>
            <pc:docMk/>
            <pc:sldMk cId="19777608" sldId="638"/>
            <ac:grpSpMk id="10" creationId="{D7864FE2-FE81-40BE-B2C4-71EF02B93D8D}"/>
          </ac:grpSpMkLst>
        </pc:grpChg>
        <pc:picChg chg="add mod">
          <ac:chgData name="Jeff Kowalczik" userId="9ebcb985-b04c-4260-b7cc-1706899660a6" providerId="ADAL" clId="{07F5EBAB-8293-4E58-BFBC-B0B1009F8E8F}" dt="2023-05-10T12:52:33.891" v="644"/>
          <ac:picMkLst>
            <pc:docMk/>
            <pc:sldMk cId="19777608" sldId="638"/>
            <ac:picMk id="3" creationId="{5DBD9AFC-478F-37E2-A995-9FD91F84102A}"/>
          </ac:picMkLst>
        </pc:picChg>
        <pc:picChg chg="add del mod">
          <ac:chgData name="Jeff Kowalczik" userId="9ebcb985-b04c-4260-b7cc-1706899660a6" providerId="ADAL" clId="{07F5EBAB-8293-4E58-BFBC-B0B1009F8E8F}" dt="2023-05-03T12:59:08.542" v="17" actId="478"/>
          <ac:picMkLst>
            <pc:docMk/>
            <pc:sldMk cId="19777608" sldId="638"/>
            <ac:picMk id="3" creationId="{BAB56B05-62DD-6815-310E-921881A32B81}"/>
          </ac:picMkLst>
        </pc:picChg>
        <pc:picChg chg="del topLvl">
          <ac:chgData name="Jeff Kowalczik" userId="9ebcb985-b04c-4260-b7cc-1706899660a6" providerId="ADAL" clId="{07F5EBAB-8293-4E58-BFBC-B0B1009F8E8F}" dt="2023-05-03T12:52:26.408" v="7" actId="478"/>
          <ac:picMkLst>
            <pc:docMk/>
            <pc:sldMk cId="19777608" sldId="638"/>
            <ac:picMk id="6" creationId="{258A5DD9-27DC-46A8-BCA6-480BCB61CA6F}"/>
          </ac:picMkLst>
        </pc:picChg>
        <pc:picChg chg="add del mod modCrop">
          <ac:chgData name="Jeff Kowalczik" userId="9ebcb985-b04c-4260-b7cc-1706899660a6" providerId="ADAL" clId="{07F5EBAB-8293-4E58-BFBC-B0B1009F8E8F}" dt="2023-05-03T13:04:59.069" v="55" actId="478"/>
          <ac:picMkLst>
            <pc:docMk/>
            <pc:sldMk cId="19777608" sldId="638"/>
            <ac:picMk id="7" creationId="{8DDA272A-A0B9-D4D1-5B52-6EBFAA14F7A1}"/>
          </ac:picMkLst>
        </pc:picChg>
        <pc:picChg chg="del topLvl">
          <ac:chgData name="Jeff Kowalczik" userId="9ebcb985-b04c-4260-b7cc-1706899660a6" providerId="ADAL" clId="{07F5EBAB-8293-4E58-BFBC-B0B1009F8E8F}" dt="2023-05-03T12:52:24.498" v="6" actId="478"/>
          <ac:picMkLst>
            <pc:docMk/>
            <pc:sldMk cId="19777608" sldId="638"/>
            <ac:picMk id="9" creationId="{96D59B9F-B68C-42E2-8F22-4349ED6C4CC0}"/>
          </ac:picMkLst>
        </pc:picChg>
        <pc:picChg chg="add del">
          <ac:chgData name="Jeff Kowalczik" userId="9ebcb985-b04c-4260-b7cc-1706899660a6" providerId="ADAL" clId="{07F5EBAB-8293-4E58-BFBC-B0B1009F8E8F}" dt="2023-05-03T12:52:27.606" v="9"/>
          <ac:picMkLst>
            <pc:docMk/>
            <pc:sldMk cId="19777608" sldId="638"/>
            <ac:picMk id="1026" creationId="{1E4AA82B-4058-2FC1-80D0-BA9F11A27923}"/>
          </ac:picMkLst>
        </pc:picChg>
        <pc:picChg chg="add del mod">
          <ac:chgData name="Jeff Kowalczik" userId="9ebcb985-b04c-4260-b7cc-1706899660a6" providerId="ADAL" clId="{07F5EBAB-8293-4E58-BFBC-B0B1009F8E8F}" dt="2023-05-03T12:59:08.542" v="17" actId="478"/>
          <ac:picMkLst>
            <pc:docMk/>
            <pc:sldMk cId="19777608" sldId="638"/>
            <ac:picMk id="1028" creationId="{09DA811B-D322-2987-5A11-9D8811AA018A}"/>
          </ac:picMkLst>
        </pc:picChg>
        <pc:picChg chg="add del mod">
          <ac:chgData name="Jeff Kowalczik" userId="9ebcb985-b04c-4260-b7cc-1706899660a6" providerId="ADAL" clId="{07F5EBAB-8293-4E58-BFBC-B0B1009F8E8F}" dt="2023-05-03T13:00:01.596" v="20" actId="478"/>
          <ac:picMkLst>
            <pc:docMk/>
            <pc:sldMk cId="19777608" sldId="638"/>
            <ac:picMk id="1030" creationId="{BFC0B8CC-7542-AD70-1271-7EEE6F3362EA}"/>
          </ac:picMkLst>
        </pc:picChg>
        <pc:picChg chg="add del mod">
          <ac:chgData name="Jeff Kowalczik" userId="9ebcb985-b04c-4260-b7cc-1706899660a6" providerId="ADAL" clId="{07F5EBAB-8293-4E58-BFBC-B0B1009F8E8F}" dt="2023-05-10T12:52:33.549" v="643" actId="478"/>
          <ac:picMkLst>
            <pc:docMk/>
            <pc:sldMk cId="19777608" sldId="638"/>
            <ac:picMk id="1032" creationId="{5BC327CC-F782-5843-DC6A-C3E3E0933EA2}"/>
          </ac:picMkLst>
        </pc:picChg>
      </pc:sldChg>
      <pc:sldChg chg="addSp delSp modSp mod setBg">
        <pc:chgData name="Jeff Kowalczik" userId="9ebcb985-b04c-4260-b7cc-1706899660a6" providerId="ADAL" clId="{07F5EBAB-8293-4E58-BFBC-B0B1009F8E8F}" dt="2023-05-10T12:52:38.554" v="646"/>
        <pc:sldMkLst>
          <pc:docMk/>
          <pc:sldMk cId="1032783012" sldId="639"/>
        </pc:sldMkLst>
        <pc:grpChg chg="del">
          <ac:chgData name="Jeff Kowalczik" userId="9ebcb985-b04c-4260-b7cc-1706899660a6" providerId="ADAL" clId="{07F5EBAB-8293-4E58-BFBC-B0B1009F8E8F}" dt="2023-05-03T14:23:34.700" v="90" actId="478"/>
          <ac:grpSpMkLst>
            <pc:docMk/>
            <pc:sldMk cId="1032783012" sldId="639"/>
            <ac:grpSpMk id="10" creationId="{D7864FE2-FE81-40BE-B2C4-71EF02B93D8D}"/>
          </ac:grpSpMkLst>
        </pc:grpChg>
        <pc:picChg chg="add del mod">
          <ac:chgData name="Jeff Kowalczik" userId="9ebcb985-b04c-4260-b7cc-1706899660a6" providerId="ADAL" clId="{07F5EBAB-8293-4E58-BFBC-B0B1009F8E8F}" dt="2023-05-10T12:52:38.238" v="645" actId="478"/>
          <ac:picMkLst>
            <pc:docMk/>
            <pc:sldMk cId="1032783012" sldId="639"/>
            <ac:picMk id="3" creationId="{E0B8EF64-9077-D6B9-D9E6-C9F7602A7310}"/>
          </ac:picMkLst>
        </pc:picChg>
        <pc:picChg chg="add mod">
          <ac:chgData name="Jeff Kowalczik" userId="9ebcb985-b04c-4260-b7cc-1706899660a6" providerId="ADAL" clId="{07F5EBAB-8293-4E58-BFBC-B0B1009F8E8F}" dt="2023-05-10T12:52:38.554" v="646"/>
          <ac:picMkLst>
            <pc:docMk/>
            <pc:sldMk cId="1032783012" sldId="639"/>
            <ac:picMk id="4" creationId="{448FD0C4-834F-E826-1952-67CB1B12DAE8}"/>
          </ac:picMkLst>
        </pc:picChg>
      </pc:sldChg>
      <pc:sldChg chg="addSp delSp modSp mod setBg">
        <pc:chgData name="Jeff Kowalczik" userId="9ebcb985-b04c-4260-b7cc-1706899660a6" providerId="ADAL" clId="{07F5EBAB-8293-4E58-BFBC-B0B1009F8E8F}" dt="2023-05-10T12:52:42.163" v="648"/>
        <pc:sldMkLst>
          <pc:docMk/>
          <pc:sldMk cId="3389627150" sldId="640"/>
        </pc:sldMkLst>
        <pc:grpChg chg="del">
          <ac:chgData name="Jeff Kowalczik" userId="9ebcb985-b04c-4260-b7cc-1706899660a6" providerId="ADAL" clId="{07F5EBAB-8293-4E58-BFBC-B0B1009F8E8F}" dt="2023-05-03T14:23:41.204" v="93" actId="478"/>
          <ac:grpSpMkLst>
            <pc:docMk/>
            <pc:sldMk cId="3389627150" sldId="640"/>
            <ac:grpSpMk id="10" creationId="{D7864FE2-FE81-40BE-B2C4-71EF02B93D8D}"/>
          </ac:grpSpMkLst>
        </pc:grpChg>
        <pc:picChg chg="add del mod">
          <ac:chgData name="Jeff Kowalczik" userId="9ebcb985-b04c-4260-b7cc-1706899660a6" providerId="ADAL" clId="{07F5EBAB-8293-4E58-BFBC-B0B1009F8E8F}" dt="2023-05-10T12:52:41.893" v="647" actId="478"/>
          <ac:picMkLst>
            <pc:docMk/>
            <pc:sldMk cId="3389627150" sldId="640"/>
            <ac:picMk id="3" creationId="{B26321CB-5AF1-4E8F-D018-1D23655A876C}"/>
          </ac:picMkLst>
        </pc:picChg>
        <pc:picChg chg="add mod">
          <ac:chgData name="Jeff Kowalczik" userId="9ebcb985-b04c-4260-b7cc-1706899660a6" providerId="ADAL" clId="{07F5EBAB-8293-4E58-BFBC-B0B1009F8E8F}" dt="2023-05-10T12:52:42.163" v="648"/>
          <ac:picMkLst>
            <pc:docMk/>
            <pc:sldMk cId="3389627150" sldId="640"/>
            <ac:picMk id="4" creationId="{BEE56503-2E2E-E204-857D-A263ADA9A9AB}"/>
          </ac:picMkLst>
        </pc:picChg>
      </pc:sldChg>
      <pc:sldChg chg="addSp delSp modSp mod setBg">
        <pc:chgData name="Jeff Kowalczik" userId="9ebcb985-b04c-4260-b7cc-1706899660a6" providerId="ADAL" clId="{07F5EBAB-8293-4E58-BFBC-B0B1009F8E8F}" dt="2023-05-10T12:52:24.716" v="640"/>
        <pc:sldMkLst>
          <pc:docMk/>
          <pc:sldMk cId="649674604" sldId="641"/>
        </pc:sldMkLst>
        <pc:grpChg chg="del">
          <ac:chgData name="Jeff Kowalczik" userId="9ebcb985-b04c-4260-b7cc-1706899660a6" providerId="ADAL" clId="{07F5EBAB-8293-4E58-BFBC-B0B1009F8E8F}" dt="2023-05-03T14:22:55.088" v="79" actId="478"/>
          <ac:grpSpMkLst>
            <pc:docMk/>
            <pc:sldMk cId="649674604" sldId="641"/>
            <ac:grpSpMk id="10" creationId="{D7864FE2-FE81-40BE-B2C4-71EF02B93D8D}"/>
          </ac:grpSpMkLst>
        </pc:grpChg>
        <pc:picChg chg="add del mod">
          <ac:chgData name="Jeff Kowalczik" userId="9ebcb985-b04c-4260-b7cc-1706899660a6" providerId="ADAL" clId="{07F5EBAB-8293-4E58-BFBC-B0B1009F8E8F}" dt="2023-05-10T12:52:24.521" v="639" actId="478"/>
          <ac:picMkLst>
            <pc:docMk/>
            <pc:sldMk cId="649674604" sldId="641"/>
            <ac:picMk id="3" creationId="{71BC02BD-59C3-79F5-EDCF-FC57C019FB29}"/>
          </ac:picMkLst>
        </pc:picChg>
        <pc:picChg chg="add del">
          <ac:chgData name="Jeff Kowalczik" userId="9ebcb985-b04c-4260-b7cc-1706899660a6" providerId="ADAL" clId="{07F5EBAB-8293-4E58-BFBC-B0B1009F8E8F}" dt="2023-05-10T12:52:02.273" v="637" actId="22"/>
          <ac:picMkLst>
            <pc:docMk/>
            <pc:sldMk cId="649674604" sldId="641"/>
            <ac:picMk id="6" creationId="{407B1BC9-40BE-0F66-245A-EC741D2EC0FE}"/>
          </ac:picMkLst>
        </pc:picChg>
        <pc:picChg chg="add mod">
          <ac:chgData name="Jeff Kowalczik" userId="9ebcb985-b04c-4260-b7cc-1706899660a6" providerId="ADAL" clId="{07F5EBAB-8293-4E58-BFBC-B0B1009F8E8F}" dt="2023-05-10T12:52:24.716" v="640"/>
          <ac:picMkLst>
            <pc:docMk/>
            <pc:sldMk cId="649674604" sldId="641"/>
            <ac:picMk id="7" creationId="{DE2B94E4-7038-7DEB-44D2-02BC53279AF2}"/>
          </ac:picMkLst>
        </pc:picChg>
      </pc:sldChg>
      <pc:sldChg chg="addSp modSp mod">
        <pc:chgData name="Jeff Kowalczik" userId="9ebcb985-b04c-4260-b7cc-1706899660a6" providerId="ADAL" clId="{07F5EBAB-8293-4E58-BFBC-B0B1009F8E8F}" dt="2023-05-03T16:37:07.585" v="427" actId="20577"/>
        <pc:sldMkLst>
          <pc:docMk/>
          <pc:sldMk cId="4086729025" sldId="645"/>
        </pc:sldMkLst>
        <pc:spChg chg="add mod">
          <ac:chgData name="Jeff Kowalczik" userId="9ebcb985-b04c-4260-b7cc-1706899660a6" providerId="ADAL" clId="{07F5EBAB-8293-4E58-BFBC-B0B1009F8E8F}" dt="2023-05-03T16:37:07.585" v="427" actId="20577"/>
          <ac:spMkLst>
            <pc:docMk/>
            <pc:sldMk cId="4086729025" sldId="645"/>
            <ac:spMk id="3" creationId="{0D7FF0BD-D02A-97C8-8440-49B718A7D4B6}"/>
          </ac:spMkLst>
        </pc:spChg>
      </pc:sldChg>
      <pc:sldChg chg="modSp mod">
        <pc:chgData name="Jeff Kowalczik" userId="9ebcb985-b04c-4260-b7cc-1706899660a6" providerId="ADAL" clId="{07F5EBAB-8293-4E58-BFBC-B0B1009F8E8F}" dt="2023-05-03T16:44:33.473" v="599" actId="20577"/>
        <pc:sldMkLst>
          <pc:docMk/>
          <pc:sldMk cId="239585821" sldId="646"/>
        </pc:sldMkLst>
        <pc:spChg chg="mod">
          <ac:chgData name="Jeff Kowalczik" userId="9ebcb985-b04c-4260-b7cc-1706899660a6" providerId="ADAL" clId="{07F5EBAB-8293-4E58-BFBC-B0B1009F8E8F}" dt="2023-05-03T16:44:33.473" v="599" actId="20577"/>
          <ac:spMkLst>
            <pc:docMk/>
            <pc:sldMk cId="239585821" sldId="646"/>
            <ac:spMk id="6" creationId="{E0DF229F-6A18-4992-AB77-8980333D8D92}"/>
          </ac:spMkLst>
        </pc:spChg>
      </pc:sldChg>
      <pc:sldChg chg="del">
        <pc:chgData name="Jeff Kowalczik" userId="9ebcb985-b04c-4260-b7cc-1706899660a6" providerId="ADAL" clId="{07F5EBAB-8293-4E58-BFBC-B0B1009F8E8F}" dt="2023-05-03T16:32:04.367" v="104" actId="47"/>
        <pc:sldMkLst>
          <pc:docMk/>
          <pc:sldMk cId="59635436" sldId="647"/>
        </pc:sldMkLst>
      </pc:sldChg>
    </pc:docChg>
  </pc:docChgLst>
  <pc:docChgLst>
    <pc:chgData name="Jeff Kowalczik" userId="9ebcb985-b04c-4260-b7cc-1706899660a6" providerId="ADAL" clId="{781F1F34-1B17-40FA-8958-DC06712355FF}"/>
    <pc:docChg chg="custSel delSld modSld modSection">
      <pc:chgData name="Jeff Kowalczik" userId="9ebcb985-b04c-4260-b7cc-1706899660a6" providerId="ADAL" clId="{781F1F34-1B17-40FA-8958-DC06712355FF}" dt="2024-10-22T00:18:08.191" v="27" actId="47"/>
      <pc:docMkLst>
        <pc:docMk/>
      </pc:docMkLst>
      <pc:sldChg chg="modSp mod">
        <pc:chgData name="Jeff Kowalczik" userId="9ebcb985-b04c-4260-b7cc-1706899660a6" providerId="ADAL" clId="{781F1F34-1B17-40FA-8958-DC06712355FF}" dt="2024-10-22T00:18:04.583" v="26" actId="20577"/>
        <pc:sldMkLst>
          <pc:docMk/>
          <pc:sldMk cId="2890724982" sldId="492"/>
        </pc:sldMkLst>
        <pc:spChg chg="mod">
          <ac:chgData name="Jeff Kowalczik" userId="9ebcb985-b04c-4260-b7cc-1706899660a6" providerId="ADAL" clId="{781F1F34-1B17-40FA-8958-DC06712355FF}" dt="2024-10-22T00:18:04.583" v="26" actId="20577"/>
          <ac:spMkLst>
            <pc:docMk/>
            <pc:sldMk cId="2890724982" sldId="492"/>
            <ac:spMk id="6" creationId="{E0DF229F-6A18-4992-AB77-8980333D8D92}"/>
          </ac:spMkLst>
        </pc:spChg>
      </pc:sldChg>
      <pc:sldChg chg="del">
        <pc:chgData name="Jeff Kowalczik" userId="9ebcb985-b04c-4260-b7cc-1706899660a6" providerId="ADAL" clId="{781F1F34-1B17-40FA-8958-DC06712355FF}" dt="2024-10-22T00:18:08.191" v="27" actId="47"/>
        <pc:sldMkLst>
          <pc:docMk/>
          <pc:sldMk cId="2543103825" sldId="6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9FF78C8D-7477-4D05-B392-79E2A87280F0}" type="datetimeFigureOut">
              <a:rPr lang="en-US" smtClean="0"/>
              <a:t>10/21/2024</a:t>
            </a:fld>
            <a:endParaRPr lang="en-US" dirty="0"/>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BB3B39B7-2193-4297-87A4-E297599BD019}" type="slidenum">
              <a:rPr lang="en-US" smtClean="0"/>
              <a:t>‹#›</a:t>
            </a:fld>
            <a:endParaRPr lang="en-US" dirty="0"/>
          </a:p>
        </p:txBody>
      </p:sp>
    </p:spTree>
    <p:extLst>
      <p:ext uri="{BB962C8B-B14F-4D97-AF65-F5344CB8AC3E}">
        <p14:creationId xmlns:p14="http://schemas.microsoft.com/office/powerpoint/2010/main" val="2349037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674113D6-FED5-47F2-A188-AEB556B6C333}" type="datetimeFigureOut">
              <a:rPr lang="en-US" smtClean="0"/>
              <a:t>10/21/2024</a:t>
            </a:fld>
            <a:endParaRPr lang="en-US" dirty="0"/>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231BEE92-0EA9-474A-B362-8DB93EF340B8}" type="slidenum">
              <a:rPr lang="en-US" smtClean="0"/>
              <a:t>‹#›</a:t>
            </a:fld>
            <a:endParaRPr lang="en-US" dirty="0"/>
          </a:p>
        </p:txBody>
      </p:sp>
    </p:spTree>
    <p:extLst>
      <p:ext uri="{BB962C8B-B14F-4D97-AF65-F5344CB8AC3E}">
        <p14:creationId xmlns:p14="http://schemas.microsoft.com/office/powerpoint/2010/main" val="379868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1</a:t>
            </a:fld>
            <a:endParaRPr lang="en-US" dirty="0"/>
          </a:p>
        </p:txBody>
      </p:sp>
    </p:spTree>
    <p:extLst>
      <p:ext uri="{BB962C8B-B14F-4D97-AF65-F5344CB8AC3E}">
        <p14:creationId xmlns:p14="http://schemas.microsoft.com/office/powerpoint/2010/main" val="268364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14</a:t>
            </a:fld>
            <a:endParaRPr lang="en-US"/>
          </a:p>
        </p:txBody>
      </p:sp>
    </p:spTree>
    <p:extLst>
      <p:ext uri="{BB962C8B-B14F-4D97-AF65-F5344CB8AC3E}">
        <p14:creationId xmlns:p14="http://schemas.microsoft.com/office/powerpoint/2010/main" val="20999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GFA update </a:t>
            </a:r>
          </a:p>
        </p:txBody>
      </p:sp>
      <p:sp>
        <p:nvSpPr>
          <p:cNvPr id="4" name="Slide Number Placeholder 3"/>
          <p:cNvSpPr>
            <a:spLocks noGrp="1"/>
          </p:cNvSpPr>
          <p:nvPr>
            <p:ph type="sldNum" sz="quarter" idx="10"/>
          </p:nvPr>
        </p:nvSpPr>
        <p:spPr/>
        <p:txBody>
          <a:bodyPr/>
          <a:lstStyle/>
          <a:p>
            <a:fld id="{231BEE92-0EA9-474A-B362-8DB93EF340B8}" type="slidenum">
              <a:rPr lang="en-US" smtClean="0"/>
              <a:t>15</a:t>
            </a:fld>
            <a:endParaRPr lang="en-US"/>
          </a:p>
        </p:txBody>
      </p:sp>
    </p:spTree>
    <p:extLst>
      <p:ext uri="{BB962C8B-B14F-4D97-AF65-F5344CB8AC3E}">
        <p14:creationId xmlns:p14="http://schemas.microsoft.com/office/powerpoint/2010/main" val="398993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5-10 min to complete problem.  Next slide is walkthrough to catch up anyone who may need help.</a:t>
            </a:r>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18</a:t>
            </a:fld>
            <a:endParaRPr lang="en-US"/>
          </a:p>
        </p:txBody>
      </p:sp>
    </p:spTree>
    <p:extLst>
      <p:ext uri="{BB962C8B-B14F-4D97-AF65-F5344CB8AC3E}">
        <p14:creationId xmlns:p14="http://schemas.microsoft.com/office/powerpoint/2010/main" val="2246006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r>
              <a:rPr lang="en-US" sz="1100" dirty="0">
                <a:effectLst/>
                <a:latin typeface="Calibri" panose="020F0502020204030204" pitchFamily="34" charset="0"/>
              </a:rPr>
              <a:t>Show RASCAL window on top of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45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What is the adult thyroid CDE at 0.1 miles?</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 or less than 1 mrem (correct value)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0 (reading stars incorrectly)</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2.0E-03 rem (using 4.3.3)</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None of the above values</a:t>
            </a:r>
            <a:br>
              <a:rPr lang="en-US" sz="1100" dirty="0">
                <a:effectLst/>
                <a:latin typeface="Calibri" panose="020F0502020204030204" pitchFamily="34" charset="0"/>
              </a:rPr>
            </a:br>
            <a:r>
              <a:rPr lang="en-US" sz="1100" dirty="0">
                <a:effectLst/>
                <a:latin typeface="Calibri" panose="020F0502020204030204" pitchFamily="34" charset="0"/>
              </a:rPr>
              <a:t> </a:t>
            </a:r>
          </a:p>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Would this source term (coolant release) be usable later if the fuel became damaged?</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 (correct value)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Yes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05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5-10 min to complete problem.  Next slide is walkthrough to catch up anyone who may need help.</a:t>
            </a:r>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23</a:t>
            </a:fld>
            <a:endParaRPr lang="en-US"/>
          </a:p>
        </p:txBody>
      </p:sp>
    </p:spTree>
    <p:extLst>
      <p:ext uri="{BB962C8B-B14F-4D97-AF65-F5344CB8AC3E}">
        <p14:creationId xmlns:p14="http://schemas.microsoft.com/office/powerpoint/2010/main" val="4081340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r>
              <a:rPr lang="en-US" sz="1100" dirty="0">
                <a:effectLst/>
                <a:latin typeface="Calibri" panose="020F0502020204030204" pitchFamily="34" charset="0"/>
              </a:rPr>
              <a:t>Show RASCAL window on top of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55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The 105,000 R/h reading translates into how much core damage?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1.9% core melt (missing 0)</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18.9% core melt (correct value)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27.7% core melt (SD = 00)</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None of the above values</a:t>
            </a:r>
            <a:br>
              <a:rPr lang="en-US" sz="1100" dirty="0">
                <a:effectLst/>
                <a:latin typeface="Calibri" panose="020F0502020204030204" pitchFamily="34" charset="0"/>
              </a:rPr>
            </a:br>
            <a:r>
              <a:rPr lang="en-US" sz="1100" dirty="0">
                <a:effectLst/>
                <a:latin typeface="Calibri" panose="020F0502020204030204" pitchFamily="34" charset="0"/>
              </a:rPr>
              <a:t> </a:t>
            </a:r>
          </a:p>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Are the offsite doses shown in the Maximum Dose Values table useable?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 The release pathway and weather data were not matched to real conditions.</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Yes, but there are uncertainties in the values.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33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26</a:t>
            </a:fld>
            <a:endParaRPr lang="en-US"/>
          </a:p>
        </p:txBody>
      </p:sp>
    </p:spTree>
    <p:extLst>
      <p:ext uri="{BB962C8B-B14F-4D97-AF65-F5344CB8AC3E}">
        <p14:creationId xmlns:p14="http://schemas.microsoft.com/office/powerpoint/2010/main" val="3706077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27</a:t>
            </a:fld>
            <a:endParaRPr lang="en-US"/>
          </a:p>
        </p:txBody>
      </p:sp>
    </p:spTree>
    <p:extLst>
      <p:ext uri="{BB962C8B-B14F-4D97-AF65-F5344CB8AC3E}">
        <p14:creationId xmlns:p14="http://schemas.microsoft.com/office/powerpoint/2010/main" val="87419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2</a:t>
            </a:fld>
            <a:endParaRPr lang="en-US"/>
          </a:p>
        </p:txBody>
      </p:sp>
    </p:spTree>
    <p:extLst>
      <p:ext uri="{BB962C8B-B14F-4D97-AF65-F5344CB8AC3E}">
        <p14:creationId xmlns:p14="http://schemas.microsoft.com/office/powerpoint/2010/main" val="466140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5-10 min to complete problem.  Next slide is walkthrough to catch up anyone who may need help.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020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075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What is the projected TEDE (rem) at 5.0 miles?</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6.9E-01 (SD = 00)</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1.5E+00 (correct answer)</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3.3E+01 (filters off)</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None of the above values</a:t>
            </a:r>
            <a:br>
              <a:rPr lang="en-US" sz="1100" dirty="0">
                <a:effectLst/>
                <a:latin typeface="Calibri" panose="020F0502020204030204" pitchFamily="34" charset="0"/>
              </a:rPr>
            </a:br>
            <a:r>
              <a:rPr lang="en-US" sz="1100" dirty="0">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730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34</a:t>
            </a:fld>
            <a:endParaRPr lang="en-US" dirty="0"/>
          </a:p>
        </p:txBody>
      </p:sp>
    </p:spTree>
    <p:extLst>
      <p:ext uri="{BB962C8B-B14F-4D97-AF65-F5344CB8AC3E}">
        <p14:creationId xmlns:p14="http://schemas.microsoft.com/office/powerpoint/2010/main" val="2191514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5-10 min to complete problem.  Next slide is walkthrough to catch up anyone who may need help.</a:t>
            </a:r>
          </a:p>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35</a:t>
            </a:fld>
            <a:endParaRPr lang="en-US"/>
          </a:p>
        </p:txBody>
      </p:sp>
    </p:spTree>
    <p:extLst>
      <p:ext uri="{BB962C8B-B14F-4D97-AF65-F5344CB8AC3E}">
        <p14:creationId xmlns:p14="http://schemas.microsoft.com/office/powerpoint/2010/main" val="3480993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1505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For Field Team 1 (202 deg at 2.7 miles), what is the projected gamma reading (</a:t>
            </a:r>
            <a:r>
              <a:rPr lang="en-US" sz="1100" dirty="0" err="1">
                <a:effectLst/>
                <a:latin typeface="Calibri" panose="020F0502020204030204" pitchFamily="34" charset="0"/>
              </a:rPr>
              <a:t>mR</a:t>
            </a:r>
            <a:r>
              <a:rPr lang="en-US" sz="1100" dirty="0">
                <a:effectLst/>
                <a:latin typeface="Calibri" panose="020F0502020204030204" pitchFamily="34" charset="0"/>
              </a:rPr>
              <a:t>/h) at 14:00?</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7.8E+01 </a:t>
            </a:r>
            <a:r>
              <a:rPr lang="en-US" sz="1100" dirty="0" err="1">
                <a:effectLst/>
                <a:latin typeface="Calibri" panose="020F0502020204030204" pitchFamily="34" charset="0"/>
              </a:rPr>
              <a:t>mR</a:t>
            </a:r>
            <a:r>
              <a:rPr lang="en-US" sz="1100" dirty="0">
                <a:effectLst/>
                <a:latin typeface="Calibri" panose="020F0502020204030204" pitchFamily="34" charset="0"/>
              </a:rPr>
              <a:t>/h (reading at end of period)</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1.4E+02 </a:t>
            </a:r>
            <a:r>
              <a:rPr lang="en-US" sz="1100" dirty="0" err="1">
                <a:effectLst/>
                <a:latin typeface="Calibri" panose="020F0502020204030204" pitchFamily="34" charset="0"/>
              </a:rPr>
              <a:t>mR</a:t>
            </a:r>
            <a:r>
              <a:rPr lang="en-US" sz="1100" dirty="0">
                <a:effectLst/>
                <a:latin typeface="Calibri" panose="020F0502020204030204" pitchFamily="34" charset="0"/>
              </a:rPr>
              <a:t>/h (correct value)</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2.1E+02 </a:t>
            </a:r>
            <a:r>
              <a:rPr lang="en-US" sz="1100" dirty="0" err="1">
                <a:effectLst/>
                <a:latin typeface="Calibri" panose="020F0502020204030204" pitchFamily="34" charset="0"/>
              </a:rPr>
              <a:t>mR</a:t>
            </a:r>
            <a:r>
              <a:rPr lang="en-US" sz="1100" dirty="0">
                <a:effectLst/>
                <a:latin typeface="Calibri" panose="020F0502020204030204" pitchFamily="34" charset="0"/>
              </a:rPr>
              <a:t>/h (gamma + beta)</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None of the above values</a:t>
            </a:r>
          </a:p>
          <a:p>
            <a:pPr marL="342900" marR="0">
              <a:spcBef>
                <a:spcPts val="0"/>
              </a:spcBef>
              <a:spcAft>
                <a:spcPts val="0"/>
              </a:spcAft>
            </a:pPr>
            <a:r>
              <a:rPr lang="en-US" sz="1100" dirty="0">
                <a:effectLst/>
                <a:latin typeface="Calibri" panose="020F0502020204030204" pitchFamily="34" charset="0"/>
              </a:rPr>
              <a:t> </a:t>
            </a:r>
          </a:p>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Field team 3 reports a gamma value of 0.06 </a:t>
            </a:r>
            <a:r>
              <a:rPr lang="en-US" sz="1100" dirty="0" err="1">
                <a:effectLst/>
                <a:latin typeface="Calibri" panose="020F0502020204030204" pitchFamily="34" charset="0"/>
              </a:rPr>
              <a:t>mR</a:t>
            </a:r>
            <a:r>
              <a:rPr lang="en-US" sz="1100" dirty="0">
                <a:effectLst/>
                <a:latin typeface="Calibri" panose="020F0502020204030204" pitchFamily="34" charset="0"/>
              </a:rPr>
              <a:t>/h at a point 2 miles east of the plant. Does your RASCAL projection align with that?</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No, the field team must be measuring wrong</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No, my RASCAL results are probably wrong</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Yes, my RASCAL run reported 0.06 at that location</a:t>
            </a:r>
          </a:p>
          <a:p>
            <a:pPr marL="742950" lvl="1" indent="-28575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Yes, my run projected 0.0 but field team numbers reflect background and noise (correct answer)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1915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40</a:t>
            </a:fld>
            <a:endParaRPr lang="en-US"/>
          </a:p>
        </p:txBody>
      </p:sp>
    </p:spTree>
    <p:extLst>
      <p:ext uri="{BB962C8B-B14F-4D97-AF65-F5344CB8AC3E}">
        <p14:creationId xmlns:p14="http://schemas.microsoft.com/office/powerpoint/2010/main" val="321462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BEE92-0EA9-474A-B362-8DB93EF340B8}" type="slidenum">
              <a:rPr lang="en-US" smtClean="0"/>
              <a:t>4</a:t>
            </a:fld>
            <a:endParaRPr lang="en-US"/>
          </a:p>
        </p:txBody>
      </p:sp>
    </p:spTree>
    <p:extLst>
      <p:ext uri="{BB962C8B-B14F-4D97-AF65-F5344CB8AC3E}">
        <p14:creationId xmlns:p14="http://schemas.microsoft.com/office/powerpoint/2010/main" val="280289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5</a:t>
            </a:fld>
            <a:endParaRPr lang="en-US"/>
          </a:p>
        </p:txBody>
      </p:sp>
    </p:spTree>
    <p:extLst>
      <p:ext uri="{BB962C8B-B14F-4D97-AF65-F5344CB8AC3E}">
        <p14:creationId xmlns:p14="http://schemas.microsoft.com/office/powerpoint/2010/main" val="139166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8</a:t>
            </a:fld>
            <a:endParaRPr lang="en-US"/>
          </a:p>
        </p:txBody>
      </p:sp>
    </p:spTree>
    <p:extLst>
      <p:ext uri="{BB962C8B-B14F-4D97-AF65-F5344CB8AC3E}">
        <p14:creationId xmlns:p14="http://schemas.microsoft.com/office/powerpoint/2010/main" val="421814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BEE92-0EA9-474A-B362-8DB93EF340B8}" type="slidenum">
              <a:rPr lang="en-US" smtClean="0"/>
              <a:t>10</a:t>
            </a:fld>
            <a:endParaRPr lang="en-US"/>
          </a:p>
        </p:txBody>
      </p:sp>
    </p:spTree>
    <p:extLst>
      <p:ext uri="{BB962C8B-B14F-4D97-AF65-F5344CB8AC3E}">
        <p14:creationId xmlns:p14="http://schemas.microsoft.com/office/powerpoint/2010/main" val="311257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5-10 min to complete problem.  Next slide is walkthrough to catch up anyone who may need help.</a:t>
            </a:r>
          </a:p>
        </p:txBody>
      </p:sp>
      <p:sp>
        <p:nvSpPr>
          <p:cNvPr id="4" name="Slide Number Placeholder 3"/>
          <p:cNvSpPr>
            <a:spLocks noGrp="1"/>
          </p:cNvSpPr>
          <p:nvPr>
            <p:ph type="sldNum" sz="quarter" idx="5"/>
          </p:nvPr>
        </p:nvSpPr>
        <p:spPr/>
        <p:txBody>
          <a:bodyPr/>
          <a:lstStyle/>
          <a:p>
            <a:fld id="{231BEE92-0EA9-474A-B362-8DB93EF340B8}" type="slidenum">
              <a:rPr lang="en-US" smtClean="0"/>
              <a:t>11</a:t>
            </a:fld>
            <a:endParaRPr lang="en-US"/>
          </a:p>
        </p:txBody>
      </p:sp>
    </p:spTree>
    <p:extLst>
      <p:ext uri="{BB962C8B-B14F-4D97-AF65-F5344CB8AC3E}">
        <p14:creationId xmlns:p14="http://schemas.microsoft.com/office/powerpoint/2010/main" val="334261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The 5.1 R/h reading translates into how much core damage?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8.47E-03% cladding failure (correct value)</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1.09E-02% cladding failure (SD = 00)</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1.72E-02% cladding failure (SD yesterday)</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None of the above values</a:t>
            </a:r>
            <a:br>
              <a:rPr lang="en-US" sz="1100" dirty="0">
                <a:effectLst/>
                <a:latin typeface="Calibri" panose="020F0502020204030204" pitchFamily="34" charset="0"/>
              </a:rPr>
            </a:br>
            <a:r>
              <a:rPr lang="en-US" sz="1100" dirty="0">
                <a:effectLst/>
                <a:latin typeface="Calibri" panose="020F050202020403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BEE92-0EA9-474A-B362-8DB93EF340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888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21" y="2537262"/>
            <a:ext cx="12199008" cy="1362075"/>
          </a:xfrm>
        </p:spPr>
        <p:txBody>
          <a:bodyPr anchor="t">
            <a:noAutofit/>
          </a:bodyPr>
          <a:lstStyle>
            <a:lvl1pPr algn="ctr">
              <a:defRPr lang="en-US" sz="6000" kern="1200" cap="small" baseline="0" dirty="0">
                <a:solidFill>
                  <a:schemeClr val="tx2"/>
                </a:solidFill>
                <a:latin typeface="+mj-lt"/>
                <a:ea typeface="+mj-ea"/>
                <a:cs typeface="+mj-cs"/>
              </a:defRPr>
            </a:lvl1pPr>
          </a:lstStyle>
          <a:p>
            <a:r>
              <a:rPr lang="en-US" dirty="0"/>
              <a:t>Click to edit style</a:t>
            </a:r>
          </a:p>
        </p:txBody>
      </p:sp>
      <p:sp>
        <p:nvSpPr>
          <p:cNvPr id="3" name="Text Placeholder 2"/>
          <p:cNvSpPr>
            <a:spLocks noGrp="1"/>
          </p:cNvSpPr>
          <p:nvPr>
            <p:ph type="body" idx="1"/>
          </p:nvPr>
        </p:nvSpPr>
        <p:spPr>
          <a:xfrm>
            <a:off x="0" y="3746937"/>
            <a:ext cx="12170979" cy="1500187"/>
          </a:xfrm>
        </p:spPr>
        <p:txBody>
          <a:bodyPr anchor="t">
            <a:normAutofit/>
          </a:bodyPr>
          <a:lstStyle>
            <a:lvl1pPr marL="0" indent="0" algn="ct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8651F7B-2935-46CB-9205-872200AC36C7}" type="datetime1">
              <a:rPr lang="en-US" smtClean="0">
                <a:solidFill>
                  <a:prstClr val="black"/>
                </a:solidFill>
              </a:rPr>
              <a:t>10/21/2024</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6286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FDE671-5231-498A-A883-00A178F25556}" type="datetime1">
              <a:rPr lang="en-US" smtClean="0">
                <a:solidFill>
                  <a:prstClr val="black"/>
                </a:solidFill>
              </a:rPr>
              <a:t>10/21/2024</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234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F7B3D1D-91B6-4321-8876-012FC4C9F12D}" type="datetime1">
              <a:rPr lang="en-US" smtClean="0">
                <a:solidFill>
                  <a:prstClr val="black"/>
                </a:solidFill>
              </a:rPr>
              <a:t>10/21/2024</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97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3201" y="2537262"/>
            <a:ext cx="12016828" cy="1362075"/>
          </a:xfrm>
        </p:spPr>
        <p:txBody>
          <a:bodyPr anchor="t">
            <a:noAutofit/>
          </a:bodyPr>
          <a:lstStyle>
            <a:lvl1pPr algn="r">
              <a:defRPr lang="en-US" sz="6000" kern="1200" cap="small" baseline="0" dirty="0">
                <a:solidFill>
                  <a:schemeClr val="tx2"/>
                </a:solidFill>
                <a:latin typeface="+mj-lt"/>
                <a:ea typeface="+mj-ea"/>
                <a:cs typeface="+mj-cs"/>
              </a:defRPr>
            </a:lvl1pPr>
          </a:lstStyle>
          <a:p>
            <a:r>
              <a:rPr lang="en-US" dirty="0"/>
              <a:t>Click to edit style</a:t>
            </a:r>
          </a:p>
        </p:txBody>
      </p:sp>
      <p:sp>
        <p:nvSpPr>
          <p:cNvPr id="5" name="Text Placeholder 2"/>
          <p:cNvSpPr>
            <a:spLocks noGrp="1"/>
          </p:cNvSpPr>
          <p:nvPr>
            <p:ph type="body" idx="1"/>
          </p:nvPr>
        </p:nvSpPr>
        <p:spPr>
          <a:xfrm>
            <a:off x="1807779" y="3746937"/>
            <a:ext cx="10363200" cy="1500187"/>
          </a:xfrm>
        </p:spPr>
        <p:txBody>
          <a:bodyPr anchor="t">
            <a:normAutofit/>
          </a:bodyPr>
          <a:lstStyle>
            <a:lvl1pPr marL="0" indent="0" algn="r">
              <a:buNone/>
              <a:defRPr lang="en-US" sz="2800" b="0" kern="1200" dirty="0" smtClean="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09600" y="6356351"/>
            <a:ext cx="2844800" cy="365125"/>
          </a:xfrm>
          <a:prstGeom prst="rect">
            <a:avLst/>
          </a:prstGeom>
        </p:spPr>
        <p:txBody>
          <a:bodyPr/>
          <a:lstStyle/>
          <a:p>
            <a:fld id="{AF07E5C7-E54E-4F9C-9AF9-E4D03FBCBEA1}" type="datetime1">
              <a:rPr lang="en-US" smtClean="0">
                <a:solidFill>
                  <a:prstClr val="black"/>
                </a:solidFill>
              </a:rPr>
              <a:t>10/21/2024</a:t>
            </a:fld>
            <a:endParaRPr lang="en-US" dirty="0">
              <a:solidFill>
                <a:prstClr val="black"/>
              </a:solidFill>
            </a:endParaRPr>
          </a:p>
        </p:txBody>
      </p:sp>
      <p:sp>
        <p:nvSpPr>
          <p:cNvPr id="7"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8"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
        <p:nvSpPr>
          <p:cNvPr id="10" name="Rectangle 9"/>
          <p:cNvSpPr/>
          <p:nvPr userDrawn="1"/>
        </p:nvSpPr>
        <p:spPr>
          <a:xfrm>
            <a:off x="304800" y="3568264"/>
            <a:ext cx="11887200" cy="18288"/>
          </a:xfrm>
          <a:prstGeom prst="rect">
            <a:avLst/>
          </a:prstGeom>
          <a:gradFill flip="none" rotWithShape="1">
            <a:gsLst>
              <a:gs pos="48000">
                <a:srgbClr val="3C619E"/>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1584960" y="3612932"/>
            <a:ext cx="10607040" cy="18288"/>
          </a:xfrm>
          <a:prstGeom prst="rect">
            <a:avLst/>
          </a:prstGeom>
          <a:gradFill flip="none" rotWithShape="1">
            <a:gsLst>
              <a:gs pos="48000">
                <a:srgbClr val="3C619E">
                  <a:alpha val="31000"/>
                </a:srgbClr>
              </a:gs>
              <a:gs pos="100000">
                <a:schemeClr val="accent1">
                  <a:tint val="23500"/>
                  <a:satMod val="160000"/>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8757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2800" b="1" i="0" kern="1200" cap="small" baseline="0" dirty="0">
                <a:solidFill>
                  <a:schemeClr val="tx2"/>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lvl1pPr>
              <a:defRPr sz="2800"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DFD982-689C-4D7C-8F34-E98DF8C81A1E}" type="datetime1">
              <a:rPr lang="en-US" smtClean="0">
                <a:solidFill>
                  <a:prstClr val="black"/>
                </a:solidFill>
              </a:rPr>
              <a:t>10/21/2024</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
        <p:nvSpPr>
          <p:cNvPr id="8" name="Rectangle 7"/>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9146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BFF5A2A-B782-41E4-B477-C2D9E2C63529}" type="datetime1">
              <a:rPr lang="en-US" smtClean="0">
                <a:solidFill>
                  <a:prstClr val="black"/>
                </a:solidFill>
              </a:rPr>
              <a:t>10/21/2024</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
        <p:nvSpPr>
          <p:cNvPr id="9" name="Rectangle 8"/>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756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992AB0A-0E3F-4D77-B26A-79F57401482A}" type="datetime1">
              <a:rPr lang="en-US" smtClean="0">
                <a:solidFill>
                  <a:prstClr val="black"/>
                </a:solidFill>
              </a:rPr>
              <a:t>10/21/2024</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603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lvl1pPr>
          </a:lstStyle>
          <a:p>
            <a:r>
              <a:rPr lang="en-US" dirty="0"/>
              <a:t>Click to edit Master title style</a:t>
            </a:r>
          </a:p>
        </p:txBody>
      </p:sp>
      <p:sp>
        <p:nvSpPr>
          <p:cNvPr id="4" name="Rectangle 3"/>
          <p:cNvSpPr/>
          <p:nvPr userDrawn="1"/>
        </p:nvSpPr>
        <p:spPr>
          <a:xfrm>
            <a:off x="-14344" y="1368970"/>
            <a:ext cx="10607040" cy="18288"/>
          </a:xfrm>
          <a:prstGeom prst="rect">
            <a:avLst/>
          </a:prstGeom>
          <a:gradFill flip="none" rotWithShape="1">
            <a:gsLst>
              <a:gs pos="48000">
                <a:srgbClr val="3C619E">
                  <a:alpha val="31000"/>
                </a:srgb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4118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12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F06C72F-83BC-487D-83C8-D23C99715F23}" type="datetime1">
              <a:rPr lang="en-US" smtClean="0">
                <a:solidFill>
                  <a:prstClr val="black"/>
                </a:solidFill>
              </a:rPr>
              <a:t>10/21/2024</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8670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023B037-D2AE-402A-9B5A-1407895F863E}" type="datetime1">
              <a:rPr lang="en-US" smtClean="0">
                <a:solidFill>
                  <a:prstClr val="black"/>
                </a:solidFill>
              </a:rPr>
              <a:t>10/21/2024</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C5C2001-9CB4-48E3-916E-84BDDFF66FC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412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3817367"/>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2800" kern="1200" cap="sm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ramp.nrc-gateway.gov/"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692" y="1470540"/>
            <a:ext cx="8229600" cy="1301968"/>
          </a:xfrm>
        </p:spPr>
        <p:txBody>
          <a:bodyPr anchor="b"/>
          <a:lstStyle/>
          <a:p>
            <a:pPr algn="l"/>
            <a:r>
              <a:rPr lang="en-US" sz="8000" dirty="0"/>
              <a:t>RASCAL Training</a:t>
            </a:r>
          </a:p>
        </p:txBody>
      </p:sp>
      <p:sp>
        <p:nvSpPr>
          <p:cNvPr id="6" name="Text Placeholder 5">
            <a:extLst>
              <a:ext uri="{FF2B5EF4-FFF2-40B4-BE49-F238E27FC236}">
                <a16:creationId xmlns:a16="http://schemas.microsoft.com/office/drawing/2014/main" id="{E0DF229F-6A18-4992-AB77-8980333D8D92}"/>
              </a:ext>
            </a:extLst>
          </p:cNvPr>
          <p:cNvSpPr>
            <a:spLocks noGrp="1"/>
          </p:cNvSpPr>
          <p:nvPr>
            <p:ph type="body" idx="1"/>
          </p:nvPr>
        </p:nvSpPr>
        <p:spPr>
          <a:xfrm>
            <a:off x="1981200" y="4114800"/>
            <a:ext cx="8153400" cy="1301968"/>
          </a:xfrm>
        </p:spPr>
        <p:txBody>
          <a:bodyPr>
            <a:normAutofit fontScale="77500" lnSpcReduction="20000"/>
          </a:bodyPr>
          <a:lstStyle/>
          <a:p>
            <a:pPr algn="l"/>
            <a:r>
              <a:rPr lang="en-US" sz="3600" dirty="0"/>
              <a:t>Unit 3 – Evolving Scenario</a:t>
            </a:r>
          </a:p>
          <a:p>
            <a:pPr algn="l"/>
            <a:r>
              <a:rPr lang="en-US" sz="3600" dirty="0"/>
              <a:t>RAMP 2024 Users Meeting</a:t>
            </a:r>
            <a:br>
              <a:rPr lang="en-US" sz="3600" dirty="0"/>
            </a:br>
            <a:endParaRPr lang="en-US" sz="3600" dirty="0"/>
          </a:p>
        </p:txBody>
      </p:sp>
    </p:spTree>
    <p:extLst>
      <p:ext uri="{BB962C8B-B14F-4D97-AF65-F5344CB8AC3E}">
        <p14:creationId xmlns:p14="http://schemas.microsoft.com/office/powerpoint/2010/main" val="289072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Containment Rad Monitor - How This Works in RASCAL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28800"/>
            <a:ext cx="3371122" cy="20381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962" y="3048000"/>
            <a:ext cx="4156145" cy="3181076"/>
          </a:xfrm>
          <a:prstGeom prst="rect">
            <a:avLst/>
          </a:prstGeom>
        </p:spPr>
      </p:pic>
      <p:cxnSp>
        <p:nvCxnSpPr>
          <p:cNvPr id="12" name="Elbow Connector 11"/>
          <p:cNvCxnSpPr/>
          <p:nvPr/>
        </p:nvCxnSpPr>
        <p:spPr>
          <a:xfrm rot="16200000" flipH="1">
            <a:off x="790453" y="3276605"/>
            <a:ext cx="2238257" cy="1380761"/>
          </a:xfrm>
          <a:prstGeom prst="bentConnector3">
            <a:avLst>
              <a:gd name="adj1" fmla="val 99752"/>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TextBox 15"/>
          <p:cNvSpPr txBox="1"/>
          <p:nvPr/>
        </p:nvSpPr>
        <p:spPr>
          <a:xfrm>
            <a:off x="7445306" y="1771650"/>
            <a:ext cx="4156145" cy="3293209"/>
          </a:xfrm>
          <a:prstGeom prst="rect">
            <a:avLst/>
          </a:prstGeom>
          <a:noFill/>
        </p:spPr>
        <p:txBody>
          <a:bodyPr wrap="square" rtlCol="0">
            <a:spAutoFit/>
          </a:bodyPr>
          <a:lstStyle/>
          <a:p>
            <a:r>
              <a:rPr lang="en-US" sz="2600" dirty="0"/>
              <a:t>The only entries required are the shutdown time and the actual rad monitor readings.</a:t>
            </a:r>
          </a:p>
          <a:p>
            <a:endParaRPr lang="en-US" sz="2600" dirty="0"/>
          </a:p>
          <a:p>
            <a:r>
              <a:rPr lang="en-US" sz="2600" dirty="0"/>
              <a:t>This model is not predictive and persists damage amounts until it reaches a new entry.</a:t>
            </a:r>
          </a:p>
        </p:txBody>
      </p:sp>
    </p:spTree>
    <p:extLst>
      <p:ext uri="{BB962C8B-B14F-4D97-AF65-F5344CB8AC3E}">
        <p14:creationId xmlns:p14="http://schemas.microsoft.com/office/powerpoint/2010/main" val="339837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pPr marL="0" indent="0">
              <a:buNone/>
            </a:pPr>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362200"/>
            <a:ext cx="11049000" cy="42672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1125" algn="l"/>
              </a:tabLst>
            </a:pPr>
            <a:endParaRPr lang="en-US" sz="2000" dirty="0">
              <a:solidFill>
                <a:schemeClr val="tx1"/>
              </a:solidFill>
            </a:endParaRPr>
          </a:p>
          <a:p>
            <a:pPr algn="ctr">
              <a:tabLst>
                <a:tab pos="1381125" algn="l"/>
              </a:tabLst>
            </a:pPr>
            <a:r>
              <a:rPr lang="en-US" sz="2000" dirty="0">
                <a:solidFill>
                  <a:schemeClr val="tx1"/>
                </a:solidFill>
              </a:rPr>
              <a:t>Palo Verde Unit 1.  Shutdown at 08:35.  </a:t>
            </a:r>
            <a:br>
              <a:rPr lang="en-US" sz="2000" dirty="0">
                <a:solidFill>
                  <a:schemeClr val="tx1"/>
                </a:solidFill>
              </a:rPr>
            </a:br>
            <a:r>
              <a:rPr lang="en-US" sz="2000" dirty="0">
                <a:solidFill>
                  <a:schemeClr val="tx1"/>
                </a:solidFill>
              </a:rPr>
              <a:t>Sprays are off and readings are shown below:</a:t>
            </a: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a:p>
            <a:pPr>
              <a:tabLst>
                <a:tab pos="1381125" algn="l"/>
              </a:tabLst>
            </a:pPr>
            <a:r>
              <a:rPr lang="en-US" sz="2000" dirty="0">
                <a:solidFill>
                  <a:schemeClr val="tx1"/>
                </a:solidFill>
              </a:rPr>
              <a:t>Since we are running this model only to determine core damage state and not doses downwind, the release pathway and weather details are not important at this time.  Use default (design) containment leakage, predefined standard meteorology and default calc distance/duration.</a:t>
            </a: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p:txBody>
      </p:sp>
      <p:graphicFrame>
        <p:nvGraphicFramePr>
          <p:cNvPr id="3" name="Table 2">
            <a:extLst>
              <a:ext uri="{FF2B5EF4-FFF2-40B4-BE49-F238E27FC236}">
                <a16:creationId xmlns:a16="http://schemas.microsoft.com/office/drawing/2014/main" id="{8D5C4074-DCFA-4309-9987-18D04599104C}"/>
              </a:ext>
            </a:extLst>
          </p:cNvPr>
          <p:cNvGraphicFramePr>
            <a:graphicFrameLocks noGrp="1"/>
          </p:cNvGraphicFramePr>
          <p:nvPr>
            <p:extLst>
              <p:ext uri="{D42A27DB-BD31-4B8C-83A1-F6EECF244321}">
                <p14:modId xmlns:p14="http://schemas.microsoft.com/office/powerpoint/2010/main" val="1381709615"/>
              </p:ext>
            </p:extLst>
          </p:nvPr>
        </p:nvGraphicFramePr>
        <p:xfrm>
          <a:off x="2819400" y="3657600"/>
          <a:ext cx="6324600" cy="1134844"/>
        </p:xfrm>
        <a:graphic>
          <a:graphicData uri="http://schemas.openxmlformats.org/drawingml/2006/table">
            <a:tbl>
              <a:tblPr firstRow="1" bandRow="1">
                <a:tableStyleId>{69CF1AB2-1976-4502-BF36-3FF5EA218861}</a:tableStyleId>
              </a:tblPr>
              <a:tblGrid>
                <a:gridCol w="1454293">
                  <a:extLst>
                    <a:ext uri="{9D8B030D-6E8A-4147-A177-3AD203B41FA5}">
                      <a16:colId xmlns:a16="http://schemas.microsoft.com/office/drawing/2014/main" val="20000"/>
                    </a:ext>
                  </a:extLst>
                </a:gridCol>
                <a:gridCol w="4870307">
                  <a:extLst>
                    <a:ext uri="{9D8B030D-6E8A-4147-A177-3AD203B41FA5}">
                      <a16:colId xmlns:a16="http://schemas.microsoft.com/office/drawing/2014/main" val="20001"/>
                    </a:ext>
                  </a:extLst>
                </a:gridCol>
              </a:tblGrid>
              <a:tr h="393700">
                <a:tc>
                  <a:txBody>
                    <a:bodyPr/>
                    <a:lstStyle/>
                    <a:p>
                      <a:pPr algn="ctr"/>
                      <a:r>
                        <a:rPr lang="en-US" dirty="0"/>
                        <a:t>Time</a:t>
                      </a:r>
                    </a:p>
                  </a:txBody>
                  <a:tcPr/>
                </a:tc>
                <a:tc>
                  <a:txBody>
                    <a:bodyPr/>
                    <a:lstStyle/>
                    <a:p>
                      <a:pPr algn="ctr"/>
                      <a:r>
                        <a:rPr lang="en-US" dirty="0"/>
                        <a:t>Containment</a:t>
                      </a:r>
                      <a:r>
                        <a:rPr lang="en-US" baseline="0" dirty="0"/>
                        <a:t> Radiation Monitor Reading (R/h)</a:t>
                      </a:r>
                      <a:endParaRPr lang="en-US" dirty="0"/>
                    </a:p>
                  </a:txBody>
                  <a:tcPr/>
                </a:tc>
                <a:extLst>
                  <a:ext uri="{0D108BD9-81ED-4DB2-BD59-A6C34878D82A}">
                    <a16:rowId xmlns:a16="http://schemas.microsoft.com/office/drawing/2014/main" val="10000"/>
                  </a:ext>
                </a:extLst>
              </a:tr>
              <a:tr h="370572">
                <a:tc>
                  <a:txBody>
                    <a:bodyPr/>
                    <a:lstStyle/>
                    <a:p>
                      <a:pPr algn="ctr"/>
                      <a:r>
                        <a:rPr lang="en-US" dirty="0"/>
                        <a:t>08:40</a:t>
                      </a:r>
                    </a:p>
                  </a:txBody>
                  <a:tcPr/>
                </a:tc>
                <a:tc>
                  <a:txBody>
                    <a:bodyPr/>
                    <a:lstStyle/>
                    <a:p>
                      <a:pPr algn="ctr"/>
                      <a:r>
                        <a:rPr lang="en-US" dirty="0"/>
                        <a:t>2.4</a:t>
                      </a:r>
                    </a:p>
                  </a:txBody>
                  <a:tcPr/>
                </a:tc>
                <a:extLst>
                  <a:ext uri="{0D108BD9-81ED-4DB2-BD59-A6C34878D82A}">
                    <a16:rowId xmlns:a16="http://schemas.microsoft.com/office/drawing/2014/main" val="10001"/>
                  </a:ext>
                </a:extLst>
              </a:tr>
              <a:tr h="370572">
                <a:tc>
                  <a:txBody>
                    <a:bodyPr/>
                    <a:lstStyle/>
                    <a:p>
                      <a:pPr algn="ctr"/>
                      <a:r>
                        <a:rPr lang="en-US" dirty="0"/>
                        <a:t>08:55</a:t>
                      </a:r>
                    </a:p>
                  </a:txBody>
                  <a:tcPr/>
                </a:tc>
                <a:tc>
                  <a:txBody>
                    <a:bodyPr/>
                    <a:lstStyle/>
                    <a:p>
                      <a:pPr algn="ctr"/>
                      <a:r>
                        <a:rPr lang="en-US" dirty="0"/>
                        <a:t>5.1</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597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27972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76400"/>
            <a:ext cx="9829800" cy="4876800"/>
          </a:xfrm>
        </p:spPr>
        <p:txBody>
          <a:bodyPr>
            <a:normAutofit/>
          </a:bodyPr>
          <a:lstStyle/>
          <a:p>
            <a:pPr marL="0" marR="0" lvl="0" indent="0" fontAlgn="ctr">
              <a:lnSpc>
                <a:spcPct val="107000"/>
              </a:lnSpc>
              <a:spcBef>
                <a:spcPts val="0"/>
              </a:spcBef>
              <a:spcAft>
                <a:spcPts val="0"/>
              </a:spcAft>
              <a:buSzPts val="1000"/>
              <a:buNone/>
              <a:tabLst>
                <a:tab pos="457200" algn="l"/>
              </a:tabLst>
            </a:pPr>
            <a:r>
              <a:rPr lang="en-US"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5.1 R/h reading translates into how much core damage?</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lnSpc>
                <a:spcPct val="130000"/>
              </a:lnSpc>
              <a:spcBef>
                <a:spcPts val="0"/>
              </a:spcBef>
              <a:spcAft>
                <a:spcPts val="0"/>
              </a:spcAft>
              <a:buSzPts val="1000"/>
              <a:buFont typeface="Courier New" panose="02070309020205020404" pitchFamily="49" charset="0"/>
              <a:buChar char="o"/>
              <a:tabLst>
                <a:tab pos="914400" algn="l"/>
              </a:tabLst>
            </a:pPr>
            <a:r>
              <a:rPr lang="en-US"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8.47E-03% cladding failure</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lnSpc>
                <a:spcPct val="130000"/>
              </a:lnSpc>
              <a:spcBef>
                <a:spcPts val="0"/>
              </a:spcBef>
              <a:spcAft>
                <a:spcPts val="0"/>
              </a:spcAft>
              <a:buSzPts val="1000"/>
              <a:buFont typeface="Courier New" panose="02070309020205020404" pitchFamily="49" charset="0"/>
              <a:buChar char="o"/>
              <a:tabLst>
                <a:tab pos="914400" algn="l"/>
              </a:tabLst>
            </a:pPr>
            <a:r>
              <a:rPr lang="en-US"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1.09E-02% cladding failure</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lnSpc>
                <a:spcPct val="130000"/>
              </a:lnSpc>
              <a:spcBef>
                <a:spcPts val="0"/>
              </a:spcBef>
              <a:spcAft>
                <a:spcPts val="0"/>
              </a:spcAft>
              <a:buSzPts val="1000"/>
              <a:buFont typeface="Courier New" panose="02070309020205020404" pitchFamily="49" charset="0"/>
              <a:buChar char="o"/>
              <a:tabLst>
                <a:tab pos="914400" algn="l"/>
              </a:tabLst>
            </a:pPr>
            <a:r>
              <a:rPr lang="en-US"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1.72E-02% cladding failure</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lnSpc>
                <a:spcPct val="130000"/>
              </a:lnSpc>
              <a:spcBef>
                <a:spcPts val="0"/>
              </a:spcBef>
              <a:spcAft>
                <a:spcPts val="0"/>
              </a:spcAft>
              <a:buSzPts val="1000"/>
              <a:buFont typeface="Courier New" panose="02070309020205020404" pitchFamily="49" charset="0"/>
              <a:buChar char="o"/>
              <a:tabLst>
                <a:tab pos="914400" algn="l"/>
              </a:tabLst>
            </a:pPr>
            <a:r>
              <a:rPr lang="en-US"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None of the above values</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DE8E99FD-F3F3-4F4B-A05D-6E37375BEDCE}"/>
              </a:ext>
            </a:extLst>
          </p:cNvPr>
          <p:cNvSpPr/>
          <p:nvPr/>
        </p:nvSpPr>
        <p:spPr>
          <a:xfrm>
            <a:off x="978878" y="2332038"/>
            <a:ext cx="4431322"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8" descr="28,539 Knowledge Check Images, Stock Photos &amp; Vectors | Shutterstock">
            <a:extLst>
              <a:ext uri="{FF2B5EF4-FFF2-40B4-BE49-F238E27FC236}">
                <a16:creationId xmlns:a16="http://schemas.microsoft.com/office/drawing/2014/main" id="{DE2B94E4-7038-7DEB-44D2-02BC53279AF2}"/>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7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10" name="TextBox 9"/>
          <p:cNvSpPr txBox="1"/>
          <p:nvPr/>
        </p:nvSpPr>
        <p:spPr>
          <a:xfrm>
            <a:off x="1676401" y="1600201"/>
            <a:ext cx="8382000" cy="461665"/>
          </a:xfrm>
          <a:prstGeom prst="rect">
            <a:avLst/>
          </a:prstGeom>
          <a:noFill/>
        </p:spPr>
        <p:txBody>
          <a:bodyPr wrap="square" rtlCol="0">
            <a:spAutoFit/>
          </a:bodyPr>
          <a:lstStyle/>
          <a:p>
            <a:r>
              <a:rPr lang="en-US" sz="2400" dirty="0"/>
              <a:t>From the case summary, we can see the calculated core damage:</a:t>
            </a:r>
          </a:p>
        </p:txBody>
      </p:sp>
      <p:graphicFrame>
        <p:nvGraphicFramePr>
          <p:cNvPr id="11" name="Table 10"/>
          <p:cNvGraphicFramePr>
            <a:graphicFrameLocks noGrp="1"/>
          </p:cNvGraphicFramePr>
          <p:nvPr>
            <p:extLst>
              <p:ext uri="{D42A27DB-BD31-4B8C-83A1-F6EECF244321}">
                <p14:modId xmlns:p14="http://schemas.microsoft.com/office/powerpoint/2010/main" val="3671024254"/>
              </p:ext>
            </p:extLst>
          </p:nvPr>
        </p:nvGraphicFramePr>
        <p:xfrm>
          <a:off x="2057400" y="4500077"/>
          <a:ext cx="7620000" cy="1381224"/>
        </p:xfrm>
        <a:graphic>
          <a:graphicData uri="http://schemas.openxmlformats.org/drawingml/2006/table">
            <a:tbl>
              <a:tblPr firstRow="1" bandRow="1">
                <a:tableStyleId>{69CF1AB2-1976-4502-BF36-3FF5EA218861}</a:tableStyleId>
              </a:tblPr>
              <a:tblGrid>
                <a:gridCol w="1437736">
                  <a:extLst>
                    <a:ext uri="{9D8B030D-6E8A-4147-A177-3AD203B41FA5}">
                      <a16:colId xmlns:a16="http://schemas.microsoft.com/office/drawing/2014/main" val="20000"/>
                    </a:ext>
                  </a:extLst>
                </a:gridCol>
                <a:gridCol w="3091132">
                  <a:extLst>
                    <a:ext uri="{9D8B030D-6E8A-4147-A177-3AD203B41FA5}">
                      <a16:colId xmlns:a16="http://schemas.microsoft.com/office/drawing/2014/main" val="20001"/>
                    </a:ext>
                  </a:extLst>
                </a:gridCol>
                <a:gridCol w="3091132">
                  <a:extLst>
                    <a:ext uri="{9D8B030D-6E8A-4147-A177-3AD203B41FA5}">
                      <a16:colId xmlns:a16="http://schemas.microsoft.com/office/drawing/2014/main" val="20002"/>
                    </a:ext>
                  </a:extLst>
                </a:gridCol>
              </a:tblGrid>
              <a:tr h="639618">
                <a:tc>
                  <a:txBody>
                    <a:bodyPr/>
                    <a:lstStyle/>
                    <a:p>
                      <a:pPr algn="ctr"/>
                      <a:r>
                        <a:rPr lang="en-US" dirty="0"/>
                        <a:t>Time</a:t>
                      </a:r>
                    </a:p>
                  </a:txBody>
                  <a:tcPr/>
                </a:tc>
                <a:tc>
                  <a:txBody>
                    <a:bodyPr/>
                    <a:lstStyle/>
                    <a:p>
                      <a:pPr algn="ctr"/>
                      <a:r>
                        <a:rPr lang="en-US" dirty="0"/>
                        <a:t>Containment</a:t>
                      </a:r>
                      <a:r>
                        <a:rPr lang="en-US" baseline="0" dirty="0"/>
                        <a:t> Radiation Monitor Reading (R/h)</a:t>
                      </a:r>
                      <a:endParaRPr lang="en-US" dirty="0"/>
                    </a:p>
                  </a:txBody>
                  <a:tcPr/>
                </a:tc>
                <a:tc>
                  <a:txBody>
                    <a:bodyPr/>
                    <a:lstStyle/>
                    <a:p>
                      <a:pPr algn="ctr"/>
                      <a:r>
                        <a:rPr lang="en-US" dirty="0"/>
                        <a:t>RASCAL</a:t>
                      </a:r>
                      <a:r>
                        <a:rPr lang="en-US" baseline="0" dirty="0"/>
                        <a:t> Calculated Core Damage</a:t>
                      </a:r>
                      <a:endParaRPr lang="en-US" dirty="0"/>
                    </a:p>
                  </a:txBody>
                  <a:tcPr/>
                </a:tc>
                <a:extLst>
                  <a:ext uri="{0D108BD9-81ED-4DB2-BD59-A6C34878D82A}">
                    <a16:rowId xmlns:a16="http://schemas.microsoft.com/office/drawing/2014/main" val="10000"/>
                  </a:ext>
                </a:extLst>
              </a:tr>
              <a:tr h="370572">
                <a:tc>
                  <a:txBody>
                    <a:bodyPr/>
                    <a:lstStyle/>
                    <a:p>
                      <a:pPr algn="ctr"/>
                      <a:r>
                        <a:rPr lang="en-US" dirty="0"/>
                        <a:t>08:40</a:t>
                      </a:r>
                    </a:p>
                  </a:txBody>
                  <a:tcPr/>
                </a:tc>
                <a:tc>
                  <a:txBody>
                    <a:bodyPr/>
                    <a:lstStyle/>
                    <a:p>
                      <a:pPr algn="ctr"/>
                      <a:r>
                        <a:rPr lang="en-US" dirty="0"/>
                        <a:t>2.4</a:t>
                      </a:r>
                    </a:p>
                  </a:txBody>
                  <a:tcPr/>
                </a:tc>
                <a:tc>
                  <a:txBody>
                    <a:bodyPr/>
                    <a:lstStyle/>
                    <a:p>
                      <a:pPr algn="ctr"/>
                      <a:r>
                        <a:rPr lang="en-US" sz="1800" kern="1200" dirty="0">
                          <a:solidFill>
                            <a:schemeClr val="dk1"/>
                          </a:solidFill>
                          <a:latin typeface="+mn-lt"/>
                          <a:ea typeface="+mn-ea"/>
                          <a:cs typeface="+mn-cs"/>
                        </a:rPr>
                        <a:t>3.96E-03% </a:t>
                      </a:r>
                      <a:r>
                        <a:rPr lang="en-US" dirty="0"/>
                        <a:t> cladding failure</a:t>
                      </a:r>
                    </a:p>
                  </a:txBody>
                  <a:tcPr>
                    <a:solidFill>
                      <a:schemeClr val="bg1">
                        <a:lumMod val="95000"/>
                      </a:schemeClr>
                    </a:solidFill>
                  </a:tcPr>
                </a:tc>
                <a:extLst>
                  <a:ext uri="{0D108BD9-81ED-4DB2-BD59-A6C34878D82A}">
                    <a16:rowId xmlns:a16="http://schemas.microsoft.com/office/drawing/2014/main" val="10001"/>
                  </a:ext>
                </a:extLst>
              </a:tr>
              <a:tr h="370572">
                <a:tc>
                  <a:txBody>
                    <a:bodyPr/>
                    <a:lstStyle/>
                    <a:p>
                      <a:pPr algn="ctr"/>
                      <a:r>
                        <a:rPr lang="en-US" dirty="0"/>
                        <a:t>08:55</a:t>
                      </a:r>
                    </a:p>
                  </a:txBody>
                  <a:tcPr/>
                </a:tc>
                <a:tc>
                  <a:txBody>
                    <a:bodyPr/>
                    <a:lstStyle/>
                    <a:p>
                      <a:pPr algn="ctr"/>
                      <a:r>
                        <a:rPr lang="en-US" dirty="0"/>
                        <a:t>5.1</a:t>
                      </a:r>
                    </a:p>
                  </a:txBody>
                  <a:tcPr/>
                </a:tc>
                <a:tc>
                  <a:txBody>
                    <a:bodyPr/>
                    <a:lstStyle/>
                    <a:p>
                      <a:pPr algn="ctr"/>
                      <a:r>
                        <a:rPr lang="en-US" sz="1800" kern="1200" dirty="0">
                          <a:solidFill>
                            <a:schemeClr val="dk1"/>
                          </a:solidFill>
                          <a:latin typeface="+mn-lt"/>
                          <a:ea typeface="+mn-ea"/>
                          <a:cs typeface="+mn-cs"/>
                        </a:rPr>
                        <a:t>8.47E-03% </a:t>
                      </a:r>
                      <a:r>
                        <a:rPr lang="en-US" dirty="0"/>
                        <a:t>cladding failure</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407" t="32649" r="14147" b="24165"/>
          <a:stretch/>
        </p:blipFill>
        <p:spPr>
          <a:xfrm>
            <a:off x="3886200" y="2246645"/>
            <a:ext cx="3191426" cy="1556793"/>
          </a:xfrm>
          <a:prstGeom prst="rect">
            <a:avLst/>
          </a:prstGeom>
        </p:spPr>
      </p:pic>
      <p:sp>
        <p:nvSpPr>
          <p:cNvPr id="7" name="TextBox 6">
            <a:extLst>
              <a:ext uri="{FF2B5EF4-FFF2-40B4-BE49-F238E27FC236}">
                <a16:creationId xmlns:a16="http://schemas.microsoft.com/office/drawing/2014/main" id="{36F22018-F761-4944-9B56-8F5959C187A2}"/>
              </a:ext>
            </a:extLst>
          </p:cNvPr>
          <p:cNvSpPr txBox="1"/>
          <p:nvPr/>
        </p:nvSpPr>
        <p:spPr>
          <a:xfrm>
            <a:off x="3429000" y="6167735"/>
            <a:ext cx="8382000" cy="461665"/>
          </a:xfrm>
          <a:prstGeom prst="rect">
            <a:avLst/>
          </a:prstGeom>
          <a:noFill/>
        </p:spPr>
        <p:txBody>
          <a:bodyPr wrap="square" rtlCol="0">
            <a:spAutoFit/>
          </a:bodyPr>
          <a:lstStyle/>
          <a:p>
            <a:r>
              <a:rPr lang="en-US" sz="2400" dirty="0"/>
              <a:t>After completion, </a:t>
            </a:r>
            <a:r>
              <a:rPr lang="en-US" sz="2400" b="1" dirty="0"/>
              <a:t>save your case!</a:t>
            </a:r>
          </a:p>
        </p:txBody>
      </p:sp>
      <p:pic>
        <p:nvPicPr>
          <p:cNvPr id="4" name="Picture 3">
            <a:extLst>
              <a:ext uri="{FF2B5EF4-FFF2-40B4-BE49-F238E27FC236}">
                <a16:creationId xmlns:a16="http://schemas.microsoft.com/office/drawing/2014/main" id="{95A8B773-569A-4509-815B-9544B09623F5}"/>
              </a:ext>
            </a:extLst>
          </p:cNvPr>
          <p:cNvPicPr>
            <a:picLocks noChangeAspect="1"/>
          </p:cNvPicPr>
          <p:nvPr/>
        </p:nvPicPr>
        <p:blipFill rotWithShape="1">
          <a:blip r:embed="rId4"/>
          <a:srcRect l="23066" t="27907" r="14192" b="30304"/>
          <a:stretch/>
        </p:blipFill>
        <p:spPr>
          <a:xfrm>
            <a:off x="3392214" y="2061866"/>
            <a:ext cx="4800600" cy="2327571"/>
          </a:xfrm>
          <a:prstGeom prst="rect">
            <a:avLst/>
          </a:prstGeom>
        </p:spPr>
      </p:pic>
      <p:sp>
        <p:nvSpPr>
          <p:cNvPr id="5" name="Rectangle 4">
            <a:extLst>
              <a:ext uri="{FF2B5EF4-FFF2-40B4-BE49-F238E27FC236}">
                <a16:creationId xmlns:a16="http://schemas.microsoft.com/office/drawing/2014/main" id="{3C403120-951F-458B-B119-5BF94A947935}"/>
              </a:ext>
            </a:extLst>
          </p:cNvPr>
          <p:cNvSpPr/>
          <p:nvPr/>
        </p:nvSpPr>
        <p:spPr>
          <a:xfrm>
            <a:off x="3276600" y="3025041"/>
            <a:ext cx="4572000" cy="6325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68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the core really damaged?</a:t>
            </a:r>
          </a:p>
        </p:txBody>
      </p:sp>
      <p:sp>
        <p:nvSpPr>
          <p:cNvPr id="5" name="TextBox 4">
            <a:extLst>
              <a:ext uri="{FF2B5EF4-FFF2-40B4-BE49-F238E27FC236}">
                <a16:creationId xmlns:a16="http://schemas.microsoft.com/office/drawing/2014/main" id="{460F36BD-A1DE-4180-95DF-A08F7DD01D2D}"/>
              </a:ext>
            </a:extLst>
          </p:cNvPr>
          <p:cNvSpPr txBox="1"/>
          <p:nvPr/>
        </p:nvSpPr>
        <p:spPr>
          <a:xfrm>
            <a:off x="5638800" y="1718768"/>
            <a:ext cx="5727970" cy="2677656"/>
          </a:xfrm>
          <a:prstGeom prst="rect">
            <a:avLst/>
          </a:prstGeom>
          <a:noFill/>
        </p:spPr>
        <p:txBody>
          <a:bodyPr wrap="square" rtlCol="0">
            <a:spAutoFit/>
          </a:bodyPr>
          <a:lstStyle/>
          <a:p>
            <a:r>
              <a:rPr lang="en-US" sz="2400" dirty="0"/>
              <a:t>Our RASCAL results show small amounts of clad failure.  The table shows spiked coolant.  Since RASCAL only calculates clad failure and core melt states with this model, our results show as extrapolated clad failure.  </a:t>
            </a:r>
          </a:p>
          <a:p>
            <a:endParaRPr lang="en-US" sz="2400" dirty="0"/>
          </a:p>
          <a:p>
            <a:r>
              <a:rPr lang="en-US" sz="2400" dirty="0"/>
              <a:t>We can translate this as no clad failure. </a:t>
            </a:r>
          </a:p>
        </p:txBody>
      </p:sp>
      <p:pic>
        <p:nvPicPr>
          <p:cNvPr id="7" name="Picture 6" descr="Rad Mon PWR.wmf">
            <a:extLst>
              <a:ext uri="{FF2B5EF4-FFF2-40B4-BE49-F238E27FC236}">
                <a16:creationId xmlns:a16="http://schemas.microsoft.com/office/drawing/2014/main" id="{2F6AB61D-1F6F-481F-803B-8D85DFB0B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417638"/>
            <a:ext cx="3733800" cy="5275078"/>
          </a:xfrm>
          <a:prstGeom prst="rect">
            <a:avLst/>
          </a:prstGeom>
        </p:spPr>
      </p:pic>
      <p:sp>
        <p:nvSpPr>
          <p:cNvPr id="8" name="Arrow: Right 7">
            <a:extLst>
              <a:ext uri="{FF2B5EF4-FFF2-40B4-BE49-F238E27FC236}">
                <a16:creationId xmlns:a16="http://schemas.microsoft.com/office/drawing/2014/main" id="{C34D2D40-2172-4BA4-A998-9D623ED3E567}"/>
              </a:ext>
            </a:extLst>
          </p:cNvPr>
          <p:cNvSpPr/>
          <p:nvPr/>
        </p:nvSpPr>
        <p:spPr>
          <a:xfrm>
            <a:off x="1002507" y="4076700"/>
            <a:ext cx="533400" cy="381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D8046AD-5430-478C-B559-418649C49373}"/>
              </a:ext>
            </a:extLst>
          </p:cNvPr>
          <p:cNvCxnSpPr/>
          <p:nvPr/>
        </p:nvCxnSpPr>
        <p:spPr>
          <a:xfrm>
            <a:off x="1593057" y="4267200"/>
            <a:ext cx="3276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100993-A533-4F1A-87DB-CE376432D749}"/>
              </a:ext>
            </a:extLst>
          </p:cNvPr>
          <p:cNvSpPr txBox="1"/>
          <p:nvPr/>
        </p:nvSpPr>
        <p:spPr>
          <a:xfrm>
            <a:off x="1028701" y="4114800"/>
            <a:ext cx="533400" cy="276999"/>
          </a:xfrm>
          <a:prstGeom prst="rect">
            <a:avLst/>
          </a:prstGeom>
          <a:noFill/>
        </p:spPr>
        <p:txBody>
          <a:bodyPr wrap="square" rtlCol="0">
            <a:spAutoFit/>
          </a:bodyPr>
          <a:lstStyle/>
          <a:p>
            <a:r>
              <a:rPr lang="en-US" sz="1200" dirty="0"/>
              <a:t>5.1</a:t>
            </a:r>
          </a:p>
        </p:txBody>
      </p:sp>
    </p:spTree>
    <p:extLst>
      <p:ext uri="{BB962C8B-B14F-4D97-AF65-F5344CB8AC3E}">
        <p14:creationId xmlns:p14="http://schemas.microsoft.com/office/powerpoint/2010/main" val="357138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fontScale="92500"/>
          </a:bodyPr>
          <a:lstStyle/>
          <a:p>
            <a:r>
              <a:rPr lang="en-US" dirty="0"/>
              <a:t>At 09:30, there are indications that a valve in the ECCS (Emergency Core </a:t>
            </a:r>
            <a:r>
              <a:rPr lang="en-US"/>
              <a:t>Cooling System), </a:t>
            </a:r>
            <a:r>
              <a:rPr lang="en-US" dirty="0"/>
              <a:t>which is providing </a:t>
            </a:r>
            <a:r>
              <a:rPr lang="en-US"/>
              <a:t>make-up water, has failed </a:t>
            </a:r>
            <a:r>
              <a:rPr lang="en-US" dirty="0"/>
              <a:t>resulting in some reactor coolant flowing into the auxiliary building.</a:t>
            </a:r>
          </a:p>
          <a:p>
            <a:endParaRPr lang="en-US" dirty="0"/>
          </a:p>
          <a:p>
            <a:endParaRPr lang="en-US" dirty="0"/>
          </a:p>
          <a:p>
            <a:r>
              <a:rPr lang="en-US" dirty="0"/>
              <a:t>Strategy</a:t>
            </a:r>
          </a:p>
          <a:p>
            <a:pPr lvl="1"/>
            <a:r>
              <a:rPr lang="en-US" dirty="0"/>
              <a:t>Previously</a:t>
            </a:r>
          </a:p>
          <a:p>
            <a:pPr lvl="2"/>
            <a:r>
              <a:rPr lang="en-US" dirty="0"/>
              <a:t>Containment radiation run suggested no core damage</a:t>
            </a:r>
          </a:p>
          <a:p>
            <a:pPr lvl="2"/>
            <a:r>
              <a:rPr lang="en-US" dirty="0"/>
              <a:t>Had no release path, but now have a pathway to environment through aux building</a:t>
            </a:r>
          </a:p>
          <a:p>
            <a:pPr lvl="1"/>
            <a:r>
              <a:rPr lang="en-US" dirty="0"/>
              <a:t>We can use the Coolant Release model to estimate RCS inventory leaking to environment</a:t>
            </a:r>
          </a:p>
        </p:txBody>
      </p:sp>
    </p:spTree>
    <p:extLst>
      <p:ext uri="{BB962C8B-B14F-4D97-AF65-F5344CB8AC3E}">
        <p14:creationId xmlns:p14="http://schemas.microsoft.com/office/powerpoint/2010/main" val="419472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Coolant Release - How This Works in RASCAL</a:t>
            </a:r>
          </a:p>
        </p:txBody>
      </p:sp>
      <p:sp>
        <p:nvSpPr>
          <p:cNvPr id="3" name="Content Placeholder 2"/>
          <p:cNvSpPr>
            <a:spLocks noGrp="1"/>
          </p:cNvSpPr>
          <p:nvPr>
            <p:ph idx="1"/>
          </p:nvPr>
        </p:nvSpPr>
        <p:spPr/>
        <p:txBody>
          <a:bodyPr>
            <a:normAutofit lnSpcReduction="10000"/>
          </a:bodyPr>
          <a:lstStyle/>
          <a:p>
            <a:endParaRPr lang="en-US" sz="1700" b="0" dirty="0"/>
          </a:p>
          <a:p>
            <a:r>
              <a:rPr lang="en-US" b="0" dirty="0"/>
              <a:t>All reactor system pipe breaks can be modeled 2 ways depending on volume of coolant leak:</a:t>
            </a:r>
          </a:p>
          <a:p>
            <a:pPr lvl="1"/>
            <a:r>
              <a:rPr lang="en-US" b="0" dirty="0"/>
              <a:t>LOCA (large or unrecoverable break, core melt)</a:t>
            </a:r>
          </a:p>
          <a:p>
            <a:pPr lvl="1"/>
            <a:r>
              <a:rPr lang="en-US" b="0" dirty="0"/>
              <a:t>Coolant Release (smaller break, no core melt)</a:t>
            </a:r>
          </a:p>
          <a:p>
            <a:endParaRPr lang="en-US" sz="1700" b="0" dirty="0"/>
          </a:p>
          <a:p>
            <a:r>
              <a:rPr lang="en-US" b="0" dirty="0"/>
              <a:t>For coolant release models (simple SGTRs or small bypass LOCAs with no degrading conditions):</a:t>
            </a:r>
          </a:p>
          <a:p>
            <a:pPr lvl="1"/>
            <a:r>
              <a:rPr lang="en-US" b="0" dirty="0"/>
              <a:t>Database has information about nuclides that would be in normal coolant</a:t>
            </a:r>
          </a:p>
          <a:p>
            <a:pPr lvl="1"/>
            <a:r>
              <a:rPr lang="en-US" b="0" dirty="0"/>
              <a:t>Coolant spiking</a:t>
            </a:r>
          </a:p>
        </p:txBody>
      </p:sp>
    </p:spTree>
    <p:extLst>
      <p:ext uri="{BB962C8B-B14F-4D97-AF65-F5344CB8AC3E}">
        <p14:creationId xmlns:p14="http://schemas.microsoft.com/office/powerpoint/2010/main" val="3856515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pPr marL="0" indent="0">
              <a:buNone/>
            </a:pPr>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286000"/>
            <a:ext cx="11049000" cy="43434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1125" algn="l"/>
              </a:tabLst>
            </a:pPr>
            <a:r>
              <a:rPr lang="en-US" dirty="0">
                <a:solidFill>
                  <a:schemeClr val="tx1"/>
                </a:solidFill>
              </a:rPr>
              <a:t>Palo Verde Unit 1.  Shutdown (same as before) at 08:35.  Containment rad monitor run suggested spiked coolant (leave at default 30).  Coolant release starts when ECCS valve failed at 09:30.  </a:t>
            </a:r>
          </a:p>
          <a:p>
            <a:pPr>
              <a:tabLst>
                <a:tab pos="1381125" algn="l"/>
              </a:tabLst>
            </a:pPr>
            <a:endParaRPr lang="en-US" dirty="0">
              <a:solidFill>
                <a:schemeClr val="tx1"/>
              </a:solidFill>
            </a:endParaRPr>
          </a:p>
          <a:p>
            <a:pPr>
              <a:tabLst>
                <a:tab pos="1381125" algn="l"/>
              </a:tabLst>
            </a:pPr>
            <a:r>
              <a:rPr lang="en-US" dirty="0">
                <a:solidFill>
                  <a:schemeClr val="tx1"/>
                </a:solidFill>
              </a:rPr>
              <a:t>Release is through aux building (bypass) and operators estimate backflow rate at 100 gal/min.  Filters remain on.  </a:t>
            </a:r>
            <a:br>
              <a:rPr lang="en-US" dirty="0">
                <a:solidFill>
                  <a:schemeClr val="tx1"/>
                </a:solidFill>
              </a:rPr>
            </a:br>
            <a:endParaRPr lang="en-US" dirty="0">
              <a:solidFill>
                <a:schemeClr val="tx1"/>
              </a:solidFill>
            </a:endParaRPr>
          </a:p>
          <a:p>
            <a:pPr>
              <a:tabLst>
                <a:tab pos="1381125" algn="l"/>
              </a:tabLst>
            </a:pPr>
            <a:r>
              <a:rPr lang="en-US" dirty="0">
                <a:solidFill>
                  <a:schemeClr val="tx1"/>
                </a:solidFill>
              </a:rPr>
              <a:t>Weather data is as follows:</a:t>
            </a:r>
          </a:p>
          <a:p>
            <a:pPr>
              <a:tabLst>
                <a:tab pos="1381125" algn="l"/>
              </a:tabLst>
            </a:pPr>
            <a:endParaRPr lang="en-US" dirty="0">
              <a:solidFill>
                <a:schemeClr val="tx1"/>
              </a:solidFill>
            </a:endParaRPr>
          </a:p>
          <a:p>
            <a:pPr>
              <a:tabLst>
                <a:tab pos="1381125" algn="l"/>
              </a:tabLst>
            </a:pPr>
            <a:endParaRPr lang="en-US" dirty="0">
              <a:solidFill>
                <a:schemeClr val="tx1"/>
              </a:solidFill>
            </a:endParaRPr>
          </a:p>
          <a:p>
            <a:pPr>
              <a:tabLst>
                <a:tab pos="1381125" algn="l"/>
              </a:tabLst>
            </a:pPr>
            <a:endParaRPr lang="en-US" dirty="0">
              <a:solidFill>
                <a:schemeClr val="tx1"/>
              </a:solidFill>
            </a:endParaRPr>
          </a:p>
          <a:p>
            <a:pPr>
              <a:tabLst>
                <a:tab pos="1381125" algn="l"/>
              </a:tabLst>
            </a:pPr>
            <a:endParaRPr lang="en-US" dirty="0">
              <a:solidFill>
                <a:schemeClr val="tx1"/>
              </a:solidFill>
            </a:endParaRPr>
          </a:p>
          <a:p>
            <a:pPr>
              <a:tabLst>
                <a:tab pos="1381125" algn="l"/>
              </a:tabLst>
            </a:pPr>
            <a:endParaRPr lang="en-US" dirty="0">
              <a:solidFill>
                <a:schemeClr val="tx1"/>
              </a:solidFill>
            </a:endParaRPr>
          </a:p>
          <a:p>
            <a:pPr>
              <a:tabLst>
                <a:tab pos="1381125" algn="l"/>
              </a:tabLst>
            </a:pPr>
            <a:r>
              <a:rPr lang="en-US" dirty="0">
                <a:solidFill>
                  <a:schemeClr val="tx1"/>
                </a:solidFill>
              </a:rPr>
              <a:t>Since we expect this to be a small release and are estimating approximate dose values early on, we will start with an 8-hour calculation duration.</a:t>
            </a:r>
          </a:p>
        </p:txBody>
      </p:sp>
      <p:graphicFrame>
        <p:nvGraphicFramePr>
          <p:cNvPr id="8" name="Table 7">
            <a:extLst>
              <a:ext uri="{FF2B5EF4-FFF2-40B4-BE49-F238E27FC236}">
                <a16:creationId xmlns:a16="http://schemas.microsoft.com/office/drawing/2014/main" id="{1B778DE9-93F1-43B3-BAC3-B088BB165567}"/>
              </a:ext>
            </a:extLst>
          </p:cNvPr>
          <p:cNvGraphicFramePr>
            <a:graphicFrameLocks noGrp="1"/>
          </p:cNvGraphicFramePr>
          <p:nvPr>
            <p:extLst>
              <p:ext uri="{D42A27DB-BD31-4B8C-83A1-F6EECF244321}">
                <p14:modId xmlns:p14="http://schemas.microsoft.com/office/powerpoint/2010/main" val="1679616584"/>
              </p:ext>
            </p:extLst>
          </p:nvPr>
        </p:nvGraphicFramePr>
        <p:xfrm>
          <a:off x="2514600" y="4457700"/>
          <a:ext cx="7839877" cy="1094154"/>
        </p:xfrm>
        <a:graphic>
          <a:graphicData uri="http://schemas.openxmlformats.org/drawingml/2006/table">
            <a:tbl>
              <a:tblPr firstRow="1" bandRow="1">
                <a:tableStyleId>{5940675A-B579-460E-94D1-54222C63F5DA}</a:tableStyleId>
              </a:tblPr>
              <a:tblGrid>
                <a:gridCol w="565340">
                  <a:extLst>
                    <a:ext uri="{9D8B030D-6E8A-4147-A177-3AD203B41FA5}">
                      <a16:colId xmlns:a16="http://schemas.microsoft.com/office/drawing/2014/main" val="20000"/>
                    </a:ext>
                  </a:extLst>
                </a:gridCol>
                <a:gridCol w="824166">
                  <a:extLst>
                    <a:ext uri="{9D8B030D-6E8A-4147-A177-3AD203B41FA5}">
                      <a16:colId xmlns:a16="http://schemas.microsoft.com/office/drawing/2014/main" val="20001"/>
                    </a:ext>
                  </a:extLst>
                </a:gridCol>
                <a:gridCol w="825226">
                  <a:extLst>
                    <a:ext uri="{9D8B030D-6E8A-4147-A177-3AD203B41FA5}">
                      <a16:colId xmlns:a16="http://schemas.microsoft.com/office/drawing/2014/main" val="20002"/>
                    </a:ext>
                  </a:extLst>
                </a:gridCol>
                <a:gridCol w="1514487">
                  <a:extLst>
                    <a:ext uri="{9D8B030D-6E8A-4147-A177-3AD203B41FA5}">
                      <a16:colId xmlns:a16="http://schemas.microsoft.com/office/drawing/2014/main" val="20003"/>
                    </a:ext>
                  </a:extLst>
                </a:gridCol>
                <a:gridCol w="1383030">
                  <a:extLst>
                    <a:ext uri="{9D8B030D-6E8A-4147-A177-3AD203B41FA5}">
                      <a16:colId xmlns:a16="http://schemas.microsoft.com/office/drawing/2014/main" val="20004"/>
                    </a:ext>
                  </a:extLst>
                </a:gridCol>
                <a:gridCol w="918782">
                  <a:extLst>
                    <a:ext uri="{9D8B030D-6E8A-4147-A177-3AD203B41FA5}">
                      <a16:colId xmlns:a16="http://schemas.microsoft.com/office/drawing/2014/main" val="20005"/>
                    </a:ext>
                  </a:extLst>
                </a:gridCol>
                <a:gridCol w="701389">
                  <a:extLst>
                    <a:ext uri="{9D8B030D-6E8A-4147-A177-3AD203B41FA5}">
                      <a16:colId xmlns:a16="http://schemas.microsoft.com/office/drawing/2014/main" val="20006"/>
                    </a:ext>
                  </a:extLst>
                </a:gridCol>
                <a:gridCol w="1107457">
                  <a:extLst>
                    <a:ext uri="{9D8B030D-6E8A-4147-A177-3AD203B41FA5}">
                      <a16:colId xmlns:a16="http://schemas.microsoft.com/office/drawing/2014/main" val="20007"/>
                    </a:ext>
                  </a:extLst>
                </a:gridCol>
              </a:tblGrid>
              <a:tr h="381000">
                <a:tc>
                  <a:txBody>
                    <a:bodyPr/>
                    <a:lstStyle/>
                    <a:p>
                      <a:pPr algn="ctr"/>
                      <a:r>
                        <a:rPr lang="en-US" sz="1400" dirty="0"/>
                        <a:t>Type</a:t>
                      </a:r>
                    </a:p>
                  </a:txBody>
                  <a:tcPr>
                    <a:solidFill>
                      <a:srgbClr val="B8B8B8"/>
                    </a:solidFill>
                  </a:tcPr>
                </a:tc>
                <a:tc>
                  <a:txBody>
                    <a:bodyPr/>
                    <a:lstStyle/>
                    <a:p>
                      <a:pPr algn="ctr"/>
                      <a:r>
                        <a:rPr lang="en-US" sz="1400" dirty="0"/>
                        <a:t>Date</a:t>
                      </a:r>
                    </a:p>
                  </a:txBody>
                  <a:tcPr>
                    <a:solidFill>
                      <a:srgbClr val="B8B8B8"/>
                    </a:solidFill>
                  </a:tcPr>
                </a:tc>
                <a:tc>
                  <a:txBody>
                    <a:bodyPr/>
                    <a:lstStyle/>
                    <a:p>
                      <a:pPr algn="ctr"/>
                      <a:r>
                        <a:rPr lang="en-US" sz="1400" dirty="0"/>
                        <a:t>Time</a:t>
                      </a:r>
                    </a:p>
                  </a:txBody>
                  <a:tcPr>
                    <a:solidFill>
                      <a:srgbClr val="B8B8B8"/>
                    </a:solidFill>
                  </a:tcPr>
                </a:tc>
                <a:tc>
                  <a:txBody>
                    <a:bodyPr/>
                    <a:lstStyle/>
                    <a:p>
                      <a:pPr algn="ctr"/>
                      <a:r>
                        <a:rPr lang="en-US" sz="1400" dirty="0"/>
                        <a:t>Wind Dir (</a:t>
                      </a:r>
                      <a:r>
                        <a:rPr lang="en-US" sz="1400" dirty="0" err="1"/>
                        <a:t>deg</a:t>
                      </a:r>
                      <a:r>
                        <a:rPr lang="en-US" sz="1400" dirty="0"/>
                        <a:t>)</a:t>
                      </a:r>
                    </a:p>
                  </a:txBody>
                  <a:tcPr>
                    <a:solidFill>
                      <a:srgbClr val="B8B8B8"/>
                    </a:solidFill>
                  </a:tcPr>
                </a:tc>
                <a:tc>
                  <a:txBody>
                    <a:bodyPr/>
                    <a:lstStyle/>
                    <a:p>
                      <a:pPr algn="ctr"/>
                      <a:r>
                        <a:rPr lang="en-US" sz="1400" dirty="0"/>
                        <a:t>Wind </a:t>
                      </a:r>
                      <a:r>
                        <a:rPr lang="en-US" sz="1400" dirty="0" err="1"/>
                        <a:t>spd</a:t>
                      </a:r>
                      <a:r>
                        <a:rPr lang="en-US" sz="1400" dirty="0"/>
                        <a:t> (mph)</a:t>
                      </a:r>
                    </a:p>
                  </a:txBody>
                  <a:tcPr>
                    <a:solidFill>
                      <a:srgbClr val="B8B8B8"/>
                    </a:solidFill>
                  </a:tcPr>
                </a:tc>
                <a:tc>
                  <a:txBody>
                    <a:bodyPr/>
                    <a:lstStyle/>
                    <a:p>
                      <a:pPr algn="ctr"/>
                      <a:r>
                        <a:rPr lang="en-US" sz="1400" dirty="0"/>
                        <a:t>Stability</a:t>
                      </a:r>
                    </a:p>
                  </a:txBody>
                  <a:tcPr>
                    <a:solidFill>
                      <a:srgbClr val="B8B8B8"/>
                    </a:solidFill>
                  </a:tcPr>
                </a:tc>
                <a:tc>
                  <a:txBody>
                    <a:bodyPr/>
                    <a:lstStyle/>
                    <a:p>
                      <a:pPr algn="ctr"/>
                      <a:r>
                        <a:rPr lang="en-US" sz="1400" dirty="0" err="1"/>
                        <a:t>Precip</a:t>
                      </a:r>
                      <a:endParaRPr lang="en-US" sz="1400" dirty="0"/>
                    </a:p>
                  </a:txBody>
                  <a:tcPr>
                    <a:solidFill>
                      <a:srgbClr val="B8B8B8"/>
                    </a:solidFill>
                  </a:tcPr>
                </a:tc>
                <a:tc>
                  <a:txBody>
                    <a:bodyPr/>
                    <a:lstStyle/>
                    <a:p>
                      <a:pPr algn="ctr"/>
                      <a:r>
                        <a:rPr lang="en-US" sz="1400" dirty="0"/>
                        <a:t>Air Temp ( F)</a:t>
                      </a:r>
                    </a:p>
                  </a:txBody>
                  <a:tcPr>
                    <a:solidFill>
                      <a:srgbClr val="B8B8B8"/>
                    </a:solidFill>
                  </a:tcPr>
                </a:tc>
                <a:extLst>
                  <a:ext uri="{0D108BD9-81ED-4DB2-BD59-A6C34878D82A}">
                    <a16:rowId xmlns:a16="http://schemas.microsoft.com/office/drawing/2014/main" val="10000"/>
                  </a:ext>
                </a:extLst>
              </a:tr>
              <a:tr h="356577">
                <a:tc>
                  <a:txBody>
                    <a:bodyPr/>
                    <a:lstStyle/>
                    <a:p>
                      <a:pPr algn="ctr"/>
                      <a:r>
                        <a:rPr lang="en-US" sz="1400" dirty="0" err="1"/>
                        <a:t>Obs</a:t>
                      </a:r>
                      <a:endParaRPr lang="en-US" sz="1400" b="0" dirty="0"/>
                    </a:p>
                  </a:txBody>
                  <a:tcPr/>
                </a:tc>
                <a:tc>
                  <a:txBody>
                    <a:bodyPr/>
                    <a:lstStyle/>
                    <a:p>
                      <a:pPr algn="ctr"/>
                      <a:r>
                        <a:rPr lang="en-US" sz="1400" dirty="0"/>
                        <a:t>Today</a:t>
                      </a:r>
                      <a:endParaRPr lang="en-US" sz="1400" b="0" dirty="0"/>
                    </a:p>
                  </a:txBody>
                  <a:tcPr/>
                </a:tc>
                <a:tc>
                  <a:txBody>
                    <a:bodyPr/>
                    <a:lstStyle/>
                    <a:p>
                      <a:pPr algn="ctr"/>
                      <a:r>
                        <a:rPr lang="en-US" sz="1400" dirty="0"/>
                        <a:t>08:00</a:t>
                      </a:r>
                      <a:endParaRPr lang="en-US" sz="1400" b="0" dirty="0"/>
                    </a:p>
                  </a:txBody>
                  <a:tcPr/>
                </a:tc>
                <a:tc>
                  <a:txBody>
                    <a:bodyPr/>
                    <a:lstStyle/>
                    <a:p>
                      <a:pPr algn="ctr"/>
                      <a:r>
                        <a:rPr lang="en-US" sz="1400" dirty="0"/>
                        <a:t>20</a:t>
                      </a:r>
                      <a:endParaRPr lang="en-US" sz="1400" b="0" dirty="0"/>
                    </a:p>
                  </a:txBody>
                  <a:tcPr/>
                </a:tc>
                <a:tc>
                  <a:txBody>
                    <a:bodyPr/>
                    <a:lstStyle/>
                    <a:p>
                      <a:pPr algn="ctr"/>
                      <a:r>
                        <a:rPr lang="en-US" sz="1400" dirty="0"/>
                        <a:t>7</a:t>
                      </a:r>
                      <a:endParaRPr lang="en-US" sz="1400" b="0" dirty="0"/>
                    </a:p>
                  </a:txBody>
                  <a:tcPr/>
                </a:tc>
                <a:tc>
                  <a:txBody>
                    <a:bodyPr/>
                    <a:lstStyle/>
                    <a:p>
                      <a:pPr algn="ctr"/>
                      <a:r>
                        <a:rPr lang="en-US" sz="1400" dirty="0"/>
                        <a:t>C</a:t>
                      </a:r>
                      <a:endParaRPr lang="en-US" sz="1400" b="0" dirty="0"/>
                    </a:p>
                  </a:txBody>
                  <a:tcPr/>
                </a:tc>
                <a:tc>
                  <a:txBody>
                    <a:bodyPr/>
                    <a:lstStyle/>
                    <a:p>
                      <a:pPr algn="ctr"/>
                      <a:r>
                        <a:rPr lang="en-US" sz="1400" dirty="0"/>
                        <a:t>None</a:t>
                      </a:r>
                      <a:endParaRPr lang="en-US" sz="1400" b="0" dirty="0"/>
                    </a:p>
                  </a:txBody>
                  <a:tcPr/>
                </a:tc>
                <a:tc>
                  <a:txBody>
                    <a:bodyPr/>
                    <a:lstStyle/>
                    <a:p>
                      <a:pPr algn="ctr"/>
                      <a:r>
                        <a:rPr lang="en-US" sz="1400" dirty="0"/>
                        <a:t>75</a:t>
                      </a:r>
                      <a:endParaRPr lang="en-US" sz="1400" b="0" dirty="0"/>
                    </a:p>
                  </a:txBody>
                  <a:tcPr/>
                </a:tc>
                <a:extLst>
                  <a:ext uri="{0D108BD9-81ED-4DB2-BD59-A6C34878D82A}">
                    <a16:rowId xmlns:a16="http://schemas.microsoft.com/office/drawing/2014/main" val="10001"/>
                  </a:ext>
                </a:extLst>
              </a:tr>
              <a:tr h="356577">
                <a:tc>
                  <a:txBody>
                    <a:bodyPr/>
                    <a:lstStyle/>
                    <a:p>
                      <a:pPr algn="ctr"/>
                      <a:r>
                        <a:rPr lang="en-US" sz="1400" dirty="0" err="1"/>
                        <a:t>Fcst</a:t>
                      </a:r>
                      <a:endParaRPr lang="en-US"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Today</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1400" dirty="0"/>
                        <a:t>10:00</a:t>
                      </a:r>
                      <a:endParaRPr lang="en-US" sz="1400" b="0" dirty="0"/>
                    </a:p>
                  </a:txBody>
                  <a:tcPr/>
                </a:tc>
                <a:tc>
                  <a:txBody>
                    <a:bodyPr/>
                    <a:lstStyle/>
                    <a:p>
                      <a:pPr algn="ctr"/>
                      <a:r>
                        <a:rPr lang="en-US" sz="1400" dirty="0"/>
                        <a:t>30</a:t>
                      </a:r>
                      <a:endParaRPr lang="en-US" sz="1400" b="0" dirty="0"/>
                    </a:p>
                  </a:txBody>
                  <a:tcPr/>
                </a:tc>
                <a:tc>
                  <a:txBody>
                    <a:bodyPr/>
                    <a:lstStyle/>
                    <a:p>
                      <a:pPr algn="ctr"/>
                      <a:r>
                        <a:rPr lang="en-US" sz="1400" dirty="0"/>
                        <a:t>6</a:t>
                      </a:r>
                      <a:endParaRPr lang="en-US" sz="1400" b="0" dirty="0"/>
                    </a:p>
                  </a:txBody>
                  <a:tcPr/>
                </a:tc>
                <a:tc>
                  <a:txBody>
                    <a:bodyPr/>
                    <a:lstStyle/>
                    <a:p>
                      <a:pPr algn="ctr"/>
                      <a:r>
                        <a:rPr lang="en-US" sz="1400" b="0" dirty="0"/>
                        <a:t>Unknown</a:t>
                      </a:r>
                    </a:p>
                  </a:txBody>
                  <a:tcPr/>
                </a:tc>
                <a:tc>
                  <a:txBody>
                    <a:bodyPr/>
                    <a:lstStyle/>
                    <a:p>
                      <a:pPr algn="ctr"/>
                      <a:r>
                        <a:rPr lang="en-US" sz="1400" dirty="0"/>
                        <a:t>None</a:t>
                      </a:r>
                      <a:endParaRPr lang="en-US" sz="1400" b="0" dirty="0"/>
                    </a:p>
                  </a:txBody>
                  <a:tcPr/>
                </a:tc>
                <a:tc>
                  <a:txBody>
                    <a:bodyPr/>
                    <a:lstStyle/>
                    <a:p>
                      <a:pPr algn="ctr"/>
                      <a:r>
                        <a:rPr lang="en-US" sz="1400" dirty="0"/>
                        <a:t>80</a:t>
                      </a:r>
                      <a:endParaRPr lang="en-US" sz="1400" b="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4434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286185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B446-6A5B-4488-B70E-C17D83D8CF82}"/>
              </a:ext>
            </a:extLst>
          </p:cNvPr>
          <p:cNvSpPr>
            <a:spLocks noGrp="1"/>
          </p:cNvSpPr>
          <p:nvPr>
            <p:ph type="title"/>
          </p:nvPr>
        </p:nvSpPr>
        <p:spPr/>
        <p:txBody>
          <a:bodyPr>
            <a:normAutofit/>
          </a:bodyPr>
          <a:lstStyle/>
          <a:p>
            <a:r>
              <a:rPr lang="en-US" sz="3600" dirty="0"/>
              <a:t>Unit 3 Outline</a:t>
            </a:r>
          </a:p>
        </p:txBody>
      </p:sp>
      <p:sp>
        <p:nvSpPr>
          <p:cNvPr id="6" name="Content Placeholder 5">
            <a:extLst>
              <a:ext uri="{FF2B5EF4-FFF2-40B4-BE49-F238E27FC236}">
                <a16:creationId xmlns:a16="http://schemas.microsoft.com/office/drawing/2014/main" id="{AC25B730-6E99-4581-A50F-70090BE2E444}"/>
              </a:ext>
            </a:extLst>
          </p:cNvPr>
          <p:cNvSpPr>
            <a:spLocks noGrp="1"/>
          </p:cNvSpPr>
          <p:nvPr>
            <p:ph idx="1"/>
          </p:nvPr>
        </p:nvSpPr>
        <p:spPr>
          <a:xfrm>
            <a:off x="609600" y="1600200"/>
            <a:ext cx="7315200" cy="4953000"/>
          </a:xfrm>
        </p:spPr>
        <p:txBody>
          <a:bodyPr>
            <a:normAutofit lnSpcReduction="10000"/>
          </a:bodyPr>
          <a:lstStyle/>
          <a:p>
            <a:r>
              <a:rPr lang="en-US" dirty="0"/>
              <a:t>We’ll provide an evolving scenario and use that to guide several RASCAL runs, each including:</a:t>
            </a:r>
          </a:p>
          <a:p>
            <a:pPr lvl="1"/>
            <a:r>
              <a:rPr lang="en-US" dirty="0"/>
              <a:t>Scenario introduction</a:t>
            </a:r>
          </a:p>
          <a:p>
            <a:pPr lvl="1"/>
            <a:r>
              <a:rPr lang="en-US" dirty="0"/>
              <a:t>Model discussion</a:t>
            </a:r>
          </a:p>
          <a:p>
            <a:pPr lvl="1"/>
            <a:r>
              <a:rPr lang="en-US" dirty="0"/>
              <a:t>Run RASCAL on your computer</a:t>
            </a:r>
          </a:p>
          <a:p>
            <a:pPr lvl="1"/>
            <a:r>
              <a:rPr lang="en-US" dirty="0"/>
              <a:t>Results discussion</a:t>
            </a:r>
          </a:p>
          <a:p>
            <a:r>
              <a:rPr lang="en-US" dirty="0"/>
              <a:t>Each section is a continuation of the changing scenario to show how RASCAL can be used throughout the course of a real-world event</a:t>
            </a:r>
          </a:p>
          <a:p>
            <a:r>
              <a:rPr lang="en-US" i="1" dirty="0"/>
              <a:t>Break in the middle of the session</a:t>
            </a:r>
          </a:p>
          <a:p>
            <a:endParaRPr lang="en-US" dirty="0"/>
          </a:p>
          <a:p>
            <a:endParaRPr lang="en-US" dirty="0"/>
          </a:p>
        </p:txBody>
      </p:sp>
      <p:pic>
        <p:nvPicPr>
          <p:cNvPr id="4" name="Picture 3">
            <a:extLst>
              <a:ext uri="{FF2B5EF4-FFF2-40B4-BE49-F238E27FC236}">
                <a16:creationId xmlns:a16="http://schemas.microsoft.com/office/drawing/2014/main" id="{F80356AD-29BC-47E1-BA5B-2DB053DA1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608083"/>
            <a:ext cx="4191000" cy="4191000"/>
          </a:xfrm>
          <a:prstGeom prst="rect">
            <a:avLst/>
          </a:prstGeom>
        </p:spPr>
      </p:pic>
    </p:spTree>
    <p:extLst>
      <p:ext uri="{BB962C8B-B14F-4D97-AF65-F5344CB8AC3E}">
        <p14:creationId xmlns:p14="http://schemas.microsoft.com/office/powerpoint/2010/main" val="301716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00200"/>
            <a:ext cx="10972800" cy="4953000"/>
          </a:xfrm>
        </p:spPr>
        <p:txBody>
          <a:bodyPr>
            <a:normAutofit lnSpcReduction="10000"/>
          </a:bodyPr>
          <a:lstStyle/>
          <a:p>
            <a:pPr marL="0" indent="0">
              <a:buNone/>
            </a:pPr>
            <a:r>
              <a:rPr lang="en-US" b="0" dirty="0"/>
              <a:t>What is the TEDE at 0.1 miles?</a:t>
            </a:r>
          </a:p>
          <a:p>
            <a:pPr lvl="1"/>
            <a:r>
              <a:rPr lang="en-US" b="0" dirty="0"/>
              <a:t>***</a:t>
            </a:r>
          </a:p>
          <a:p>
            <a:pPr lvl="1"/>
            <a:r>
              <a:rPr lang="en-US" b="0" dirty="0"/>
              <a:t>0.0E+00 rem </a:t>
            </a:r>
          </a:p>
          <a:p>
            <a:pPr lvl="1"/>
            <a:r>
              <a:rPr lang="en-US" b="0" dirty="0"/>
              <a:t>2.0E-03 rem</a:t>
            </a:r>
          </a:p>
          <a:p>
            <a:pPr lvl="1"/>
            <a:r>
              <a:rPr lang="en-US" b="0" dirty="0"/>
              <a:t>None of the above values</a:t>
            </a:r>
            <a:br>
              <a:rPr lang="en-US" b="0" dirty="0"/>
            </a:br>
            <a:r>
              <a:rPr lang="en-US" b="0" dirty="0"/>
              <a:t> </a:t>
            </a:r>
          </a:p>
          <a:p>
            <a:pPr marL="0" indent="0">
              <a:buNone/>
            </a:pPr>
            <a:r>
              <a:rPr lang="en-US" b="0" dirty="0"/>
              <a:t>Would this source term (coolant release) be usable later if the fuel became damaged?</a:t>
            </a:r>
          </a:p>
          <a:p>
            <a:pPr lvl="1"/>
            <a:r>
              <a:rPr lang="en-US" b="0" dirty="0"/>
              <a:t>No</a:t>
            </a:r>
          </a:p>
          <a:p>
            <a:pPr lvl="1"/>
            <a:r>
              <a:rPr lang="en-US" b="0" dirty="0"/>
              <a:t>Yes</a:t>
            </a:r>
          </a:p>
          <a:p>
            <a:endParaRPr lang="en-US" b="0" dirty="0"/>
          </a:p>
        </p:txBody>
      </p:sp>
      <p:sp>
        <p:nvSpPr>
          <p:cNvPr id="11" name="Rectangle: Rounded Corners 10">
            <a:extLst>
              <a:ext uri="{FF2B5EF4-FFF2-40B4-BE49-F238E27FC236}">
                <a16:creationId xmlns:a16="http://schemas.microsoft.com/office/drawing/2014/main" id="{A40911EE-1708-4E94-AFEC-6A1799B7F6FC}"/>
              </a:ext>
            </a:extLst>
          </p:cNvPr>
          <p:cNvSpPr/>
          <p:nvPr/>
        </p:nvSpPr>
        <p:spPr>
          <a:xfrm>
            <a:off x="1371600" y="2057400"/>
            <a:ext cx="6858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30517774-FC12-469F-8845-71BC4B236A27}"/>
              </a:ext>
            </a:extLst>
          </p:cNvPr>
          <p:cNvSpPr/>
          <p:nvPr/>
        </p:nvSpPr>
        <p:spPr>
          <a:xfrm>
            <a:off x="976856" y="5194736"/>
            <a:ext cx="12192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8" descr="28,539 Knowledge Check Images, Stock Photos &amp; Vectors | Shutterstock">
            <a:extLst>
              <a:ext uri="{FF2B5EF4-FFF2-40B4-BE49-F238E27FC236}">
                <a16:creationId xmlns:a16="http://schemas.microsoft.com/office/drawing/2014/main" id="{92E4CBB3-2A7C-20F8-CA19-0A43057808F6}"/>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DD1199-FA6C-DA52-36B6-DB0722FD31C9}"/>
              </a:ext>
            </a:extLst>
          </p:cNvPr>
          <p:cNvSpPr txBox="1"/>
          <p:nvPr/>
        </p:nvSpPr>
        <p:spPr>
          <a:xfrm>
            <a:off x="2196056" y="2057400"/>
            <a:ext cx="2672751" cy="461665"/>
          </a:xfrm>
          <a:prstGeom prst="rect">
            <a:avLst/>
          </a:prstGeom>
          <a:noFill/>
        </p:spPr>
        <p:txBody>
          <a:bodyPr wrap="square">
            <a:spAutoFit/>
          </a:bodyPr>
          <a:lstStyle/>
          <a:p>
            <a:r>
              <a:rPr lang="en-US" sz="2400" b="1" i="1" dirty="0">
                <a:solidFill>
                  <a:schemeClr val="accent2"/>
                </a:solidFill>
              </a:rPr>
              <a:t>(less than 1 mrem) </a:t>
            </a:r>
          </a:p>
        </p:txBody>
      </p:sp>
    </p:spTree>
    <p:extLst>
      <p:ext uri="{BB962C8B-B14F-4D97-AF65-F5344CB8AC3E}">
        <p14:creationId xmlns:p14="http://schemas.microsoft.com/office/powerpoint/2010/main" val="27068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b="0" dirty="0"/>
              <a:t>Our Answers</a:t>
            </a:r>
          </a:p>
          <a:p>
            <a:endParaRPr lang="en-US" b="0" dirty="0"/>
          </a:p>
          <a:p>
            <a:endParaRPr lang="en-US" b="0" dirty="0"/>
          </a:p>
          <a:p>
            <a:endParaRPr lang="en-US" b="0" dirty="0"/>
          </a:p>
          <a:p>
            <a:endParaRPr lang="en-US" b="0" dirty="0"/>
          </a:p>
          <a:p>
            <a:r>
              <a:rPr lang="en-US" b="0" dirty="0"/>
              <a:t>Additional Thoughts</a:t>
            </a:r>
          </a:p>
          <a:p>
            <a:pPr lvl="1"/>
            <a:r>
              <a:rPr lang="en-US" b="0" dirty="0"/>
              <a:t>Doses are low – coolant release; no core damage</a:t>
            </a:r>
          </a:p>
          <a:p>
            <a:pPr lvl="1"/>
            <a:r>
              <a:rPr lang="en-US" b="0" dirty="0"/>
              <a:t>Improved fuel quality reduces spiking factor</a:t>
            </a:r>
          </a:p>
          <a:p>
            <a:pPr lvl="1"/>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9221871"/>
              </p:ext>
            </p:extLst>
          </p:nvPr>
        </p:nvGraphicFramePr>
        <p:xfrm>
          <a:off x="2743200" y="2514600"/>
          <a:ext cx="6398671" cy="1094994"/>
        </p:xfrm>
        <a:graphic>
          <a:graphicData uri="http://schemas.openxmlformats.org/drawingml/2006/table">
            <a:tbl>
              <a:tblPr firstRow="1" firstCol="1" bandRow="1">
                <a:tableStyleId>{69CF1AB2-1976-4502-BF36-3FF5EA218861}</a:tableStyleId>
              </a:tblPr>
              <a:tblGrid>
                <a:gridCol w="2438400">
                  <a:extLst>
                    <a:ext uri="{9D8B030D-6E8A-4147-A177-3AD203B41FA5}">
                      <a16:colId xmlns:a16="http://schemas.microsoft.com/office/drawing/2014/main" val="20000"/>
                    </a:ext>
                  </a:extLst>
                </a:gridCol>
                <a:gridCol w="3960271">
                  <a:extLst>
                    <a:ext uri="{9D8B030D-6E8A-4147-A177-3AD203B41FA5}">
                      <a16:colId xmlns:a16="http://schemas.microsoft.com/office/drawing/2014/main" val="20001"/>
                    </a:ext>
                  </a:extLst>
                </a:gridCol>
              </a:tblGrid>
              <a:tr h="260350">
                <a:tc>
                  <a:txBody>
                    <a:bodyPr/>
                    <a:lstStyle/>
                    <a:p>
                      <a:pPr marL="0" marR="0" algn="ctr">
                        <a:lnSpc>
                          <a:spcPct val="115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25" marR="34925" marT="34925" marB="34925" anchor="b"/>
                </a:tc>
                <a:tc>
                  <a:txBody>
                    <a:bodyPr/>
                    <a:lstStyle/>
                    <a:p>
                      <a:pPr marL="0" marR="0" algn="ctr">
                        <a:lnSpc>
                          <a:spcPct val="115000"/>
                        </a:lnSpc>
                        <a:spcBef>
                          <a:spcPts val="0"/>
                        </a:spcBef>
                        <a:spcAft>
                          <a:spcPts val="0"/>
                        </a:spcAft>
                      </a:pPr>
                      <a:r>
                        <a:rPr lang="en-US" sz="1800" dirty="0">
                          <a:effectLst/>
                        </a:rPr>
                        <a:t>Dose at 0.1 miles from the site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25" marR="34925" marT="34925" marB="34925" anchor="b"/>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800" dirty="0">
                          <a:effectLst/>
                        </a:rPr>
                        <a:t>TEDE (rem)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25" marR="34925" marT="34925" marB="34925" anchor="b"/>
                </a:tc>
                <a:tc>
                  <a:txBody>
                    <a:bodyPr/>
                    <a:lstStyle/>
                    <a:p>
                      <a:pPr marL="0" marR="0" algn="ctr">
                        <a:lnSpc>
                          <a:spcPct val="115000"/>
                        </a:lnSpc>
                        <a:spcBef>
                          <a:spcPts val="0"/>
                        </a:spcBef>
                        <a:spcAft>
                          <a:spcPts val="0"/>
                        </a:spcAft>
                      </a:pPr>
                      <a:r>
                        <a:rPr lang="en-US" sz="1800" dirty="0">
                          <a:effectLst/>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25" marR="34925" marT="34925" marB="34925" anchor="b">
                    <a:solidFill>
                      <a:schemeClr val="bg1"/>
                    </a:solid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800">
                          <a:effectLst/>
                        </a:rPr>
                        <a:t>Adult Thyroid CDE (rem)</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34925" marR="34925" marT="34925" marB="34925" anchor="b"/>
                </a:tc>
                <a:tc>
                  <a:txBody>
                    <a:bodyPr/>
                    <a:lstStyle/>
                    <a:p>
                      <a:pPr marL="0" marR="0" algn="ctr">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34925" marR="34925" marT="34925" marB="34925" anchor="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8432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a:bodyPr>
          <a:lstStyle/>
          <a:p>
            <a:r>
              <a:rPr lang="en-US" dirty="0"/>
              <a:t>An additional containment radiation monitor reading of 105,000 R/h now becomes available</a:t>
            </a:r>
          </a:p>
          <a:p>
            <a:endParaRPr lang="en-US" dirty="0"/>
          </a:p>
          <a:p>
            <a:r>
              <a:rPr lang="en-US" dirty="0"/>
              <a:t>Strategy</a:t>
            </a:r>
          </a:p>
          <a:p>
            <a:pPr lvl="1"/>
            <a:r>
              <a:rPr lang="en-US" dirty="0"/>
              <a:t>This reading seems high enough to warrant a second containment radiation monitor run to find core damage state</a:t>
            </a:r>
          </a:p>
          <a:p>
            <a:pPr lvl="1"/>
            <a:r>
              <a:rPr lang="en-US" dirty="0"/>
              <a:t>Although we have a release path to environment, we still only want to use this run as core damage confirmation, not as a dose projection</a:t>
            </a:r>
          </a:p>
        </p:txBody>
      </p:sp>
    </p:spTree>
    <p:extLst>
      <p:ext uri="{BB962C8B-B14F-4D97-AF65-F5344CB8AC3E}">
        <p14:creationId xmlns:p14="http://schemas.microsoft.com/office/powerpoint/2010/main" val="906344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pPr marL="0" indent="0">
              <a:buNone/>
            </a:pPr>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438400"/>
            <a:ext cx="11049000" cy="41910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1125" algn="l"/>
              </a:tabLst>
            </a:pPr>
            <a:endParaRPr lang="en-US" sz="2000" dirty="0">
              <a:solidFill>
                <a:schemeClr val="tx1"/>
              </a:solidFill>
            </a:endParaRPr>
          </a:p>
          <a:p>
            <a:pPr algn="ctr">
              <a:tabLst>
                <a:tab pos="1381125" algn="l"/>
              </a:tabLst>
            </a:pPr>
            <a:r>
              <a:rPr lang="en-US" sz="2000" b="1" dirty="0">
                <a:solidFill>
                  <a:schemeClr val="tx1"/>
                </a:solidFill>
              </a:rPr>
              <a:t>Load previous Containment Rad Monitor case and add new reading.</a:t>
            </a:r>
          </a:p>
          <a:p>
            <a:pPr algn="ctr">
              <a:tabLst>
                <a:tab pos="1381125" algn="l"/>
              </a:tabLst>
            </a:pPr>
            <a:br>
              <a:rPr lang="en-US" sz="2000" dirty="0">
                <a:solidFill>
                  <a:schemeClr val="tx1"/>
                </a:solidFill>
              </a:rPr>
            </a:br>
            <a:r>
              <a:rPr lang="en-US" sz="1600" dirty="0">
                <a:solidFill>
                  <a:schemeClr val="tx1"/>
                </a:solidFill>
              </a:rPr>
              <a:t>Palo Verde Unit 1.  Shutdown at 08:35.  Sprays are off and readings are shown below:</a:t>
            </a: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endParaRPr lang="en-US" sz="1600" dirty="0">
              <a:solidFill>
                <a:schemeClr val="tx1"/>
              </a:solidFill>
            </a:endParaRPr>
          </a:p>
          <a:p>
            <a:pPr>
              <a:tabLst>
                <a:tab pos="1381125" algn="l"/>
              </a:tabLst>
            </a:pPr>
            <a:r>
              <a:rPr lang="en-US" sz="1600" dirty="0">
                <a:solidFill>
                  <a:schemeClr val="tx1"/>
                </a:solidFill>
              </a:rPr>
              <a:t>Since we are running this model only to determine core damage state and not doses downwind, the release pathway and weather details are not important at this time. Use default (design) containment leakage, predefined standard meteorology and default calc distance/duration.</a:t>
            </a:r>
          </a:p>
          <a:p>
            <a:pPr>
              <a:tabLst>
                <a:tab pos="1381125" algn="l"/>
              </a:tabLst>
            </a:pPr>
            <a:endParaRPr lang="en-US" sz="2000" dirty="0">
              <a:solidFill>
                <a:schemeClr val="tx1"/>
              </a:solidFill>
            </a:endParaRPr>
          </a:p>
          <a:p>
            <a:pPr>
              <a:tabLst>
                <a:tab pos="1381125" algn="l"/>
              </a:tabLst>
            </a:pPr>
            <a:endParaRPr lang="en-US" sz="2000" dirty="0">
              <a:solidFill>
                <a:schemeClr val="tx1"/>
              </a:solidFill>
            </a:endParaRPr>
          </a:p>
        </p:txBody>
      </p:sp>
      <p:graphicFrame>
        <p:nvGraphicFramePr>
          <p:cNvPr id="3" name="Table 2">
            <a:extLst>
              <a:ext uri="{FF2B5EF4-FFF2-40B4-BE49-F238E27FC236}">
                <a16:creationId xmlns:a16="http://schemas.microsoft.com/office/drawing/2014/main" id="{8D5C4074-DCFA-4309-9987-18D04599104C}"/>
              </a:ext>
            </a:extLst>
          </p:cNvPr>
          <p:cNvGraphicFramePr>
            <a:graphicFrameLocks noGrp="1"/>
          </p:cNvGraphicFramePr>
          <p:nvPr>
            <p:extLst>
              <p:ext uri="{D42A27DB-BD31-4B8C-83A1-F6EECF244321}">
                <p14:modId xmlns:p14="http://schemas.microsoft.com/office/powerpoint/2010/main" val="151206406"/>
              </p:ext>
            </p:extLst>
          </p:nvPr>
        </p:nvGraphicFramePr>
        <p:xfrm>
          <a:off x="2819400" y="3728938"/>
          <a:ext cx="6324600" cy="1505416"/>
        </p:xfrm>
        <a:graphic>
          <a:graphicData uri="http://schemas.openxmlformats.org/drawingml/2006/table">
            <a:tbl>
              <a:tblPr firstRow="1" bandRow="1">
                <a:tableStyleId>{69CF1AB2-1976-4502-BF36-3FF5EA218861}</a:tableStyleId>
              </a:tblPr>
              <a:tblGrid>
                <a:gridCol w="1454293">
                  <a:extLst>
                    <a:ext uri="{9D8B030D-6E8A-4147-A177-3AD203B41FA5}">
                      <a16:colId xmlns:a16="http://schemas.microsoft.com/office/drawing/2014/main" val="20000"/>
                    </a:ext>
                  </a:extLst>
                </a:gridCol>
                <a:gridCol w="4870307">
                  <a:extLst>
                    <a:ext uri="{9D8B030D-6E8A-4147-A177-3AD203B41FA5}">
                      <a16:colId xmlns:a16="http://schemas.microsoft.com/office/drawing/2014/main" val="20001"/>
                    </a:ext>
                  </a:extLst>
                </a:gridCol>
              </a:tblGrid>
              <a:tr h="393700">
                <a:tc>
                  <a:txBody>
                    <a:bodyPr/>
                    <a:lstStyle/>
                    <a:p>
                      <a:pPr algn="ctr"/>
                      <a:r>
                        <a:rPr lang="en-US" dirty="0"/>
                        <a:t>Time</a:t>
                      </a:r>
                    </a:p>
                  </a:txBody>
                  <a:tcPr/>
                </a:tc>
                <a:tc>
                  <a:txBody>
                    <a:bodyPr/>
                    <a:lstStyle/>
                    <a:p>
                      <a:pPr algn="ctr"/>
                      <a:r>
                        <a:rPr lang="en-US" dirty="0"/>
                        <a:t>Containment</a:t>
                      </a:r>
                      <a:r>
                        <a:rPr lang="en-US" baseline="0" dirty="0"/>
                        <a:t> Radiation Monitor Reading (R/h)</a:t>
                      </a:r>
                      <a:endParaRPr lang="en-US" dirty="0"/>
                    </a:p>
                  </a:txBody>
                  <a:tcPr/>
                </a:tc>
                <a:extLst>
                  <a:ext uri="{0D108BD9-81ED-4DB2-BD59-A6C34878D82A}">
                    <a16:rowId xmlns:a16="http://schemas.microsoft.com/office/drawing/2014/main" val="10000"/>
                  </a:ext>
                </a:extLst>
              </a:tr>
              <a:tr h="370572">
                <a:tc>
                  <a:txBody>
                    <a:bodyPr/>
                    <a:lstStyle/>
                    <a:p>
                      <a:pPr algn="ctr"/>
                      <a:r>
                        <a:rPr lang="en-US" sz="1600" dirty="0"/>
                        <a:t>08:40</a:t>
                      </a:r>
                    </a:p>
                  </a:txBody>
                  <a:tcPr/>
                </a:tc>
                <a:tc>
                  <a:txBody>
                    <a:bodyPr/>
                    <a:lstStyle/>
                    <a:p>
                      <a:pPr algn="ctr"/>
                      <a:r>
                        <a:rPr lang="en-US" sz="1600" dirty="0"/>
                        <a:t>2.4</a:t>
                      </a:r>
                    </a:p>
                  </a:txBody>
                  <a:tcPr/>
                </a:tc>
                <a:extLst>
                  <a:ext uri="{0D108BD9-81ED-4DB2-BD59-A6C34878D82A}">
                    <a16:rowId xmlns:a16="http://schemas.microsoft.com/office/drawing/2014/main" val="10001"/>
                  </a:ext>
                </a:extLst>
              </a:tr>
              <a:tr h="370572">
                <a:tc>
                  <a:txBody>
                    <a:bodyPr/>
                    <a:lstStyle/>
                    <a:p>
                      <a:pPr algn="ctr"/>
                      <a:r>
                        <a:rPr lang="en-US" sz="1600" dirty="0"/>
                        <a:t>08:55</a:t>
                      </a:r>
                    </a:p>
                  </a:txBody>
                  <a:tcPr/>
                </a:tc>
                <a:tc>
                  <a:txBody>
                    <a:bodyPr/>
                    <a:lstStyle/>
                    <a:p>
                      <a:pPr algn="ctr"/>
                      <a:r>
                        <a:rPr lang="en-US" sz="1600" dirty="0"/>
                        <a:t>5.1</a:t>
                      </a:r>
                    </a:p>
                  </a:txBody>
                  <a:tcPr/>
                </a:tc>
                <a:extLst>
                  <a:ext uri="{0D108BD9-81ED-4DB2-BD59-A6C34878D82A}">
                    <a16:rowId xmlns:a16="http://schemas.microsoft.com/office/drawing/2014/main" val="10002"/>
                  </a:ext>
                </a:extLst>
              </a:tr>
              <a:tr h="370572">
                <a:tc>
                  <a:txBody>
                    <a:bodyPr/>
                    <a:lstStyle/>
                    <a:p>
                      <a:pPr algn="ctr"/>
                      <a:r>
                        <a:rPr lang="en-US" b="1" dirty="0"/>
                        <a:t>09:45</a:t>
                      </a:r>
                    </a:p>
                  </a:txBody>
                  <a:tcPr/>
                </a:tc>
                <a:tc>
                  <a:txBody>
                    <a:bodyPr/>
                    <a:lstStyle/>
                    <a:p>
                      <a:pPr algn="ctr"/>
                      <a:r>
                        <a:rPr lang="en-US" b="1" dirty="0"/>
                        <a:t>105,000</a:t>
                      </a:r>
                    </a:p>
                  </a:txBody>
                  <a:tcPr/>
                </a:tc>
                <a:extLst>
                  <a:ext uri="{0D108BD9-81ED-4DB2-BD59-A6C34878D82A}">
                    <a16:rowId xmlns:a16="http://schemas.microsoft.com/office/drawing/2014/main" val="2305515564"/>
                  </a:ext>
                </a:extLst>
              </a:tr>
            </a:tbl>
          </a:graphicData>
        </a:graphic>
      </p:graphicFrame>
    </p:spTree>
    <p:extLst>
      <p:ext uri="{BB962C8B-B14F-4D97-AF65-F5344CB8AC3E}">
        <p14:creationId xmlns:p14="http://schemas.microsoft.com/office/powerpoint/2010/main" val="2271613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3133855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00200"/>
            <a:ext cx="10972800" cy="4953000"/>
          </a:xfrm>
        </p:spPr>
        <p:txBody>
          <a:bodyPr>
            <a:normAutofit lnSpcReduction="10000"/>
          </a:bodyPr>
          <a:lstStyle/>
          <a:p>
            <a:pPr marL="0" indent="0">
              <a:buNone/>
            </a:pPr>
            <a:r>
              <a:rPr lang="en-US" b="0" dirty="0"/>
              <a:t>The 105,000 R/h reading translates into how much core damage?</a:t>
            </a:r>
          </a:p>
          <a:p>
            <a:pPr lvl="1"/>
            <a:r>
              <a:rPr lang="en-US" b="0" dirty="0"/>
              <a:t>1.9% core melt</a:t>
            </a:r>
          </a:p>
          <a:p>
            <a:pPr lvl="1"/>
            <a:r>
              <a:rPr lang="en-US" b="0" dirty="0"/>
              <a:t>18.9% core melt</a:t>
            </a:r>
          </a:p>
          <a:p>
            <a:pPr lvl="1"/>
            <a:r>
              <a:rPr lang="en-US" b="0" dirty="0"/>
              <a:t>27.7% core melt</a:t>
            </a:r>
          </a:p>
          <a:p>
            <a:pPr lvl="1"/>
            <a:r>
              <a:rPr lang="en-US" b="0" dirty="0"/>
              <a:t>None of the above values</a:t>
            </a:r>
            <a:br>
              <a:rPr lang="en-US" b="0" dirty="0"/>
            </a:br>
            <a:r>
              <a:rPr lang="en-US" b="0" dirty="0"/>
              <a:t> </a:t>
            </a:r>
          </a:p>
          <a:p>
            <a:pPr marL="0" indent="0">
              <a:buNone/>
            </a:pPr>
            <a:r>
              <a:rPr lang="en-US" b="0" dirty="0"/>
              <a:t>Are the offsite doses shown in the Maximum Dose Values table useable?</a:t>
            </a:r>
          </a:p>
          <a:p>
            <a:pPr lvl="1"/>
            <a:r>
              <a:rPr lang="en-US" b="0" dirty="0"/>
              <a:t>No. The release pathway and weather data were not matched to real conditions.</a:t>
            </a:r>
          </a:p>
          <a:p>
            <a:pPr lvl="1"/>
            <a:r>
              <a:rPr lang="en-US" b="0" dirty="0"/>
              <a:t>Yes, but there are uncertainties in the values.</a:t>
            </a:r>
          </a:p>
          <a:p>
            <a:endParaRPr lang="en-US" b="0" dirty="0"/>
          </a:p>
        </p:txBody>
      </p:sp>
      <p:sp>
        <p:nvSpPr>
          <p:cNvPr id="8" name="Rectangle: Rounded Corners 7">
            <a:extLst>
              <a:ext uri="{FF2B5EF4-FFF2-40B4-BE49-F238E27FC236}">
                <a16:creationId xmlns:a16="http://schemas.microsoft.com/office/drawing/2014/main" id="{DE8E99FD-F3F3-4F4B-A05D-6E37375BEDCE}"/>
              </a:ext>
            </a:extLst>
          </p:cNvPr>
          <p:cNvSpPr/>
          <p:nvPr/>
        </p:nvSpPr>
        <p:spPr>
          <a:xfrm>
            <a:off x="1066800" y="2557449"/>
            <a:ext cx="28956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30517774-FC12-469F-8845-71BC4B236A27}"/>
              </a:ext>
            </a:extLst>
          </p:cNvPr>
          <p:cNvSpPr/>
          <p:nvPr/>
        </p:nvSpPr>
        <p:spPr>
          <a:xfrm>
            <a:off x="990600" y="4813132"/>
            <a:ext cx="10439400" cy="82566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8" descr="28,539 Knowledge Check Images, Stock Photos &amp; Vectors | Shutterstock">
            <a:extLst>
              <a:ext uri="{FF2B5EF4-FFF2-40B4-BE49-F238E27FC236}">
                <a16:creationId xmlns:a16="http://schemas.microsoft.com/office/drawing/2014/main" id="{5DBD9AFC-478F-37E2-A995-9FD91F84102A}"/>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10" name="TextBox 9"/>
          <p:cNvSpPr txBox="1"/>
          <p:nvPr/>
        </p:nvSpPr>
        <p:spPr>
          <a:xfrm>
            <a:off x="1676401" y="1600201"/>
            <a:ext cx="8382000" cy="461665"/>
          </a:xfrm>
          <a:prstGeom prst="rect">
            <a:avLst/>
          </a:prstGeom>
          <a:noFill/>
        </p:spPr>
        <p:txBody>
          <a:bodyPr wrap="square" rtlCol="0">
            <a:spAutoFit/>
          </a:bodyPr>
          <a:lstStyle/>
          <a:p>
            <a:r>
              <a:rPr lang="en-US" sz="2400" dirty="0"/>
              <a:t>From the case summary, we can see the calculated core damage:</a:t>
            </a:r>
          </a:p>
        </p:txBody>
      </p:sp>
      <p:graphicFrame>
        <p:nvGraphicFramePr>
          <p:cNvPr id="11" name="Table 10"/>
          <p:cNvGraphicFramePr>
            <a:graphicFrameLocks noGrp="1"/>
          </p:cNvGraphicFramePr>
          <p:nvPr>
            <p:extLst>
              <p:ext uri="{D42A27DB-BD31-4B8C-83A1-F6EECF244321}">
                <p14:modId xmlns:p14="http://schemas.microsoft.com/office/powerpoint/2010/main" val="1937681762"/>
              </p:ext>
            </p:extLst>
          </p:nvPr>
        </p:nvGraphicFramePr>
        <p:xfrm>
          <a:off x="2057400" y="4268004"/>
          <a:ext cx="7620000" cy="1751796"/>
        </p:xfrm>
        <a:graphic>
          <a:graphicData uri="http://schemas.openxmlformats.org/drawingml/2006/table">
            <a:tbl>
              <a:tblPr firstRow="1" bandRow="1">
                <a:tableStyleId>{69CF1AB2-1976-4502-BF36-3FF5EA218861}</a:tableStyleId>
              </a:tblPr>
              <a:tblGrid>
                <a:gridCol w="1437736">
                  <a:extLst>
                    <a:ext uri="{9D8B030D-6E8A-4147-A177-3AD203B41FA5}">
                      <a16:colId xmlns:a16="http://schemas.microsoft.com/office/drawing/2014/main" val="20000"/>
                    </a:ext>
                  </a:extLst>
                </a:gridCol>
                <a:gridCol w="3091132">
                  <a:extLst>
                    <a:ext uri="{9D8B030D-6E8A-4147-A177-3AD203B41FA5}">
                      <a16:colId xmlns:a16="http://schemas.microsoft.com/office/drawing/2014/main" val="20001"/>
                    </a:ext>
                  </a:extLst>
                </a:gridCol>
                <a:gridCol w="3091132">
                  <a:extLst>
                    <a:ext uri="{9D8B030D-6E8A-4147-A177-3AD203B41FA5}">
                      <a16:colId xmlns:a16="http://schemas.microsoft.com/office/drawing/2014/main" val="20002"/>
                    </a:ext>
                  </a:extLst>
                </a:gridCol>
              </a:tblGrid>
              <a:tr h="639618">
                <a:tc>
                  <a:txBody>
                    <a:bodyPr/>
                    <a:lstStyle/>
                    <a:p>
                      <a:pPr algn="ctr"/>
                      <a:r>
                        <a:rPr lang="en-US" dirty="0"/>
                        <a:t>Time</a:t>
                      </a:r>
                    </a:p>
                  </a:txBody>
                  <a:tcPr/>
                </a:tc>
                <a:tc>
                  <a:txBody>
                    <a:bodyPr/>
                    <a:lstStyle/>
                    <a:p>
                      <a:pPr algn="ctr"/>
                      <a:r>
                        <a:rPr lang="en-US" dirty="0"/>
                        <a:t>Containment</a:t>
                      </a:r>
                      <a:r>
                        <a:rPr lang="en-US" baseline="0" dirty="0"/>
                        <a:t> Radiation Monitor Reading (R/h)</a:t>
                      </a:r>
                      <a:endParaRPr lang="en-US" dirty="0"/>
                    </a:p>
                  </a:txBody>
                  <a:tcPr/>
                </a:tc>
                <a:tc>
                  <a:txBody>
                    <a:bodyPr/>
                    <a:lstStyle/>
                    <a:p>
                      <a:pPr algn="ctr"/>
                      <a:r>
                        <a:rPr lang="en-US" dirty="0"/>
                        <a:t>RASCAL</a:t>
                      </a:r>
                      <a:r>
                        <a:rPr lang="en-US" baseline="0" dirty="0"/>
                        <a:t> Calculated Core Damage</a:t>
                      </a:r>
                      <a:endParaRPr lang="en-US" dirty="0"/>
                    </a:p>
                  </a:txBody>
                  <a:tcPr/>
                </a:tc>
                <a:extLst>
                  <a:ext uri="{0D108BD9-81ED-4DB2-BD59-A6C34878D82A}">
                    <a16:rowId xmlns:a16="http://schemas.microsoft.com/office/drawing/2014/main" val="10000"/>
                  </a:ext>
                </a:extLst>
              </a:tr>
              <a:tr h="370572">
                <a:tc>
                  <a:txBody>
                    <a:bodyPr/>
                    <a:lstStyle/>
                    <a:p>
                      <a:pPr algn="ctr"/>
                      <a:r>
                        <a:rPr lang="en-US" dirty="0"/>
                        <a:t>08:40</a:t>
                      </a:r>
                    </a:p>
                  </a:txBody>
                  <a:tcPr/>
                </a:tc>
                <a:tc>
                  <a:txBody>
                    <a:bodyPr/>
                    <a:lstStyle/>
                    <a:p>
                      <a:pPr algn="ctr"/>
                      <a:r>
                        <a:rPr lang="en-US" dirty="0"/>
                        <a:t>2.4</a:t>
                      </a:r>
                    </a:p>
                  </a:txBody>
                  <a:tcPr/>
                </a:tc>
                <a:tc>
                  <a:txBody>
                    <a:bodyPr/>
                    <a:lstStyle/>
                    <a:p>
                      <a:pPr algn="ctr"/>
                      <a:r>
                        <a:rPr lang="en-US" sz="1800" kern="1200" dirty="0">
                          <a:solidFill>
                            <a:schemeClr val="dk1"/>
                          </a:solidFill>
                          <a:latin typeface="+mn-lt"/>
                          <a:ea typeface="+mn-ea"/>
                          <a:cs typeface="+mn-cs"/>
                        </a:rPr>
                        <a:t>3.96E-03% </a:t>
                      </a:r>
                      <a:r>
                        <a:rPr lang="en-US" dirty="0"/>
                        <a:t> cladding failure</a:t>
                      </a:r>
                    </a:p>
                  </a:txBody>
                  <a:tcPr>
                    <a:solidFill>
                      <a:schemeClr val="bg1">
                        <a:lumMod val="95000"/>
                      </a:schemeClr>
                    </a:solidFill>
                  </a:tcPr>
                </a:tc>
                <a:extLst>
                  <a:ext uri="{0D108BD9-81ED-4DB2-BD59-A6C34878D82A}">
                    <a16:rowId xmlns:a16="http://schemas.microsoft.com/office/drawing/2014/main" val="10001"/>
                  </a:ext>
                </a:extLst>
              </a:tr>
              <a:tr h="370572">
                <a:tc>
                  <a:txBody>
                    <a:bodyPr/>
                    <a:lstStyle/>
                    <a:p>
                      <a:pPr algn="ctr"/>
                      <a:r>
                        <a:rPr lang="en-US" dirty="0"/>
                        <a:t>08:55</a:t>
                      </a:r>
                    </a:p>
                  </a:txBody>
                  <a:tcPr/>
                </a:tc>
                <a:tc>
                  <a:txBody>
                    <a:bodyPr/>
                    <a:lstStyle/>
                    <a:p>
                      <a:pPr algn="ctr"/>
                      <a:r>
                        <a:rPr lang="en-US" dirty="0"/>
                        <a:t>5.1</a:t>
                      </a:r>
                    </a:p>
                  </a:txBody>
                  <a:tcPr/>
                </a:tc>
                <a:tc>
                  <a:txBody>
                    <a:bodyPr/>
                    <a:lstStyle/>
                    <a:p>
                      <a:pPr algn="ctr"/>
                      <a:r>
                        <a:rPr lang="en-US" sz="1800" kern="1200" dirty="0">
                          <a:solidFill>
                            <a:schemeClr val="dk1"/>
                          </a:solidFill>
                          <a:latin typeface="+mn-lt"/>
                          <a:ea typeface="+mn-ea"/>
                          <a:cs typeface="+mn-cs"/>
                        </a:rPr>
                        <a:t>8.47E-03% </a:t>
                      </a:r>
                      <a:r>
                        <a:rPr lang="en-US" dirty="0"/>
                        <a:t>cladding failure</a:t>
                      </a:r>
                    </a:p>
                  </a:txBody>
                  <a:tcPr>
                    <a:solidFill>
                      <a:schemeClr val="bg1">
                        <a:lumMod val="95000"/>
                      </a:schemeClr>
                    </a:solidFill>
                  </a:tcPr>
                </a:tc>
                <a:extLst>
                  <a:ext uri="{0D108BD9-81ED-4DB2-BD59-A6C34878D82A}">
                    <a16:rowId xmlns:a16="http://schemas.microsoft.com/office/drawing/2014/main" val="10002"/>
                  </a:ext>
                </a:extLst>
              </a:tr>
              <a:tr h="370572">
                <a:tc>
                  <a:txBody>
                    <a:bodyPr/>
                    <a:lstStyle/>
                    <a:p>
                      <a:pPr algn="ctr"/>
                      <a:r>
                        <a:rPr lang="en-US" b="1" dirty="0"/>
                        <a:t>09:45</a:t>
                      </a:r>
                    </a:p>
                  </a:txBody>
                  <a:tcPr/>
                </a:tc>
                <a:tc>
                  <a:txBody>
                    <a:bodyPr/>
                    <a:lstStyle/>
                    <a:p>
                      <a:pPr algn="ctr"/>
                      <a:r>
                        <a:rPr lang="en-US" b="1" dirty="0"/>
                        <a:t>105,000</a:t>
                      </a:r>
                    </a:p>
                  </a:txBody>
                  <a:tcPr/>
                </a:tc>
                <a:tc>
                  <a:txBody>
                    <a:bodyPr/>
                    <a:lstStyle/>
                    <a:p>
                      <a:pPr algn="ctr"/>
                      <a:r>
                        <a:rPr lang="en-US" sz="1800" b="1" kern="1200" dirty="0">
                          <a:solidFill>
                            <a:schemeClr val="dk1"/>
                          </a:solidFill>
                          <a:latin typeface="+mn-lt"/>
                          <a:ea typeface="+mn-ea"/>
                          <a:cs typeface="+mn-cs"/>
                        </a:rPr>
                        <a:t>18.9% core melt</a:t>
                      </a:r>
                    </a:p>
                  </a:txBody>
                  <a:tcPr>
                    <a:solidFill>
                      <a:schemeClr val="bg1">
                        <a:lumMod val="95000"/>
                      </a:schemeClr>
                    </a:solidFill>
                  </a:tcPr>
                </a:tc>
                <a:extLst>
                  <a:ext uri="{0D108BD9-81ED-4DB2-BD59-A6C34878D82A}">
                    <a16:rowId xmlns:a16="http://schemas.microsoft.com/office/drawing/2014/main" val="4066719138"/>
                  </a:ext>
                </a:extLst>
              </a:tr>
            </a:tbl>
          </a:graphicData>
        </a:graphic>
      </p:graphicFrame>
      <p:pic>
        <p:nvPicPr>
          <p:cNvPr id="5" name="Picture 4">
            <a:extLst>
              <a:ext uri="{FF2B5EF4-FFF2-40B4-BE49-F238E27FC236}">
                <a16:creationId xmlns:a16="http://schemas.microsoft.com/office/drawing/2014/main" id="{F8473D6F-80CB-4526-98B7-A518AAD7E1AC}"/>
              </a:ext>
            </a:extLst>
          </p:cNvPr>
          <p:cNvPicPr>
            <a:picLocks noChangeAspect="1"/>
          </p:cNvPicPr>
          <p:nvPr/>
        </p:nvPicPr>
        <p:blipFill rotWithShape="1">
          <a:blip r:embed="rId3"/>
          <a:srcRect l="22757" t="23530" r="11752" b="46021"/>
          <a:stretch/>
        </p:blipFill>
        <p:spPr>
          <a:xfrm>
            <a:off x="3200400" y="2209405"/>
            <a:ext cx="4953000" cy="1676400"/>
          </a:xfrm>
          <a:prstGeom prst="rect">
            <a:avLst/>
          </a:prstGeom>
        </p:spPr>
      </p:pic>
      <p:sp>
        <p:nvSpPr>
          <p:cNvPr id="6" name="Rectangle 5">
            <a:extLst>
              <a:ext uri="{FF2B5EF4-FFF2-40B4-BE49-F238E27FC236}">
                <a16:creationId xmlns:a16="http://schemas.microsoft.com/office/drawing/2014/main" id="{2731DF13-F092-4BEA-96AC-2C56E7119A27}"/>
              </a:ext>
            </a:extLst>
          </p:cNvPr>
          <p:cNvSpPr/>
          <p:nvPr/>
        </p:nvSpPr>
        <p:spPr>
          <a:xfrm>
            <a:off x="3200400" y="3112720"/>
            <a:ext cx="4572000" cy="77308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771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b="0" dirty="0"/>
              <a:t>Reminder, this is not an ideal model to be your first choice for modeling a severe accident; however, it can be a good secondary, confirmatory calculation</a:t>
            </a:r>
          </a:p>
          <a:p>
            <a:endParaRPr lang="en-US" b="0" dirty="0"/>
          </a:p>
          <a:p>
            <a:r>
              <a:rPr lang="en-US" b="0" dirty="0"/>
              <a:t>Model assumptions:</a:t>
            </a:r>
          </a:p>
          <a:p>
            <a:pPr lvl="1"/>
            <a:r>
              <a:rPr lang="en-US" sz="2400" b="0" dirty="0"/>
              <a:t>Readings represent the full amount of damage; may lag significantly or the release may bypass the containment</a:t>
            </a:r>
          </a:p>
          <a:p>
            <a:pPr lvl="1"/>
            <a:r>
              <a:rPr lang="en-US" sz="2400" b="0" dirty="0"/>
              <a:t>Uniform mixing of fission products in the containment atmosphere</a:t>
            </a:r>
          </a:p>
          <a:p>
            <a:pPr lvl="1"/>
            <a:r>
              <a:rPr lang="en-US" sz="2400" b="0" dirty="0"/>
              <a:t>Monitors are unshielded and see a large fraction of the containment volume</a:t>
            </a:r>
          </a:p>
        </p:txBody>
      </p:sp>
    </p:spTree>
    <p:extLst>
      <p:ext uri="{BB962C8B-B14F-4D97-AF65-F5344CB8AC3E}">
        <p14:creationId xmlns:p14="http://schemas.microsoft.com/office/powerpoint/2010/main" val="4287564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a:bodyPr>
          <a:lstStyle/>
          <a:p>
            <a:r>
              <a:rPr lang="en-US" dirty="0"/>
              <a:t>The licensee confirms the leak to the auxiliary building is larger than their attempts to make up level to the core.  They estimate the core will become uncovered shortly.</a:t>
            </a:r>
          </a:p>
          <a:p>
            <a:endParaRPr lang="en-US" dirty="0"/>
          </a:p>
          <a:p>
            <a:r>
              <a:rPr lang="en-US" dirty="0"/>
              <a:t>Strategy</a:t>
            </a:r>
          </a:p>
          <a:p>
            <a:pPr lvl="1"/>
            <a:r>
              <a:rPr lang="en-US" dirty="0"/>
              <a:t>Now we have enough information to run a complete dose assessment with a significant release and a release pathway.</a:t>
            </a:r>
          </a:p>
          <a:p>
            <a:pPr lvl="1"/>
            <a:r>
              <a:rPr lang="en-US" dirty="0"/>
              <a:t>The information we have (suggesting core </a:t>
            </a:r>
            <a:r>
              <a:rPr lang="en-US" dirty="0" err="1"/>
              <a:t>uncovery</a:t>
            </a:r>
            <a:r>
              <a:rPr lang="en-US" dirty="0"/>
              <a:t>) aligns with the RASCAL LOCA model.</a:t>
            </a:r>
          </a:p>
        </p:txBody>
      </p:sp>
    </p:spTree>
    <p:extLst>
      <p:ext uri="{BB962C8B-B14F-4D97-AF65-F5344CB8AC3E}">
        <p14:creationId xmlns:p14="http://schemas.microsoft.com/office/powerpoint/2010/main" val="3286426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427-8B5A-4461-A702-F3AC2B22055E}"/>
              </a:ext>
            </a:extLst>
          </p:cNvPr>
          <p:cNvSpPr>
            <a:spLocks noGrp="1"/>
          </p:cNvSpPr>
          <p:nvPr>
            <p:ph type="title"/>
          </p:nvPr>
        </p:nvSpPr>
        <p:spPr/>
        <p:txBody>
          <a:bodyPr/>
          <a:lstStyle/>
          <a:p>
            <a:r>
              <a:rPr lang="en-US" dirty="0"/>
              <a:t>LOCA - How This Works in RASCAL</a:t>
            </a:r>
          </a:p>
        </p:txBody>
      </p:sp>
      <p:sp>
        <p:nvSpPr>
          <p:cNvPr id="3" name="Content Placeholder 2">
            <a:extLst>
              <a:ext uri="{FF2B5EF4-FFF2-40B4-BE49-F238E27FC236}">
                <a16:creationId xmlns:a16="http://schemas.microsoft.com/office/drawing/2014/main" id="{4B54B980-B688-4404-B258-594751F3230D}"/>
              </a:ext>
            </a:extLst>
          </p:cNvPr>
          <p:cNvSpPr>
            <a:spLocks noGrp="1"/>
          </p:cNvSpPr>
          <p:nvPr>
            <p:ph idx="1"/>
          </p:nvPr>
        </p:nvSpPr>
        <p:spPr/>
        <p:txBody>
          <a:bodyPr>
            <a:normAutofit fontScale="85000" lnSpcReduction="20000"/>
          </a:bodyPr>
          <a:lstStyle/>
          <a:p>
            <a:pPr marL="0" indent="0">
              <a:buNone/>
            </a:pPr>
            <a:r>
              <a:rPr lang="en-US" b="0" dirty="0">
                <a:solidFill>
                  <a:srgbClr val="000000"/>
                </a:solidFill>
              </a:rPr>
              <a:t>The source term model for Loss-of-Coolant Accidents (LOCA) in RASCAL is based on NUREG-1465.</a:t>
            </a:r>
          </a:p>
          <a:p>
            <a:pPr marL="0" indent="0">
              <a:buNone/>
            </a:pPr>
            <a:endParaRPr lang="en-US" sz="1900" b="0" dirty="0">
              <a:solidFill>
                <a:srgbClr val="000000"/>
              </a:solidFill>
            </a:endParaRPr>
          </a:p>
          <a:p>
            <a:pPr marL="0" indent="0">
              <a:buNone/>
            </a:pPr>
            <a:r>
              <a:rPr lang="en-US" b="0" dirty="0"/>
              <a:t>It assumes that a core not covered by water is unable to remove enough heat and starts to heat to the point of fuel melt.  After the reactor is uncovered, the model will release fractions of the core inventory based on these phases:</a:t>
            </a:r>
          </a:p>
          <a:p>
            <a:pPr marL="0" indent="0">
              <a:buNone/>
            </a:pPr>
            <a:endParaRPr lang="en-US" b="0" dirty="0"/>
          </a:p>
          <a:p>
            <a:pPr marL="3089275"/>
            <a:r>
              <a:rPr lang="en-US" b="0" dirty="0"/>
              <a:t>30 minutes of cladding failure/gap release</a:t>
            </a:r>
          </a:p>
          <a:p>
            <a:pPr marL="3089275"/>
            <a:r>
              <a:rPr lang="en-US" b="0" dirty="0"/>
              <a:t>80-90 minutes of core melt</a:t>
            </a:r>
          </a:p>
          <a:p>
            <a:pPr marL="3089275"/>
            <a:r>
              <a:rPr lang="en-US" b="0" dirty="0"/>
              <a:t>2-3 hours of vessel melt-through</a:t>
            </a:r>
          </a:p>
          <a:p>
            <a:pPr marL="0" indent="0">
              <a:buNone/>
            </a:pPr>
            <a:endParaRPr lang="en-US" b="0" dirty="0"/>
          </a:p>
          <a:p>
            <a:pPr marL="0" indent="0">
              <a:buNone/>
            </a:pPr>
            <a:r>
              <a:rPr lang="en-US" b="0" dirty="0"/>
              <a:t>The shutdown time in the model is used to decay correct all the isotopes in the core.  The reactor recovery time is used to stop additional nuclides from contributing to the source term.  The core damage processes after heat-up are very similar to the LTSBO timeline.</a:t>
            </a:r>
          </a:p>
          <a:p>
            <a:endParaRPr lang="en-US" b="0" dirty="0"/>
          </a:p>
        </p:txBody>
      </p:sp>
    </p:spTree>
    <p:extLst>
      <p:ext uri="{BB962C8B-B14F-4D97-AF65-F5344CB8AC3E}">
        <p14:creationId xmlns:p14="http://schemas.microsoft.com/office/powerpoint/2010/main" val="153432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lnSpcReduction="10000"/>
          </a:bodyPr>
          <a:lstStyle/>
          <a:p>
            <a:pPr marL="0" indent="0">
              <a:buNone/>
            </a:pPr>
            <a:r>
              <a:rPr lang="en-US" dirty="0"/>
              <a:t>For today, the overall scenario will include:</a:t>
            </a:r>
          </a:p>
          <a:p>
            <a:pPr marL="0" indent="0">
              <a:buNone/>
            </a:pPr>
            <a:endParaRPr lang="en-US" dirty="0"/>
          </a:p>
          <a:p>
            <a:r>
              <a:rPr lang="en-US" dirty="0"/>
              <a:t>Plant has Small Break LOCA</a:t>
            </a:r>
          </a:p>
          <a:p>
            <a:pPr lvl="1"/>
            <a:r>
              <a:rPr lang="en-US" dirty="0"/>
              <a:t>MODEL: Containment Radiation Monitor</a:t>
            </a:r>
          </a:p>
          <a:p>
            <a:r>
              <a:rPr lang="en-US" dirty="0"/>
              <a:t>Small Leak into Aux Building</a:t>
            </a:r>
          </a:p>
          <a:p>
            <a:pPr lvl="1"/>
            <a:r>
              <a:rPr lang="en-US" dirty="0"/>
              <a:t>MODEL: Coolant Release</a:t>
            </a:r>
          </a:p>
          <a:p>
            <a:r>
              <a:rPr lang="en-US" dirty="0"/>
              <a:t>Conditions Worsen</a:t>
            </a:r>
          </a:p>
          <a:p>
            <a:pPr lvl="1"/>
            <a:r>
              <a:rPr lang="en-US" dirty="0"/>
              <a:t>MODEL: Containment Radiation Monitor</a:t>
            </a:r>
          </a:p>
          <a:p>
            <a:pPr lvl="1"/>
            <a:r>
              <a:rPr lang="en-US" dirty="0"/>
              <a:t>MODEL: LOCA</a:t>
            </a:r>
          </a:p>
          <a:p>
            <a:r>
              <a:rPr lang="en-US" dirty="0"/>
              <a:t>Field measurement Comparison</a:t>
            </a:r>
          </a:p>
        </p:txBody>
      </p:sp>
    </p:spTree>
    <p:extLst>
      <p:ext uri="{BB962C8B-B14F-4D97-AF65-F5344CB8AC3E}">
        <p14:creationId xmlns:p14="http://schemas.microsoft.com/office/powerpoint/2010/main" val="490016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pPr marL="0" indent="0">
              <a:buNone/>
            </a:pPr>
            <a:r>
              <a:rPr lang="en-US" dirty="0"/>
              <a:t>Given the scenario excerpt below, run the entire case in RASCAL.</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74589" y="2286000"/>
            <a:ext cx="11049000" cy="4343400"/>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Run a LOCA model case using the following information.</a:t>
            </a: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br>
              <a:rPr kumimoji="0" lang="en-US" sz="2000" b="0" i="0" u="none" strike="noStrike" kern="1200" cap="none" spc="0" normalizeH="0" baseline="0" noProof="0" dirty="0">
                <a:ln>
                  <a:noFill/>
                </a:ln>
                <a:solidFill>
                  <a:prstClr val="black"/>
                </a:solidFill>
                <a:effectLst/>
                <a:uLnTx/>
                <a:uFillTx/>
                <a:latin typeface="Calibri"/>
                <a:ea typeface="+mn-ea"/>
                <a:cs typeface="+mn-cs"/>
              </a:rPr>
            </a:br>
            <a:r>
              <a:rPr kumimoji="0" lang="en-US" sz="2000" b="0" i="0" u="none" strike="noStrike" kern="1200" cap="none" spc="0" normalizeH="0" baseline="0" noProof="0" dirty="0">
                <a:ln>
                  <a:noFill/>
                </a:ln>
                <a:solidFill>
                  <a:prstClr val="black"/>
                </a:solidFill>
                <a:effectLst/>
                <a:uLnTx/>
                <a:uFillTx/>
                <a:latin typeface="Calibri"/>
                <a:ea typeface="+mn-ea"/>
                <a:cs typeface="+mn-cs"/>
              </a:rPr>
              <a:t>Palo Verde Unit 1.  Shutdown at 08:35.   The licensee estimates the core will become uncovered at 09:45.  </a:t>
            </a:r>
            <a:r>
              <a:rPr lang="en-US" sz="2000" dirty="0">
                <a:solidFill>
                  <a:prstClr val="black"/>
                </a:solidFill>
                <a:latin typeface="Calibri"/>
              </a:rPr>
              <a:t>There is currently no estimated time of recovery.  The licensee estimates that given their makeup attempts and sump fill rates, the leak into the aux building is approximately 100 gal/min. They believe their aux building filters are intact and operating.  Use the previously </a:t>
            </a: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r>
              <a:rPr lang="en-US" sz="2000" dirty="0">
                <a:solidFill>
                  <a:prstClr val="black"/>
                </a:solidFill>
                <a:latin typeface="Calibri"/>
              </a:rPr>
              <a:t>entered observation/forecast for weather. </a:t>
            </a: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endParaRPr lang="en-US" sz="20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r>
              <a:rPr lang="en-US" sz="2000" dirty="0">
                <a:solidFill>
                  <a:prstClr val="black"/>
                </a:solidFill>
                <a:latin typeface="Calibri"/>
              </a:rPr>
              <a:t>Additionally,  protective actions are being considered for 12 hours from now.  Run your assessment using 12-hour calculation duration to estimate potential doses until that time.</a:t>
            </a:r>
          </a:p>
          <a:p>
            <a:pPr marL="0" marR="0" lvl="0" indent="0" algn="ctr" defTabSz="914400" rtl="0" eaLnBrk="1" fontAlgn="auto" latinLnBrk="0" hangingPunct="1">
              <a:lnSpc>
                <a:spcPct val="100000"/>
              </a:lnSpc>
              <a:spcBef>
                <a:spcPts val="0"/>
              </a:spcBef>
              <a:spcAft>
                <a:spcPts val="0"/>
              </a:spcAft>
              <a:buClrTx/>
              <a:buSzTx/>
              <a:buFontTx/>
              <a:buNone/>
              <a:tabLst>
                <a:tab pos="1381125" algn="l"/>
              </a:tabLst>
              <a:defRPr/>
            </a:pPr>
            <a:endParaRPr lang="en-US" sz="16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1125" algn="l"/>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454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1825810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00200"/>
            <a:ext cx="10972800" cy="4953000"/>
          </a:xfrm>
        </p:spPr>
        <p:txBody>
          <a:bodyPr>
            <a:normAutofit/>
          </a:bodyPr>
          <a:lstStyle/>
          <a:p>
            <a:pPr marL="0" indent="0">
              <a:buNone/>
            </a:pPr>
            <a:r>
              <a:rPr lang="en-US" b="0" dirty="0"/>
              <a:t>What is the projected TEDE (rem) at 5.0 miles?</a:t>
            </a:r>
          </a:p>
          <a:p>
            <a:pPr lvl="1"/>
            <a:r>
              <a:rPr lang="en-US" b="0" dirty="0"/>
              <a:t>6.9E-01</a:t>
            </a:r>
          </a:p>
          <a:p>
            <a:pPr lvl="1"/>
            <a:r>
              <a:rPr lang="en-US" b="0" dirty="0"/>
              <a:t>1.5E+00</a:t>
            </a:r>
          </a:p>
          <a:p>
            <a:pPr lvl="1"/>
            <a:r>
              <a:rPr lang="en-US" b="0" dirty="0"/>
              <a:t>3.3E+01</a:t>
            </a:r>
          </a:p>
          <a:p>
            <a:pPr lvl="1"/>
            <a:r>
              <a:rPr lang="en-US" b="0" dirty="0"/>
              <a:t>None of the above values</a:t>
            </a:r>
            <a:br>
              <a:rPr lang="en-US" b="0" dirty="0"/>
            </a:br>
            <a:r>
              <a:rPr lang="en-US" b="0" dirty="0"/>
              <a:t> </a:t>
            </a:r>
          </a:p>
        </p:txBody>
      </p:sp>
      <p:sp>
        <p:nvSpPr>
          <p:cNvPr id="8" name="Rectangle: Rounded Corners 7">
            <a:extLst>
              <a:ext uri="{FF2B5EF4-FFF2-40B4-BE49-F238E27FC236}">
                <a16:creationId xmlns:a16="http://schemas.microsoft.com/office/drawing/2014/main" id="{DE8E99FD-F3F3-4F4B-A05D-6E37375BEDCE}"/>
              </a:ext>
            </a:extLst>
          </p:cNvPr>
          <p:cNvSpPr/>
          <p:nvPr/>
        </p:nvSpPr>
        <p:spPr>
          <a:xfrm>
            <a:off x="990600" y="2590800"/>
            <a:ext cx="1905000" cy="609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8" descr="28,539 Knowledge Check Images, Stock Photos &amp; Vectors | Shutterstock">
            <a:extLst>
              <a:ext uri="{FF2B5EF4-FFF2-40B4-BE49-F238E27FC236}">
                <a16:creationId xmlns:a16="http://schemas.microsoft.com/office/drawing/2014/main" id="{448FD0C4-834F-E826-1952-67CB1B12DAE8}"/>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8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lstStyle/>
          <a:p>
            <a:r>
              <a:rPr lang="en-US" dirty="0"/>
              <a:t>Field teams have been dispatched to several locations.</a:t>
            </a:r>
          </a:p>
          <a:p>
            <a:endParaRPr lang="en-US" dirty="0"/>
          </a:p>
          <a:p>
            <a:r>
              <a:rPr lang="en-US" dirty="0"/>
              <a:t>Strategy</a:t>
            </a:r>
          </a:p>
          <a:p>
            <a:pPr lvl="1"/>
            <a:r>
              <a:rPr lang="en-US" dirty="0"/>
              <a:t>Field measurements will always provide better data than RASCAL projections; however, it may be useful to align projections to field team data before lots of field data is available.</a:t>
            </a:r>
          </a:p>
          <a:p>
            <a:pPr lvl="1"/>
            <a:r>
              <a:rPr lang="en-US" dirty="0"/>
              <a:t>This alignment can help inform future field team operations or  interpolate field team data points.</a:t>
            </a:r>
          </a:p>
          <a:p>
            <a:endParaRPr lang="en-US" dirty="0"/>
          </a:p>
        </p:txBody>
      </p:sp>
    </p:spTree>
    <p:extLst>
      <p:ext uri="{BB962C8B-B14F-4D97-AF65-F5344CB8AC3E}">
        <p14:creationId xmlns:p14="http://schemas.microsoft.com/office/powerpoint/2010/main" val="2407343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DDD3-8CFB-40B7-BA2D-07DCCDE398AA}"/>
              </a:ext>
            </a:extLst>
          </p:cNvPr>
          <p:cNvSpPr>
            <a:spLocks noGrp="1"/>
          </p:cNvSpPr>
          <p:nvPr>
            <p:ph type="title"/>
          </p:nvPr>
        </p:nvSpPr>
        <p:spPr/>
        <p:txBody>
          <a:bodyPr/>
          <a:lstStyle/>
          <a:p>
            <a:r>
              <a:rPr lang="en-US" dirty="0"/>
              <a:t>Field Team Comparison - How This Works in RASCAL</a:t>
            </a:r>
          </a:p>
        </p:txBody>
      </p:sp>
      <p:pic>
        <p:nvPicPr>
          <p:cNvPr id="4" name="Picture 3">
            <a:extLst>
              <a:ext uri="{FF2B5EF4-FFF2-40B4-BE49-F238E27FC236}">
                <a16:creationId xmlns:a16="http://schemas.microsoft.com/office/drawing/2014/main" id="{8FEB6C1B-EFB3-4D03-ADA8-C36640DC2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14" y="1673447"/>
            <a:ext cx="5537277" cy="3972092"/>
          </a:xfrm>
          <a:prstGeom prst="rect">
            <a:avLst/>
          </a:prstGeom>
        </p:spPr>
      </p:pic>
      <p:pic>
        <p:nvPicPr>
          <p:cNvPr id="5" name="Content Placeholder 4">
            <a:extLst>
              <a:ext uri="{FF2B5EF4-FFF2-40B4-BE49-F238E27FC236}">
                <a16:creationId xmlns:a16="http://schemas.microsoft.com/office/drawing/2014/main" id="{48D7F172-F2E0-4CD1-B7EF-5EB064C2D48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21395" y="1677783"/>
            <a:ext cx="5498757" cy="3972092"/>
          </a:xfrm>
          <a:prstGeom prst="rect">
            <a:avLst/>
          </a:prstGeom>
        </p:spPr>
      </p:pic>
      <p:sp>
        <p:nvSpPr>
          <p:cNvPr id="6" name="Rectangle 5">
            <a:extLst>
              <a:ext uri="{FF2B5EF4-FFF2-40B4-BE49-F238E27FC236}">
                <a16:creationId xmlns:a16="http://schemas.microsoft.com/office/drawing/2014/main" id="{CFAD0AE1-FC59-4107-AB15-A9842BE78345}"/>
              </a:ext>
            </a:extLst>
          </p:cNvPr>
          <p:cNvSpPr/>
          <p:nvPr/>
        </p:nvSpPr>
        <p:spPr>
          <a:xfrm>
            <a:off x="256614" y="5782270"/>
            <a:ext cx="5537277" cy="923330"/>
          </a:xfrm>
          <a:prstGeom prst="rect">
            <a:avLst/>
          </a:prstGeom>
        </p:spPr>
        <p:txBody>
          <a:bodyPr wrap="square">
            <a:spAutoFit/>
          </a:bodyPr>
          <a:lstStyle/>
          <a:p>
            <a:pPr algn="ctr"/>
            <a:r>
              <a:rPr lang="en-US" dirty="0"/>
              <a:t>One of the detailed results options is to</a:t>
            </a:r>
            <a:br>
              <a:rPr lang="en-US" dirty="0"/>
            </a:br>
            <a:r>
              <a:rPr lang="en-US" dirty="0"/>
              <a:t> view the gamma dose rate. </a:t>
            </a:r>
          </a:p>
          <a:p>
            <a:pPr algn="ctr"/>
            <a:r>
              <a:rPr lang="en-US" dirty="0"/>
              <a:t>Set the time to the time of the field measurement</a:t>
            </a:r>
          </a:p>
        </p:txBody>
      </p:sp>
      <p:sp>
        <p:nvSpPr>
          <p:cNvPr id="7" name="Rectangle 6">
            <a:extLst>
              <a:ext uri="{FF2B5EF4-FFF2-40B4-BE49-F238E27FC236}">
                <a16:creationId xmlns:a16="http://schemas.microsoft.com/office/drawing/2014/main" id="{C33B989D-67D0-4A41-A947-C9C7384B91CD}"/>
              </a:ext>
            </a:extLst>
          </p:cNvPr>
          <p:cNvSpPr/>
          <p:nvPr/>
        </p:nvSpPr>
        <p:spPr>
          <a:xfrm>
            <a:off x="6134501" y="5874603"/>
            <a:ext cx="5472613" cy="646331"/>
          </a:xfrm>
          <a:prstGeom prst="rect">
            <a:avLst/>
          </a:prstGeom>
        </p:spPr>
        <p:txBody>
          <a:bodyPr wrap="square">
            <a:spAutoFit/>
          </a:bodyPr>
          <a:lstStyle/>
          <a:p>
            <a:pPr algn="ctr"/>
            <a:r>
              <a:rPr lang="en-US" dirty="0"/>
              <a:t>Mouse over the cells to see the data values.  More information can be seen if you click on the cell.</a:t>
            </a:r>
          </a:p>
        </p:txBody>
      </p:sp>
    </p:spTree>
    <p:extLst>
      <p:ext uri="{BB962C8B-B14F-4D97-AF65-F5344CB8AC3E}">
        <p14:creationId xmlns:p14="http://schemas.microsoft.com/office/powerpoint/2010/main" val="2492989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lstStyle/>
          <a:p>
            <a:r>
              <a:rPr lang="en-US" dirty="0"/>
              <a:t>Your Turn to Use RASCAL</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p:txBody>
          <a:bodyPr>
            <a:normAutofit/>
          </a:bodyPr>
          <a:lstStyle/>
          <a:p>
            <a:pPr marL="0" indent="0">
              <a:buNone/>
            </a:pPr>
            <a:r>
              <a:rPr lang="en-US" dirty="0"/>
              <a:t>Use the previous RASCAL run and compare the results to below</a:t>
            </a:r>
          </a:p>
          <a:p>
            <a:endParaRPr lang="en-US" dirty="0"/>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829800" y="200024"/>
            <a:ext cx="1981200" cy="148590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4" name="Rectangle: Rounded Corners 3">
            <a:extLst>
              <a:ext uri="{FF2B5EF4-FFF2-40B4-BE49-F238E27FC236}">
                <a16:creationId xmlns:a16="http://schemas.microsoft.com/office/drawing/2014/main" id="{8FEEEF20-6FBD-40E5-ABDB-9A48A4AAF828}"/>
              </a:ext>
            </a:extLst>
          </p:cNvPr>
          <p:cNvSpPr/>
          <p:nvPr/>
        </p:nvSpPr>
        <p:spPr>
          <a:xfrm>
            <a:off x="533400" y="2362200"/>
            <a:ext cx="11049000" cy="4108366"/>
          </a:xfrm>
          <a:prstGeom prst="round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1381125" algn="l"/>
              </a:tabLst>
            </a:pPr>
            <a:endParaRPr lang="en-US" sz="600" dirty="0">
              <a:solidFill>
                <a:schemeClr val="tx1"/>
              </a:solidFill>
            </a:endParaRPr>
          </a:p>
          <a:p>
            <a:pPr>
              <a:tabLst>
                <a:tab pos="1381125" algn="l"/>
              </a:tabLst>
            </a:pPr>
            <a:r>
              <a:rPr lang="en-US" sz="2400" dirty="0">
                <a:solidFill>
                  <a:schemeClr val="tx1"/>
                </a:solidFill>
              </a:rPr>
              <a:t>Field teams have been dispatched and reported measurements at 14:00 local time. Do these readings confirm that your dose projections are representative of the actual release?</a:t>
            </a:r>
          </a:p>
        </p:txBody>
      </p:sp>
      <p:graphicFrame>
        <p:nvGraphicFramePr>
          <p:cNvPr id="8" name="Table 7">
            <a:extLst>
              <a:ext uri="{FF2B5EF4-FFF2-40B4-BE49-F238E27FC236}">
                <a16:creationId xmlns:a16="http://schemas.microsoft.com/office/drawing/2014/main" id="{1CDAC346-F57D-4C3C-B149-8A5B63056553}"/>
              </a:ext>
            </a:extLst>
          </p:cNvPr>
          <p:cNvGraphicFramePr>
            <a:graphicFrameLocks noGrp="1"/>
          </p:cNvGraphicFramePr>
          <p:nvPr>
            <p:extLst>
              <p:ext uri="{D42A27DB-BD31-4B8C-83A1-F6EECF244321}">
                <p14:modId xmlns:p14="http://schemas.microsoft.com/office/powerpoint/2010/main" val="3405079603"/>
              </p:ext>
            </p:extLst>
          </p:nvPr>
        </p:nvGraphicFramePr>
        <p:xfrm>
          <a:off x="3352800" y="3657600"/>
          <a:ext cx="6172201" cy="2627284"/>
        </p:xfrm>
        <a:graphic>
          <a:graphicData uri="http://schemas.openxmlformats.org/drawingml/2006/table">
            <a:tbl>
              <a:tblPr bandRow="1">
                <a:tableStyleId>{616DA210-FB5B-4158-B5E0-FEB733F419BA}</a:tableStyleId>
              </a:tblPr>
              <a:tblGrid>
                <a:gridCol w="2144027">
                  <a:extLst>
                    <a:ext uri="{9D8B030D-6E8A-4147-A177-3AD203B41FA5}">
                      <a16:colId xmlns:a16="http://schemas.microsoft.com/office/drawing/2014/main" val="20000"/>
                    </a:ext>
                  </a:extLst>
                </a:gridCol>
                <a:gridCol w="2014087">
                  <a:extLst>
                    <a:ext uri="{9D8B030D-6E8A-4147-A177-3AD203B41FA5}">
                      <a16:colId xmlns:a16="http://schemas.microsoft.com/office/drawing/2014/main" val="20001"/>
                    </a:ext>
                  </a:extLst>
                </a:gridCol>
                <a:gridCol w="2014087">
                  <a:extLst>
                    <a:ext uri="{9D8B030D-6E8A-4147-A177-3AD203B41FA5}">
                      <a16:colId xmlns:a16="http://schemas.microsoft.com/office/drawing/2014/main" val="3413401198"/>
                    </a:ext>
                  </a:extLst>
                </a:gridCol>
              </a:tblGrid>
              <a:tr h="501073">
                <a:tc>
                  <a:txBody>
                    <a:bodyPr/>
                    <a:lstStyle/>
                    <a:p>
                      <a:pPr algn="ctr"/>
                      <a:r>
                        <a:rPr lang="en-US" b="1" dirty="0"/>
                        <a:t>Field</a:t>
                      </a:r>
                      <a:r>
                        <a:rPr lang="en-US" b="1" baseline="0" dirty="0"/>
                        <a:t> Team &amp; Location</a:t>
                      </a:r>
                      <a:endParaRPr lang="en-US" b="1" dirty="0"/>
                    </a:p>
                  </a:txBody>
                  <a:tcPr/>
                </a:tc>
                <a:tc>
                  <a:txBody>
                    <a:bodyPr/>
                    <a:lstStyle/>
                    <a:p>
                      <a:pPr algn="ctr"/>
                      <a:r>
                        <a:rPr lang="en-US" b="1" dirty="0"/>
                        <a:t>Gamma</a:t>
                      </a:r>
                      <a:r>
                        <a:rPr lang="en-US" b="1" baseline="0" dirty="0"/>
                        <a:t> Reading</a:t>
                      </a:r>
                      <a:endParaRPr lang="en-US" b="1" dirty="0"/>
                    </a:p>
                  </a:txBody>
                  <a:tcPr/>
                </a:tc>
                <a:tc>
                  <a:txBody>
                    <a:bodyPr/>
                    <a:lstStyle/>
                    <a:p>
                      <a:pPr algn="ctr"/>
                      <a:r>
                        <a:rPr lang="en-US" b="1" dirty="0"/>
                        <a:t>RASCAL Projected Value</a:t>
                      </a:r>
                    </a:p>
                  </a:txBody>
                  <a:tcPr/>
                </a:tc>
                <a:extLst>
                  <a:ext uri="{0D108BD9-81ED-4DB2-BD59-A6C34878D82A}">
                    <a16:rowId xmlns:a16="http://schemas.microsoft.com/office/drawing/2014/main" val="10000"/>
                  </a:ext>
                </a:extLst>
              </a:tr>
              <a:tr h="707044">
                <a:tc>
                  <a:txBody>
                    <a:bodyPr/>
                    <a:lstStyle/>
                    <a:p>
                      <a:r>
                        <a:rPr lang="en-US" dirty="0"/>
                        <a:t>Team 1</a:t>
                      </a:r>
                    </a:p>
                    <a:p>
                      <a:r>
                        <a:rPr lang="en-US" dirty="0"/>
                        <a:t>202° - 2.7 miles</a:t>
                      </a:r>
                    </a:p>
                  </a:txBody>
                  <a:tcPr/>
                </a:tc>
                <a:tc>
                  <a:txBody>
                    <a:bodyPr/>
                    <a:lstStyle/>
                    <a:p>
                      <a:pPr algn="ctr"/>
                      <a:r>
                        <a:rPr lang="en-US" dirty="0"/>
                        <a:t>162 </a:t>
                      </a:r>
                      <a:r>
                        <a:rPr lang="en-US" dirty="0" err="1"/>
                        <a:t>mR</a:t>
                      </a:r>
                      <a:r>
                        <a:rPr lang="en-US" dirty="0"/>
                        <a:t>/h</a:t>
                      </a:r>
                    </a:p>
                  </a:txBody>
                  <a:tcPr anchor="ctr"/>
                </a:tc>
                <a:tc>
                  <a:txBody>
                    <a:bodyPr/>
                    <a:lstStyle/>
                    <a:p>
                      <a:pPr algn="ctr"/>
                      <a:r>
                        <a:rPr lang="en-US" dirty="0"/>
                        <a:t>?</a:t>
                      </a:r>
                    </a:p>
                  </a:txBody>
                  <a:tcPr anchor="ctr"/>
                </a:tc>
                <a:extLst>
                  <a:ext uri="{0D108BD9-81ED-4DB2-BD59-A6C34878D82A}">
                    <a16:rowId xmlns:a16="http://schemas.microsoft.com/office/drawing/2014/main" val="10001"/>
                  </a:ext>
                </a:extLst>
              </a:tr>
              <a:tr h="625763">
                <a:tc>
                  <a:txBody>
                    <a:bodyPr/>
                    <a:lstStyle/>
                    <a:p>
                      <a:r>
                        <a:rPr lang="en-US" dirty="0"/>
                        <a:t>Team 2</a:t>
                      </a:r>
                    </a:p>
                    <a:p>
                      <a:r>
                        <a:rPr lang="en-US" dirty="0"/>
                        <a:t>193° - 9.2 miles</a:t>
                      </a:r>
                    </a:p>
                  </a:txBody>
                  <a:tcPr>
                    <a:solidFill>
                      <a:schemeClr val="bg2">
                        <a:alpha val="20000"/>
                      </a:schemeClr>
                    </a:solidFill>
                  </a:tcPr>
                </a:tc>
                <a:tc>
                  <a:txBody>
                    <a:bodyPr/>
                    <a:lstStyle/>
                    <a:p>
                      <a:pPr algn="ctr"/>
                      <a:r>
                        <a:rPr lang="en-US" dirty="0"/>
                        <a:t>4.9 </a:t>
                      </a:r>
                      <a:r>
                        <a:rPr lang="en-US" dirty="0" err="1"/>
                        <a:t>mR</a:t>
                      </a:r>
                      <a:r>
                        <a:rPr lang="en-US" dirty="0"/>
                        <a:t>/h</a:t>
                      </a:r>
                    </a:p>
                  </a:txBody>
                  <a:tcPr anchor="ctr">
                    <a:solidFill>
                      <a:schemeClr val="bg2">
                        <a:alpha val="20000"/>
                      </a:schemeClr>
                    </a:solidFill>
                  </a:tcPr>
                </a:tc>
                <a:tc>
                  <a:txBody>
                    <a:bodyPr/>
                    <a:lstStyle/>
                    <a:p>
                      <a:pPr algn="ctr"/>
                      <a:r>
                        <a:rPr lang="en-US" dirty="0"/>
                        <a:t>?</a:t>
                      </a:r>
                    </a:p>
                  </a:txBody>
                  <a:tcPr anchor="ctr">
                    <a:solidFill>
                      <a:schemeClr val="bg2">
                        <a:alpha val="20000"/>
                      </a:schemeClr>
                    </a:solidFill>
                  </a:tcPr>
                </a:tc>
                <a:extLst>
                  <a:ext uri="{0D108BD9-81ED-4DB2-BD59-A6C34878D82A}">
                    <a16:rowId xmlns:a16="http://schemas.microsoft.com/office/drawing/2014/main" val="1723963963"/>
                  </a:ext>
                </a:extLst>
              </a:tr>
              <a:tr h="625763">
                <a:tc>
                  <a:txBody>
                    <a:bodyPr/>
                    <a:lstStyle/>
                    <a:p>
                      <a:r>
                        <a:rPr lang="en-US" dirty="0"/>
                        <a:t>Team 3</a:t>
                      </a:r>
                    </a:p>
                    <a:p>
                      <a:r>
                        <a:rPr lang="en-US" dirty="0"/>
                        <a:t>90° (east) – 2 miles</a:t>
                      </a:r>
                    </a:p>
                  </a:txBody>
                  <a:tcPr>
                    <a:solidFill>
                      <a:schemeClr val="bg2">
                        <a:alpha val="20000"/>
                      </a:schemeClr>
                    </a:solidFill>
                  </a:tcPr>
                </a:tc>
                <a:tc>
                  <a:txBody>
                    <a:bodyPr/>
                    <a:lstStyle/>
                    <a:p>
                      <a:pPr algn="ctr"/>
                      <a:r>
                        <a:rPr lang="en-US" dirty="0"/>
                        <a:t>0.06 </a:t>
                      </a:r>
                      <a:r>
                        <a:rPr lang="en-US" dirty="0" err="1"/>
                        <a:t>mR</a:t>
                      </a:r>
                      <a:r>
                        <a:rPr lang="en-US" dirty="0"/>
                        <a:t>/h</a:t>
                      </a:r>
                    </a:p>
                  </a:txBody>
                  <a:tcPr anchor="ctr">
                    <a:solidFill>
                      <a:schemeClr val="bg2">
                        <a:alpha val="20000"/>
                      </a:schemeClr>
                    </a:solidFill>
                  </a:tcPr>
                </a:tc>
                <a:tc>
                  <a:txBody>
                    <a:bodyPr/>
                    <a:lstStyle/>
                    <a:p>
                      <a:pPr algn="ctr"/>
                      <a:r>
                        <a:rPr lang="en-US" dirty="0"/>
                        <a:t>?</a:t>
                      </a:r>
                    </a:p>
                  </a:txBody>
                  <a:tcPr anchor="ctr">
                    <a:solidFill>
                      <a:schemeClr val="bg2">
                        <a:alpha val="20000"/>
                      </a:schemeClr>
                    </a:solidFill>
                  </a:tcPr>
                </a:tc>
                <a:extLst>
                  <a:ext uri="{0D108BD9-81ED-4DB2-BD59-A6C34878D82A}">
                    <a16:rowId xmlns:a16="http://schemas.microsoft.com/office/drawing/2014/main" val="541466009"/>
                  </a:ext>
                </a:extLst>
              </a:tr>
            </a:tbl>
          </a:graphicData>
        </a:graphic>
      </p:graphicFrame>
    </p:spTree>
    <p:extLst>
      <p:ext uri="{BB962C8B-B14F-4D97-AF65-F5344CB8AC3E}">
        <p14:creationId xmlns:p14="http://schemas.microsoft.com/office/powerpoint/2010/main" val="2696489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tx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Let’s walk through the problem together</a:t>
            </a:r>
          </a:p>
        </p:txBody>
      </p:sp>
      <p:grpSp>
        <p:nvGrpSpPr>
          <p:cNvPr id="10" name="Group 9">
            <a:extLst>
              <a:ext uri="{FF2B5EF4-FFF2-40B4-BE49-F238E27FC236}">
                <a16:creationId xmlns:a16="http://schemas.microsoft.com/office/drawing/2014/main" id="{D7864FE2-FE81-40BE-B2C4-71EF02B93D8D}"/>
              </a:ext>
            </a:extLst>
          </p:cNvPr>
          <p:cNvGrpSpPr/>
          <p:nvPr/>
        </p:nvGrpSpPr>
        <p:grpSpPr>
          <a:xfrm>
            <a:off x="9601200" y="200024"/>
            <a:ext cx="2209800" cy="1657350"/>
            <a:chOff x="8077200" y="200024"/>
            <a:chExt cx="3733800" cy="2800350"/>
          </a:xfrm>
        </p:grpSpPr>
        <p:pic>
          <p:nvPicPr>
            <p:cNvPr id="9" name="Picture 8">
              <a:extLst>
                <a:ext uri="{FF2B5EF4-FFF2-40B4-BE49-F238E27FC236}">
                  <a16:creationId xmlns:a16="http://schemas.microsoft.com/office/drawing/2014/main" id="{96D59B9F-B68C-42E2-8F22-4349ED6C4CC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6" name="Picture 5">
              <a:extLst>
                <a:ext uri="{FF2B5EF4-FFF2-40B4-BE49-F238E27FC236}">
                  <a16:creationId xmlns:a16="http://schemas.microsoft.com/office/drawing/2014/main" id="{258A5DD9-27DC-46A8-BCA6-480BCB61C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
        <p:nvSpPr>
          <p:cNvPr id="3" name="TextBox 2">
            <a:extLst>
              <a:ext uri="{FF2B5EF4-FFF2-40B4-BE49-F238E27FC236}">
                <a16:creationId xmlns:a16="http://schemas.microsoft.com/office/drawing/2014/main" id="{0D7FF0BD-D02A-97C8-8440-49B718A7D4B6}"/>
              </a:ext>
            </a:extLst>
          </p:cNvPr>
          <p:cNvSpPr txBox="1"/>
          <p:nvPr/>
        </p:nvSpPr>
        <p:spPr>
          <a:xfrm>
            <a:off x="800100" y="6136438"/>
            <a:ext cx="10591800" cy="369332"/>
          </a:xfrm>
          <a:prstGeom prst="rect">
            <a:avLst/>
          </a:prstGeom>
          <a:noFill/>
        </p:spPr>
        <p:txBody>
          <a:bodyPr wrap="square" rtlCol="0">
            <a:spAutoFit/>
          </a:bodyPr>
          <a:lstStyle/>
          <a:p>
            <a:r>
              <a:rPr lang="en-US" i="1" dirty="0"/>
              <a:t>*We can also show you useful result types like direct reading dosimeter conversions and at preset locations.</a:t>
            </a:r>
          </a:p>
        </p:txBody>
      </p:sp>
    </p:spTree>
    <p:extLst>
      <p:ext uri="{BB962C8B-B14F-4D97-AF65-F5344CB8AC3E}">
        <p14:creationId xmlns:p14="http://schemas.microsoft.com/office/powerpoint/2010/main" val="4086729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bg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a:xfrm>
            <a:off x="609600" y="274638"/>
            <a:ext cx="10972800" cy="1143000"/>
          </a:xfrm>
        </p:spPr>
        <p:txBody>
          <a:bodyPr/>
          <a:lstStyle/>
          <a:p>
            <a:r>
              <a:rPr lang="en-US" dirty="0"/>
              <a:t>Knowledge Check</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00200"/>
            <a:ext cx="10972800" cy="4953000"/>
          </a:xfrm>
        </p:spPr>
        <p:txBody>
          <a:bodyPr>
            <a:normAutofit fontScale="85000" lnSpcReduction="20000"/>
          </a:bodyPr>
          <a:lstStyle/>
          <a:p>
            <a:pPr marL="0" indent="0">
              <a:buNone/>
            </a:pPr>
            <a:r>
              <a:rPr lang="en-US" b="0" dirty="0"/>
              <a:t>For Field Team 1 (202 deg at 2.7 miles), what is the projected gamma reading (</a:t>
            </a:r>
            <a:r>
              <a:rPr lang="en-US" b="0" dirty="0" err="1"/>
              <a:t>mR</a:t>
            </a:r>
            <a:r>
              <a:rPr lang="en-US" b="0" dirty="0"/>
              <a:t>/h) at 14:00?</a:t>
            </a:r>
          </a:p>
          <a:p>
            <a:pPr lvl="1"/>
            <a:r>
              <a:rPr lang="en-US" b="0" dirty="0"/>
              <a:t>7.8E+01 </a:t>
            </a:r>
            <a:r>
              <a:rPr lang="en-US" b="0" dirty="0" err="1"/>
              <a:t>mR</a:t>
            </a:r>
            <a:r>
              <a:rPr lang="en-US" b="0" dirty="0"/>
              <a:t>/h</a:t>
            </a:r>
          </a:p>
          <a:p>
            <a:pPr lvl="1"/>
            <a:r>
              <a:rPr lang="en-US" b="0" dirty="0"/>
              <a:t>1.4E+02 </a:t>
            </a:r>
            <a:r>
              <a:rPr lang="en-US" b="0" dirty="0" err="1"/>
              <a:t>mR</a:t>
            </a:r>
            <a:r>
              <a:rPr lang="en-US" b="0" dirty="0"/>
              <a:t>/h</a:t>
            </a:r>
          </a:p>
          <a:p>
            <a:pPr lvl="1"/>
            <a:r>
              <a:rPr lang="en-US" b="0" dirty="0"/>
              <a:t>2.1E+02 </a:t>
            </a:r>
            <a:r>
              <a:rPr lang="en-US" b="0" dirty="0" err="1"/>
              <a:t>mR</a:t>
            </a:r>
            <a:r>
              <a:rPr lang="en-US" b="0" dirty="0"/>
              <a:t>/h</a:t>
            </a:r>
          </a:p>
          <a:p>
            <a:pPr lvl="1"/>
            <a:r>
              <a:rPr lang="en-US" b="0" dirty="0"/>
              <a:t>None of the above values</a:t>
            </a:r>
          </a:p>
          <a:p>
            <a:pPr marL="0" indent="0">
              <a:buNone/>
            </a:pPr>
            <a:r>
              <a:rPr lang="en-US" b="0" dirty="0"/>
              <a:t> </a:t>
            </a:r>
          </a:p>
          <a:p>
            <a:pPr marL="0" indent="0">
              <a:buNone/>
            </a:pPr>
            <a:r>
              <a:rPr lang="en-US" b="0" dirty="0"/>
              <a:t>Field team 3 reports a gamma value of 0.06 </a:t>
            </a:r>
            <a:r>
              <a:rPr lang="en-US" b="0" dirty="0" err="1"/>
              <a:t>mR</a:t>
            </a:r>
            <a:r>
              <a:rPr lang="en-US" b="0" dirty="0"/>
              <a:t>/h at a point 2 miles east of the plant. Does your RASCAL projection align with that?</a:t>
            </a:r>
          </a:p>
          <a:p>
            <a:pPr lvl="1"/>
            <a:r>
              <a:rPr lang="en-US" b="0" dirty="0"/>
              <a:t>No, the field team must be measuring wrong</a:t>
            </a:r>
          </a:p>
          <a:p>
            <a:pPr lvl="1"/>
            <a:r>
              <a:rPr lang="en-US" b="0" dirty="0"/>
              <a:t>No, my RASCAL results are probably wrong</a:t>
            </a:r>
          </a:p>
          <a:p>
            <a:pPr lvl="1"/>
            <a:r>
              <a:rPr lang="en-US" b="0" dirty="0"/>
              <a:t>Yes, my RASCAL run reported 0.06 at that location</a:t>
            </a:r>
          </a:p>
          <a:p>
            <a:pPr lvl="1"/>
            <a:r>
              <a:rPr lang="en-US" b="0" dirty="0"/>
              <a:t>Yes, my run projected 0.0 but field team numbers reflect background and noise</a:t>
            </a:r>
          </a:p>
        </p:txBody>
      </p:sp>
      <p:sp>
        <p:nvSpPr>
          <p:cNvPr id="8" name="Rectangle: Rounded Corners 7">
            <a:extLst>
              <a:ext uri="{FF2B5EF4-FFF2-40B4-BE49-F238E27FC236}">
                <a16:creationId xmlns:a16="http://schemas.microsoft.com/office/drawing/2014/main" id="{DE8E99FD-F3F3-4F4B-A05D-6E37375BEDCE}"/>
              </a:ext>
            </a:extLst>
          </p:cNvPr>
          <p:cNvSpPr/>
          <p:nvPr/>
        </p:nvSpPr>
        <p:spPr>
          <a:xfrm>
            <a:off x="990600" y="2590800"/>
            <a:ext cx="236220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30517774-FC12-469F-8845-71BC4B236A27}"/>
              </a:ext>
            </a:extLst>
          </p:cNvPr>
          <p:cNvSpPr/>
          <p:nvPr/>
        </p:nvSpPr>
        <p:spPr>
          <a:xfrm>
            <a:off x="952500" y="5791200"/>
            <a:ext cx="10350940" cy="457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8" descr="28,539 Knowledge Check Images, Stock Photos &amp; Vectors | Shutterstock">
            <a:extLst>
              <a:ext uri="{FF2B5EF4-FFF2-40B4-BE49-F238E27FC236}">
                <a16:creationId xmlns:a16="http://schemas.microsoft.com/office/drawing/2014/main" id="{BEE56503-2E2E-E204-857D-A263ADA9A9AB}"/>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6736" t="11580" b="23634"/>
          <a:stretch/>
        </p:blipFill>
        <p:spPr bwMode="auto">
          <a:xfrm>
            <a:off x="9753600" y="145172"/>
            <a:ext cx="2286000" cy="14550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62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Team Comparison - Conclusion</a:t>
            </a:r>
          </a:p>
        </p:txBody>
      </p:sp>
      <p:sp>
        <p:nvSpPr>
          <p:cNvPr id="6" name="Content Placeholder 2"/>
          <p:cNvSpPr>
            <a:spLocks noGrp="1"/>
          </p:cNvSpPr>
          <p:nvPr>
            <p:ph idx="1"/>
          </p:nvPr>
        </p:nvSpPr>
        <p:spPr>
          <a:xfrm>
            <a:off x="609600" y="1600200"/>
            <a:ext cx="10972800" cy="5105400"/>
          </a:xfrm>
        </p:spPr>
        <p:txBody>
          <a:bodyPr>
            <a:normAutofit/>
          </a:bodyPr>
          <a:lstStyle/>
          <a:p>
            <a:r>
              <a:rPr lang="en-US" dirty="0"/>
              <a:t>Our Answers</a:t>
            </a:r>
          </a:p>
          <a:p>
            <a:endParaRPr lang="en-US" dirty="0"/>
          </a:p>
          <a:p>
            <a:endParaRPr lang="en-US" dirty="0"/>
          </a:p>
          <a:p>
            <a:endParaRPr lang="en-US" dirty="0"/>
          </a:p>
          <a:p>
            <a:endParaRPr lang="en-US" dirty="0"/>
          </a:p>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40291924"/>
              </p:ext>
            </p:extLst>
          </p:nvPr>
        </p:nvGraphicFramePr>
        <p:xfrm>
          <a:off x="2286000" y="2133600"/>
          <a:ext cx="6608558" cy="2291080"/>
        </p:xfrm>
        <a:graphic>
          <a:graphicData uri="http://schemas.openxmlformats.org/drawingml/2006/table">
            <a:tbl>
              <a:tblPr firstRow="1" bandRow="1">
                <a:tableStyleId>{69CF1AB2-1976-4502-BF36-3FF5EA218861}</a:tableStyleId>
              </a:tblPr>
              <a:tblGrid>
                <a:gridCol w="2286000">
                  <a:extLst>
                    <a:ext uri="{9D8B030D-6E8A-4147-A177-3AD203B41FA5}">
                      <a16:colId xmlns:a16="http://schemas.microsoft.com/office/drawing/2014/main" val="20001"/>
                    </a:ext>
                  </a:extLst>
                </a:gridCol>
                <a:gridCol w="1994543">
                  <a:extLst>
                    <a:ext uri="{9D8B030D-6E8A-4147-A177-3AD203B41FA5}">
                      <a16:colId xmlns:a16="http://schemas.microsoft.com/office/drawing/2014/main" val="20002"/>
                    </a:ext>
                  </a:extLst>
                </a:gridCol>
                <a:gridCol w="2328015">
                  <a:extLst>
                    <a:ext uri="{9D8B030D-6E8A-4147-A177-3AD203B41FA5}">
                      <a16:colId xmlns:a16="http://schemas.microsoft.com/office/drawing/2014/main" val="20003"/>
                    </a:ext>
                  </a:extLst>
                </a:gridCol>
              </a:tblGrid>
              <a:tr h="370840">
                <a:tc>
                  <a:txBody>
                    <a:bodyPr/>
                    <a:lstStyle/>
                    <a:p>
                      <a:pPr algn="ctr"/>
                      <a:r>
                        <a:rPr lang="en-US" b="1" dirty="0"/>
                        <a:t>Field</a:t>
                      </a:r>
                      <a:r>
                        <a:rPr lang="en-US" b="1" baseline="0" dirty="0"/>
                        <a:t> Team &amp; Location</a:t>
                      </a:r>
                      <a:endParaRPr lang="en-US" b="1" dirty="0"/>
                    </a:p>
                  </a:txBody>
                  <a:tcPr/>
                </a:tc>
                <a:tc>
                  <a:txBody>
                    <a:bodyPr/>
                    <a:lstStyle/>
                    <a:p>
                      <a:pPr algn="ctr"/>
                      <a:r>
                        <a:rPr lang="en-US" b="1" dirty="0"/>
                        <a:t>Gamma</a:t>
                      </a:r>
                      <a:r>
                        <a:rPr lang="en-US" b="1" baseline="0" dirty="0"/>
                        <a:t> Reading</a:t>
                      </a:r>
                      <a:endParaRPr lang="en-US" b="1" dirty="0"/>
                    </a:p>
                  </a:txBody>
                  <a:tcPr/>
                </a:tc>
                <a:tc>
                  <a:txBody>
                    <a:bodyPr/>
                    <a:lstStyle/>
                    <a:p>
                      <a:pPr algn="ctr"/>
                      <a:r>
                        <a:rPr lang="en-US" b="1" dirty="0"/>
                        <a:t>RASCAL Projection</a:t>
                      </a:r>
                    </a:p>
                  </a:txBody>
                  <a:tcPr/>
                </a:tc>
                <a:extLst>
                  <a:ext uri="{0D108BD9-81ED-4DB2-BD59-A6C34878D82A}">
                    <a16:rowId xmlns:a16="http://schemas.microsoft.com/office/drawing/2014/main" val="10000"/>
                  </a:ext>
                </a:extLst>
              </a:tr>
              <a:tr h="388461">
                <a:tc>
                  <a:txBody>
                    <a:bodyPr/>
                    <a:lstStyle/>
                    <a:p>
                      <a:r>
                        <a:rPr lang="en-US" dirty="0"/>
                        <a:t>Team 1</a:t>
                      </a:r>
                    </a:p>
                    <a:p>
                      <a:r>
                        <a:rPr lang="en-US" dirty="0"/>
                        <a:t>202° - 2.7 miles</a:t>
                      </a:r>
                    </a:p>
                  </a:txBody>
                  <a:tcPr/>
                </a:tc>
                <a:tc>
                  <a:txBody>
                    <a:bodyPr/>
                    <a:lstStyle/>
                    <a:p>
                      <a:pPr algn="ctr"/>
                      <a:r>
                        <a:rPr lang="en-US" dirty="0"/>
                        <a:t>162 </a:t>
                      </a:r>
                      <a:r>
                        <a:rPr lang="en-US" dirty="0" err="1"/>
                        <a:t>mR</a:t>
                      </a:r>
                      <a:r>
                        <a:rPr lang="en-US" dirty="0"/>
                        <a:t>/h</a:t>
                      </a:r>
                    </a:p>
                  </a:txBody>
                  <a:tcPr anchor="ctr"/>
                </a:tc>
                <a:tc>
                  <a:txBody>
                    <a:bodyPr/>
                    <a:lstStyle/>
                    <a:p>
                      <a:pPr algn="ctr"/>
                      <a:r>
                        <a:rPr lang="en-US" dirty="0"/>
                        <a:t>140 </a:t>
                      </a:r>
                      <a:r>
                        <a:rPr lang="en-US" dirty="0" err="1"/>
                        <a:t>mR</a:t>
                      </a:r>
                      <a:r>
                        <a:rPr lang="en-US" dirty="0"/>
                        <a:t>/h</a:t>
                      </a:r>
                    </a:p>
                  </a:txBody>
                  <a:tcPr anchor="ctr">
                    <a:solidFill>
                      <a:schemeClr val="bg1"/>
                    </a:solidFill>
                  </a:tcPr>
                </a:tc>
                <a:extLst>
                  <a:ext uri="{0D108BD9-81ED-4DB2-BD59-A6C34878D82A}">
                    <a16:rowId xmlns:a16="http://schemas.microsoft.com/office/drawing/2014/main" val="10001"/>
                  </a:ext>
                </a:extLst>
              </a:tr>
              <a:tr h="403701">
                <a:tc>
                  <a:txBody>
                    <a:bodyPr/>
                    <a:lstStyle/>
                    <a:p>
                      <a:r>
                        <a:rPr lang="en-US" dirty="0"/>
                        <a:t>Team 2</a:t>
                      </a:r>
                    </a:p>
                    <a:p>
                      <a:r>
                        <a:rPr lang="en-US" dirty="0"/>
                        <a:t>193° - 9.2 miles</a:t>
                      </a:r>
                    </a:p>
                  </a:txBody>
                  <a:tcPr/>
                </a:tc>
                <a:tc>
                  <a:txBody>
                    <a:bodyPr/>
                    <a:lstStyle/>
                    <a:p>
                      <a:pPr algn="ctr"/>
                      <a:r>
                        <a:rPr lang="en-US" dirty="0"/>
                        <a:t>4.9 </a:t>
                      </a:r>
                      <a:r>
                        <a:rPr lang="en-US" dirty="0" err="1"/>
                        <a:t>mR</a:t>
                      </a:r>
                      <a:r>
                        <a:rPr lang="en-US" dirty="0"/>
                        <a:t>/h</a:t>
                      </a:r>
                    </a:p>
                  </a:txBody>
                  <a:tcPr anchor="ctr"/>
                </a:tc>
                <a:tc>
                  <a:txBody>
                    <a:bodyPr/>
                    <a:lstStyle/>
                    <a:p>
                      <a:pPr algn="ctr"/>
                      <a:r>
                        <a:rPr lang="en-US" dirty="0"/>
                        <a:t>5.4 </a:t>
                      </a:r>
                      <a:r>
                        <a:rPr lang="en-US" dirty="0" err="1"/>
                        <a:t>mR</a:t>
                      </a:r>
                      <a:r>
                        <a:rPr lang="en-US" dirty="0"/>
                        <a:t>/h</a:t>
                      </a:r>
                    </a:p>
                  </a:txBody>
                  <a:tcPr anchor="ctr">
                    <a:solidFill>
                      <a:schemeClr val="bg1"/>
                    </a:solidFill>
                  </a:tcPr>
                </a:tc>
                <a:extLst>
                  <a:ext uri="{0D108BD9-81ED-4DB2-BD59-A6C34878D82A}">
                    <a16:rowId xmlns:a16="http://schemas.microsoft.com/office/drawing/2014/main" val="10002"/>
                  </a:ext>
                </a:extLst>
              </a:tr>
              <a:tr h="388461">
                <a:tc>
                  <a:txBody>
                    <a:bodyPr/>
                    <a:lstStyle/>
                    <a:p>
                      <a:r>
                        <a:rPr lang="en-US" dirty="0"/>
                        <a:t>Team 3</a:t>
                      </a:r>
                    </a:p>
                    <a:p>
                      <a:r>
                        <a:rPr lang="en-US" dirty="0"/>
                        <a:t>90° (east) – 2 miles</a:t>
                      </a:r>
                    </a:p>
                  </a:txBody>
                  <a:tcPr/>
                </a:tc>
                <a:tc>
                  <a:txBody>
                    <a:bodyPr/>
                    <a:lstStyle/>
                    <a:p>
                      <a:pPr algn="ctr"/>
                      <a:r>
                        <a:rPr lang="en-US" dirty="0"/>
                        <a:t>0.06 </a:t>
                      </a:r>
                      <a:r>
                        <a:rPr lang="en-US" dirty="0" err="1"/>
                        <a:t>mR</a:t>
                      </a:r>
                      <a:r>
                        <a:rPr lang="en-US" dirty="0"/>
                        <a:t>/h</a:t>
                      </a:r>
                    </a:p>
                  </a:txBody>
                  <a:tcPr anchor="ctr"/>
                </a:tc>
                <a:tc>
                  <a:txBody>
                    <a:bodyPr/>
                    <a:lstStyle/>
                    <a:p>
                      <a:pPr algn="ctr"/>
                      <a:r>
                        <a:rPr lang="en-US" dirty="0"/>
                        <a:t>0</a:t>
                      </a:r>
                    </a:p>
                  </a:txBody>
                  <a:tcPr anchor="c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17996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Review</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a:bodyPr>
          <a:lstStyle/>
          <a:p>
            <a:r>
              <a:rPr lang="en-US" dirty="0"/>
              <a:t>Today, we covered a more realistic scenario that used multiple RASCAL runs and models</a:t>
            </a:r>
          </a:p>
          <a:p>
            <a:r>
              <a:rPr lang="en-US" dirty="0"/>
              <a:t>It is likely that during a real event, more than 1 run will be needed</a:t>
            </a:r>
          </a:p>
          <a:p>
            <a:r>
              <a:rPr lang="en-US" dirty="0"/>
              <a:t>Sometimes information changes and becomes more available throughout the event</a:t>
            </a:r>
          </a:p>
          <a:p>
            <a:endParaRPr lang="en-US" dirty="0"/>
          </a:p>
        </p:txBody>
      </p:sp>
    </p:spTree>
    <p:extLst>
      <p:ext uri="{BB962C8B-B14F-4D97-AF65-F5344CB8AC3E}">
        <p14:creationId xmlns:p14="http://schemas.microsoft.com/office/powerpoint/2010/main" val="307983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FA41-7CA0-4D51-AF95-FE939F021A4E}"/>
              </a:ext>
            </a:extLst>
          </p:cNvPr>
          <p:cNvSpPr>
            <a:spLocks noGrp="1"/>
          </p:cNvSpPr>
          <p:nvPr>
            <p:ph type="title"/>
          </p:nvPr>
        </p:nvSpPr>
        <p:spPr/>
        <p:txBody>
          <a:bodyPr>
            <a:normAutofit/>
          </a:bodyPr>
          <a:lstStyle/>
          <a:p>
            <a:r>
              <a:rPr lang="en-US" sz="3600" dirty="0"/>
              <a:t>RASCAL Slide</a:t>
            </a:r>
          </a:p>
        </p:txBody>
      </p:sp>
      <p:sp>
        <p:nvSpPr>
          <p:cNvPr id="5" name="Content Placeholder 4">
            <a:extLst>
              <a:ext uri="{FF2B5EF4-FFF2-40B4-BE49-F238E27FC236}">
                <a16:creationId xmlns:a16="http://schemas.microsoft.com/office/drawing/2014/main" id="{0EB3A190-1E96-4C55-8797-B72D2DCC3CED}"/>
              </a:ext>
            </a:extLst>
          </p:cNvPr>
          <p:cNvSpPr>
            <a:spLocks noGrp="1"/>
          </p:cNvSpPr>
          <p:nvPr>
            <p:ph idx="1"/>
          </p:nvPr>
        </p:nvSpPr>
        <p:spPr>
          <a:xfrm>
            <a:off x="609600" y="1600200"/>
            <a:ext cx="6629400" cy="5181600"/>
          </a:xfrm>
        </p:spPr>
        <p:txBody>
          <a:bodyPr>
            <a:normAutofit fontScale="92500" lnSpcReduction="20000"/>
          </a:bodyPr>
          <a:lstStyle/>
          <a:p>
            <a:r>
              <a:rPr lang="en-US" dirty="0"/>
              <a:t>Every time we ask you to use RASCAL, you’ll see one of these blue slides.</a:t>
            </a:r>
          </a:p>
          <a:p>
            <a:endParaRPr lang="en-US" sz="1500" dirty="0"/>
          </a:p>
          <a:p>
            <a:r>
              <a:rPr lang="en-US" dirty="0"/>
              <a:t>It will include information needed to complete the steps.</a:t>
            </a:r>
          </a:p>
          <a:p>
            <a:endParaRPr lang="en-US" sz="1500" dirty="0"/>
          </a:p>
          <a:p>
            <a:r>
              <a:rPr lang="en-US" dirty="0"/>
              <a:t>If you have multiple screens, put the presentation in one screen and use RASCAL in the other.  Otherwise, you will have to switch back and forth.</a:t>
            </a:r>
          </a:p>
          <a:p>
            <a:endParaRPr lang="en-US" sz="1400" dirty="0"/>
          </a:p>
          <a:p>
            <a:r>
              <a:rPr lang="en-US" dirty="0"/>
              <a:t>If you don’t have RASCAL installed, you can just watch us use it.</a:t>
            </a:r>
          </a:p>
          <a:p>
            <a:endParaRPr lang="en-US" sz="1400" dirty="0"/>
          </a:p>
          <a:p>
            <a:r>
              <a:rPr lang="en-US" dirty="0"/>
              <a:t>We will do a short step-by-step after each slide, followed by some questions.</a:t>
            </a:r>
          </a:p>
        </p:txBody>
      </p:sp>
      <p:grpSp>
        <p:nvGrpSpPr>
          <p:cNvPr id="7" name="Group 6">
            <a:extLst>
              <a:ext uri="{FF2B5EF4-FFF2-40B4-BE49-F238E27FC236}">
                <a16:creationId xmlns:a16="http://schemas.microsoft.com/office/drawing/2014/main" id="{8E626847-54B1-4064-AB73-8A9EC8ED58D9}"/>
              </a:ext>
            </a:extLst>
          </p:cNvPr>
          <p:cNvGrpSpPr/>
          <p:nvPr/>
        </p:nvGrpSpPr>
        <p:grpSpPr>
          <a:xfrm>
            <a:off x="7467600" y="847725"/>
            <a:ext cx="4419600" cy="3228975"/>
            <a:chOff x="8077200" y="200024"/>
            <a:chExt cx="3733800" cy="2800350"/>
          </a:xfrm>
        </p:grpSpPr>
        <p:pic>
          <p:nvPicPr>
            <p:cNvPr id="8" name="Picture 7">
              <a:extLst>
                <a:ext uri="{FF2B5EF4-FFF2-40B4-BE49-F238E27FC236}">
                  <a16:creationId xmlns:a16="http://schemas.microsoft.com/office/drawing/2014/main" id="{542D44EA-A707-4037-A69A-ED74D9C5FB30}"/>
                </a:ext>
              </a:extLst>
            </p:cNvPr>
            <p:cNvPicPr>
              <a:picLocks noChangeAspect="1"/>
            </p:cNvPicPr>
            <p:nvPr/>
          </p:nvPicPr>
          <p:blipFill>
            <a:blip r:embed="rId3">
              <a:clrChange>
                <a:clrFrom>
                  <a:srgbClr val="B5E61D"/>
                </a:clrFrom>
                <a:clrTo>
                  <a:srgbClr val="B5E61D">
                    <a:alpha val="0"/>
                  </a:srgbClr>
                </a:clrTo>
              </a:clrChange>
            </a:blip>
            <a:stretch>
              <a:fillRect/>
            </a:stretch>
          </p:blipFill>
          <p:spPr>
            <a:xfrm>
              <a:off x="8077200" y="200024"/>
              <a:ext cx="3733800" cy="2800350"/>
            </a:xfrm>
            <a:prstGeom prst="rect">
              <a:avLst/>
            </a:prstGeom>
          </p:spPr>
        </p:pic>
        <p:pic>
          <p:nvPicPr>
            <p:cNvPr id="9" name="Picture 8">
              <a:extLst>
                <a:ext uri="{FF2B5EF4-FFF2-40B4-BE49-F238E27FC236}">
                  <a16:creationId xmlns:a16="http://schemas.microsoft.com/office/drawing/2014/main" id="{1D6464A9-595C-4A65-BDF5-89862495E1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325" y="457200"/>
              <a:ext cx="2164074" cy="625679"/>
            </a:xfrm>
            <a:prstGeom prst="rect">
              <a:avLst/>
            </a:prstGeom>
          </p:spPr>
        </p:pic>
      </p:grpSp>
    </p:spTree>
    <p:extLst>
      <p:ext uri="{BB962C8B-B14F-4D97-AF65-F5344CB8AC3E}">
        <p14:creationId xmlns:p14="http://schemas.microsoft.com/office/powerpoint/2010/main" val="3480156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E660E6-F4DB-416D-8362-A88F69B22863}"/>
              </a:ext>
            </a:extLst>
          </p:cNvPr>
          <p:cNvSpPr>
            <a:spLocks noGrp="1"/>
          </p:cNvSpPr>
          <p:nvPr>
            <p:ph type="title"/>
          </p:nvPr>
        </p:nvSpPr>
        <p:spPr/>
        <p:txBody>
          <a:bodyPr/>
          <a:lstStyle/>
          <a:p>
            <a:r>
              <a:rPr lang="en-US" dirty="0"/>
              <a:t>This concludes our Evolving Scenario unit</a:t>
            </a:r>
          </a:p>
        </p:txBody>
      </p:sp>
      <p:sp>
        <p:nvSpPr>
          <p:cNvPr id="3" name="Content Placeholder 2">
            <a:extLst>
              <a:ext uri="{FF2B5EF4-FFF2-40B4-BE49-F238E27FC236}">
                <a16:creationId xmlns:a16="http://schemas.microsoft.com/office/drawing/2014/main" id="{9BBFB43D-5D2E-40A1-A077-EB3A115D9810}"/>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Remember that resources &amp; training can be found at:</a:t>
            </a:r>
          </a:p>
          <a:p>
            <a:pPr marL="0" indent="0">
              <a:buNone/>
            </a:pPr>
            <a:br>
              <a:rPr lang="en-US" dirty="0"/>
            </a:br>
            <a:r>
              <a:rPr lang="en-US" dirty="0"/>
              <a:t>			 </a:t>
            </a:r>
            <a:r>
              <a:rPr lang="en-US" dirty="0">
                <a:hlinkClick r:id="rId3"/>
              </a:rPr>
              <a:t>https://ramp.nrc-gateway.gov/</a:t>
            </a:r>
            <a:r>
              <a:rPr lang="en-US" dirty="0"/>
              <a:t> </a:t>
            </a:r>
          </a:p>
          <a:p>
            <a:endParaRPr lang="en-US" dirty="0"/>
          </a:p>
        </p:txBody>
      </p:sp>
    </p:spTree>
    <p:extLst>
      <p:ext uri="{BB962C8B-B14F-4D97-AF65-F5344CB8AC3E}">
        <p14:creationId xmlns:p14="http://schemas.microsoft.com/office/powerpoint/2010/main" val="126265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 Term Reminder</a:t>
            </a:r>
          </a:p>
        </p:txBody>
      </p:sp>
      <p:sp>
        <p:nvSpPr>
          <p:cNvPr id="5" name="Content Placeholder 4">
            <a:extLst>
              <a:ext uri="{FF2B5EF4-FFF2-40B4-BE49-F238E27FC236}">
                <a16:creationId xmlns:a16="http://schemas.microsoft.com/office/drawing/2014/main" id="{E86A00BF-BFA7-4A0F-8FD3-13672606AEA2}"/>
              </a:ext>
            </a:extLst>
          </p:cNvPr>
          <p:cNvSpPr>
            <a:spLocks noGrp="1"/>
          </p:cNvSpPr>
          <p:nvPr>
            <p:ph sz="half" idx="2"/>
          </p:nvPr>
        </p:nvSpPr>
        <p:spPr/>
        <p:txBody>
          <a:bodyPr>
            <a:normAutofit lnSpcReduction="10000"/>
          </a:bodyPr>
          <a:lstStyle/>
          <a:p>
            <a:r>
              <a:rPr lang="en-US" dirty="0"/>
              <a:t>Source Terms available depend on Event Type/Location</a:t>
            </a:r>
          </a:p>
          <a:p>
            <a:r>
              <a:rPr lang="en-US" dirty="0"/>
              <a:t>Source Term &amp; Release Pathway combine to generate atmospheric source term</a:t>
            </a:r>
          </a:p>
          <a:p>
            <a:r>
              <a:rPr lang="en-US" dirty="0"/>
              <a:t>One of the hardest parts of using RASCAL outside training is obtaining information and knowing what models can be used, sometimes even multiple per scenario</a:t>
            </a:r>
          </a:p>
        </p:txBody>
      </p:sp>
      <p:pic>
        <p:nvPicPr>
          <p:cNvPr id="7" name="Content Placeholder 6">
            <a:extLst>
              <a:ext uri="{FF2B5EF4-FFF2-40B4-BE49-F238E27FC236}">
                <a16:creationId xmlns:a16="http://schemas.microsoft.com/office/drawing/2014/main" id="{7986CB65-6F03-4AA9-945A-0BE986BEEAB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27313" y="1600200"/>
            <a:ext cx="4549373" cy="4525963"/>
          </a:xfrm>
          <a:prstGeom prst="rect">
            <a:avLst/>
          </a:prstGeom>
        </p:spPr>
      </p:pic>
    </p:spTree>
    <p:extLst>
      <p:ext uri="{BB962C8B-B14F-4D97-AF65-F5344CB8AC3E}">
        <p14:creationId xmlns:p14="http://schemas.microsoft.com/office/powerpoint/2010/main" val="352034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67F-0E50-4613-834C-139860A48531}"/>
              </a:ext>
            </a:extLst>
          </p:cNvPr>
          <p:cNvSpPr>
            <a:spLocks noGrp="1"/>
          </p:cNvSpPr>
          <p:nvPr>
            <p:ph type="title"/>
          </p:nvPr>
        </p:nvSpPr>
        <p:spPr/>
        <p:txBody>
          <a:bodyPr/>
          <a:lstStyle/>
          <a:p>
            <a:r>
              <a:rPr lang="en-US" dirty="0"/>
              <a:t>Source Terms for Today</a:t>
            </a:r>
          </a:p>
        </p:txBody>
      </p:sp>
      <p:sp>
        <p:nvSpPr>
          <p:cNvPr id="5" name="Content Placeholder 4">
            <a:extLst>
              <a:ext uri="{FF2B5EF4-FFF2-40B4-BE49-F238E27FC236}">
                <a16:creationId xmlns:a16="http://schemas.microsoft.com/office/drawing/2014/main" id="{428A3AB5-A34D-411B-9CCB-F7F342F2BBA7}"/>
              </a:ext>
            </a:extLst>
          </p:cNvPr>
          <p:cNvSpPr>
            <a:spLocks noGrp="1"/>
          </p:cNvSpPr>
          <p:nvPr>
            <p:ph sz="half" idx="2"/>
          </p:nvPr>
        </p:nvSpPr>
        <p:spPr/>
        <p:txBody>
          <a:bodyPr/>
          <a:lstStyle/>
          <a:p>
            <a:r>
              <a:rPr lang="en-US" dirty="0"/>
              <a:t>When Nuclear Power Plant is selected as the Event Type, you will see this screen for Source Term options (models)</a:t>
            </a:r>
          </a:p>
          <a:p>
            <a:endParaRPr lang="en-US" dirty="0"/>
          </a:p>
          <a:p>
            <a:r>
              <a:rPr lang="en-US" dirty="0"/>
              <a:t>Today, we will be using the highlighted 3 models</a:t>
            </a:r>
          </a:p>
          <a:p>
            <a:endParaRPr lang="en-US" dirty="0"/>
          </a:p>
          <a:p>
            <a:endParaRPr lang="en-US" dirty="0"/>
          </a:p>
        </p:txBody>
      </p:sp>
      <p:pic>
        <p:nvPicPr>
          <p:cNvPr id="8" name="Picture 7">
            <a:extLst>
              <a:ext uri="{FF2B5EF4-FFF2-40B4-BE49-F238E27FC236}">
                <a16:creationId xmlns:a16="http://schemas.microsoft.com/office/drawing/2014/main" id="{84D152A3-D7D0-45A6-BBBA-EAB5998B04DE}"/>
              </a:ext>
            </a:extLst>
          </p:cNvPr>
          <p:cNvPicPr>
            <a:picLocks noChangeAspect="1"/>
          </p:cNvPicPr>
          <p:nvPr/>
        </p:nvPicPr>
        <p:blipFill rotWithShape="1">
          <a:blip r:embed="rId2"/>
          <a:srcRect r="57528"/>
          <a:stretch/>
        </p:blipFill>
        <p:spPr>
          <a:xfrm>
            <a:off x="2348345" y="1445348"/>
            <a:ext cx="3733800" cy="5314950"/>
          </a:xfrm>
          <a:prstGeom prst="rect">
            <a:avLst/>
          </a:prstGeom>
        </p:spPr>
      </p:pic>
      <p:pic>
        <p:nvPicPr>
          <p:cNvPr id="21" name="Picture 20">
            <a:extLst>
              <a:ext uri="{FF2B5EF4-FFF2-40B4-BE49-F238E27FC236}">
                <a16:creationId xmlns:a16="http://schemas.microsoft.com/office/drawing/2014/main" id="{4662CAAA-5413-4D2B-AAAC-52A95799EC0A}"/>
              </a:ext>
            </a:extLst>
          </p:cNvPr>
          <p:cNvPicPr>
            <a:picLocks noChangeAspect="1"/>
          </p:cNvPicPr>
          <p:nvPr/>
        </p:nvPicPr>
        <p:blipFill rotWithShape="1">
          <a:blip r:embed="rId2"/>
          <a:srcRect l="1890" t="24419" r="95510" b="68413"/>
          <a:stretch/>
        </p:blipFill>
        <p:spPr>
          <a:xfrm>
            <a:off x="2514600" y="2368550"/>
            <a:ext cx="228601" cy="381000"/>
          </a:xfrm>
          <a:prstGeom prst="rect">
            <a:avLst/>
          </a:prstGeom>
        </p:spPr>
      </p:pic>
      <p:sp>
        <p:nvSpPr>
          <p:cNvPr id="10" name="Rectangle 9">
            <a:extLst>
              <a:ext uri="{FF2B5EF4-FFF2-40B4-BE49-F238E27FC236}">
                <a16:creationId xmlns:a16="http://schemas.microsoft.com/office/drawing/2014/main" id="{791246E6-362E-4B44-9CBD-FC625038A706}"/>
              </a:ext>
            </a:extLst>
          </p:cNvPr>
          <p:cNvSpPr/>
          <p:nvPr/>
        </p:nvSpPr>
        <p:spPr>
          <a:xfrm>
            <a:off x="2486890" y="2752509"/>
            <a:ext cx="21336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A7B99D-97DE-4F30-8171-5E574CDD0BA7}"/>
              </a:ext>
            </a:extLst>
          </p:cNvPr>
          <p:cNvSpPr/>
          <p:nvPr/>
        </p:nvSpPr>
        <p:spPr>
          <a:xfrm>
            <a:off x="2452252" y="3200187"/>
            <a:ext cx="219456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A036B2-8738-40B5-BDAF-44BD54AF14E4}"/>
              </a:ext>
            </a:extLst>
          </p:cNvPr>
          <p:cNvSpPr/>
          <p:nvPr/>
        </p:nvSpPr>
        <p:spPr>
          <a:xfrm>
            <a:off x="2459179" y="3616035"/>
            <a:ext cx="237744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45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F84-A213-4D74-99CF-B3E7C8D86A11}"/>
              </a:ext>
            </a:extLst>
          </p:cNvPr>
          <p:cNvSpPr>
            <a:spLocks noGrp="1"/>
          </p:cNvSpPr>
          <p:nvPr>
            <p:ph type="title"/>
          </p:nvPr>
        </p:nvSpPr>
        <p:spPr/>
        <p:txBody>
          <a:bodyPr>
            <a:normAutofit/>
          </a:bodyPr>
          <a:lstStyle/>
          <a:p>
            <a:r>
              <a:rPr lang="en-US" sz="3600" dirty="0"/>
              <a:t>Scenario</a:t>
            </a:r>
          </a:p>
        </p:txBody>
      </p:sp>
      <p:sp>
        <p:nvSpPr>
          <p:cNvPr id="5" name="Content Placeholder 4">
            <a:extLst>
              <a:ext uri="{FF2B5EF4-FFF2-40B4-BE49-F238E27FC236}">
                <a16:creationId xmlns:a16="http://schemas.microsoft.com/office/drawing/2014/main" id="{713EE904-1DA7-4F91-A4CD-C5C9E9F7CFFC}"/>
              </a:ext>
            </a:extLst>
          </p:cNvPr>
          <p:cNvSpPr>
            <a:spLocks noGrp="1"/>
          </p:cNvSpPr>
          <p:nvPr>
            <p:ph idx="1"/>
          </p:nvPr>
        </p:nvSpPr>
        <p:spPr/>
        <p:txBody>
          <a:bodyPr>
            <a:normAutofit fontScale="92500" lnSpcReduction="10000"/>
          </a:bodyPr>
          <a:lstStyle/>
          <a:p>
            <a:r>
              <a:rPr lang="en-US" dirty="0"/>
              <a:t>Palo Verde Unit 1 trips automatically at 08:35</a:t>
            </a:r>
          </a:p>
          <a:p>
            <a:pPr lvl="1"/>
            <a:r>
              <a:rPr lang="en-US" dirty="0"/>
              <a:t>Operators suggest that a LOCA may be in progress, but the size is unknown</a:t>
            </a:r>
          </a:p>
          <a:p>
            <a:pPr lvl="1"/>
            <a:r>
              <a:rPr lang="en-US" dirty="0"/>
              <a:t>Very little information is available; but operators do have containment radiation monitor readings</a:t>
            </a:r>
          </a:p>
          <a:p>
            <a:endParaRPr lang="en-US" dirty="0"/>
          </a:p>
          <a:p>
            <a:r>
              <a:rPr lang="en-US" dirty="0"/>
              <a:t>Strategy</a:t>
            </a:r>
          </a:p>
          <a:p>
            <a:pPr lvl="1"/>
            <a:r>
              <a:rPr lang="en-US" dirty="0"/>
              <a:t>Too early to have any useful details for a dose assessment</a:t>
            </a:r>
          </a:p>
          <a:p>
            <a:pPr lvl="2"/>
            <a:r>
              <a:rPr lang="en-US" dirty="0"/>
              <a:t>We don’t know if LOCA model would apply (assumes core damage)</a:t>
            </a:r>
          </a:p>
          <a:p>
            <a:pPr lvl="2"/>
            <a:r>
              <a:rPr lang="en-US" dirty="0"/>
              <a:t>No release path to environment</a:t>
            </a:r>
          </a:p>
          <a:p>
            <a:pPr lvl="1"/>
            <a:r>
              <a:rPr lang="en-US" dirty="0"/>
              <a:t>We can use the Containment Radiation Monitor model to estimate core conditions</a:t>
            </a:r>
          </a:p>
        </p:txBody>
      </p:sp>
    </p:spTree>
    <p:extLst>
      <p:ext uri="{BB962C8B-B14F-4D97-AF65-F5344CB8AC3E}">
        <p14:creationId xmlns:p14="http://schemas.microsoft.com/office/powerpoint/2010/main" val="223547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Containment Rad Monitor - Background</a:t>
            </a:r>
          </a:p>
        </p:txBody>
      </p:sp>
      <p:sp>
        <p:nvSpPr>
          <p:cNvPr id="5" name="Content Placeholder 4"/>
          <p:cNvSpPr>
            <a:spLocks noGrp="1"/>
          </p:cNvSpPr>
          <p:nvPr>
            <p:ph idx="1"/>
          </p:nvPr>
        </p:nvSpPr>
        <p:spPr/>
        <p:txBody>
          <a:bodyPr/>
          <a:lstStyle/>
          <a:p>
            <a:r>
              <a:rPr lang="en-US" b="0" dirty="0"/>
              <a:t>One or more instruments inside containment used to continuously survey the containment volume for radiation.</a:t>
            </a:r>
          </a:p>
          <a:p>
            <a:r>
              <a:rPr lang="en-US" b="0" dirty="0"/>
              <a:t>Generally reads out in units of R/h.</a:t>
            </a:r>
          </a:p>
          <a:p>
            <a:r>
              <a:rPr lang="en-US" b="0" dirty="0"/>
              <a:t>Readings will be shown in the control room and will likely be available from plant data systems.</a:t>
            </a:r>
            <a:endParaRPr lang="en-US" dirty="0"/>
          </a:p>
        </p:txBody>
      </p:sp>
    </p:spTree>
    <p:extLst>
      <p:ext uri="{BB962C8B-B14F-4D97-AF65-F5344CB8AC3E}">
        <p14:creationId xmlns:p14="http://schemas.microsoft.com/office/powerpoint/2010/main" val="105140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Containment Rad Monitor - How This Works in RASCAL</a:t>
            </a:r>
          </a:p>
        </p:txBody>
      </p:sp>
      <p:pic>
        <p:nvPicPr>
          <p:cNvPr id="3" name="Picture 2" descr="Rad Mon PWR.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417638"/>
            <a:ext cx="3733800" cy="5275078"/>
          </a:xfrm>
          <a:prstGeom prst="rect">
            <a:avLst/>
          </a:prstGeom>
        </p:spPr>
      </p:pic>
      <p:sp>
        <p:nvSpPr>
          <p:cNvPr id="4" name="TextBox 3"/>
          <p:cNvSpPr txBox="1"/>
          <p:nvPr/>
        </p:nvSpPr>
        <p:spPr>
          <a:xfrm>
            <a:off x="5715000" y="2057400"/>
            <a:ext cx="4876800" cy="3416320"/>
          </a:xfrm>
          <a:prstGeom prst="rect">
            <a:avLst/>
          </a:prstGeom>
          <a:noFill/>
        </p:spPr>
        <p:txBody>
          <a:bodyPr wrap="square" rtlCol="0">
            <a:spAutoFit/>
          </a:bodyPr>
          <a:lstStyle/>
          <a:p>
            <a:r>
              <a:rPr lang="en-US" sz="2400" dirty="0">
                <a:solidFill>
                  <a:prstClr val="black"/>
                </a:solidFill>
              </a:rPr>
              <a:t>The model uses tables such as this one to convert the reading into a damage amount.</a:t>
            </a:r>
          </a:p>
          <a:p>
            <a:endParaRPr lang="en-US" sz="2400" dirty="0">
              <a:solidFill>
                <a:prstClr val="black"/>
              </a:solidFill>
            </a:endParaRPr>
          </a:p>
          <a:p>
            <a:r>
              <a:rPr lang="en-US" sz="2400" dirty="0">
                <a:solidFill>
                  <a:prstClr val="black"/>
                </a:solidFill>
              </a:rPr>
              <a:t>Two factors in addition to the R/h reading are considered:</a:t>
            </a:r>
          </a:p>
          <a:p>
            <a:endParaRPr lang="en-US" sz="2400" dirty="0">
              <a:solidFill>
                <a:prstClr val="black"/>
              </a:solidFill>
            </a:endParaRPr>
          </a:p>
          <a:p>
            <a:r>
              <a:rPr lang="en-US" sz="2400" dirty="0">
                <a:solidFill>
                  <a:prstClr val="black"/>
                </a:solidFill>
              </a:rPr>
              <a:t>Time since reactor shutdown, and whether sprays are on or off.</a:t>
            </a:r>
          </a:p>
        </p:txBody>
      </p:sp>
    </p:spTree>
    <p:extLst>
      <p:ext uri="{BB962C8B-B14F-4D97-AF65-F5344CB8AC3E}">
        <p14:creationId xmlns:p14="http://schemas.microsoft.com/office/powerpoint/2010/main" val="2131205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raining Slides">
  <a:themeElements>
    <a:clrScheme name="TechDoc">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fe7fab5-ca36-4373-9e84-14533c573aad">EARRTHREF-1375243986-33819</_dlc_DocId>
    <_dlc_DocIdUrl xmlns="dfe7fab5-ca36-4373-9e84-14533c573aad">
      <Url>https://pnnl.sharepoint.com/teams/EARRTH/_layouts/15/DocIdRedir.aspx?ID=EARRTHREF-1375243986-33819</Url>
      <Description>EARRTHREF-1375243986-33819</Description>
    </_dlc_DocIdUrl>
    <lcf76f155ced4ddcb4097134ff3c332f xmlns="f7f9503f-814b-432a-91f5-9c13c51348b4">
      <Terms xmlns="http://schemas.microsoft.com/office/infopath/2007/PartnerControls"/>
    </lcf76f155ced4ddcb4097134ff3c332f>
    <TaxCatchAll xmlns="dfe7fab5-ca36-4373-9e84-14533c573aad" xsi:nil="true"/>
  </documentManagement>
</p:properties>
</file>

<file path=customXml/itemProps1.xml><?xml version="1.0" encoding="utf-8"?>
<ds:datastoreItem xmlns:ds="http://schemas.openxmlformats.org/officeDocument/2006/customXml" ds:itemID="{DE41F905-7C0B-4233-B29E-E550F7721625}"/>
</file>

<file path=customXml/itemProps2.xml><?xml version="1.0" encoding="utf-8"?>
<ds:datastoreItem xmlns:ds="http://schemas.openxmlformats.org/officeDocument/2006/customXml" ds:itemID="{5F14EA5F-A4CE-491B-8DC8-FCE1048CFC91}"/>
</file>

<file path=customXml/itemProps3.xml><?xml version="1.0" encoding="utf-8"?>
<ds:datastoreItem xmlns:ds="http://schemas.openxmlformats.org/officeDocument/2006/customXml" ds:itemID="{A4E10F1D-B8E9-435D-91FF-25B58719253B}"/>
</file>

<file path=customXml/itemProps4.xml><?xml version="1.0" encoding="utf-8"?>
<ds:datastoreItem xmlns:ds="http://schemas.openxmlformats.org/officeDocument/2006/customXml" ds:itemID="{3AF4CDBD-1E52-42E9-980B-E15974E31CB5}"/>
</file>

<file path=docProps/app.xml><?xml version="1.0" encoding="utf-8"?>
<Properties xmlns="http://schemas.openxmlformats.org/officeDocument/2006/extended-properties" xmlns:vt="http://schemas.openxmlformats.org/officeDocument/2006/docPropsVTypes">
  <Template/>
  <TotalTime>32193</TotalTime>
  <Words>2884</Words>
  <Application>Microsoft Office PowerPoint</Application>
  <PresentationFormat>Widescreen</PresentationFormat>
  <Paragraphs>420</Paragraphs>
  <Slides>40</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Courier New</vt:lpstr>
      <vt:lpstr>1_Training Slides</vt:lpstr>
      <vt:lpstr>RASCAL Training</vt:lpstr>
      <vt:lpstr>Unit 3 Outline</vt:lpstr>
      <vt:lpstr>Scenario</vt:lpstr>
      <vt:lpstr>RASCAL Slide</vt:lpstr>
      <vt:lpstr>Source Term Reminder</vt:lpstr>
      <vt:lpstr>Source Terms for Today</vt:lpstr>
      <vt:lpstr>Scenario</vt:lpstr>
      <vt:lpstr>Containment Rad Monitor - Background</vt:lpstr>
      <vt:lpstr>Containment Rad Monitor - How This Works in RASCAL</vt:lpstr>
      <vt:lpstr>Containment Rad Monitor - How This Works in RASCAL</vt:lpstr>
      <vt:lpstr>Your Turn to Use RASCAL</vt:lpstr>
      <vt:lpstr>Let’s walk through the problem together</vt:lpstr>
      <vt:lpstr>Knowledge Check</vt:lpstr>
      <vt:lpstr>Conclusion</vt:lpstr>
      <vt:lpstr>Is the core really damaged?</vt:lpstr>
      <vt:lpstr>Scenario</vt:lpstr>
      <vt:lpstr>Coolant Release - How This Works in RASCAL</vt:lpstr>
      <vt:lpstr>Your Turn to Use RASCAL</vt:lpstr>
      <vt:lpstr>Let’s walk through the problem together</vt:lpstr>
      <vt:lpstr>Knowledge Check</vt:lpstr>
      <vt:lpstr>Questions</vt:lpstr>
      <vt:lpstr>Scenario</vt:lpstr>
      <vt:lpstr>Your Turn to Use RASCAL</vt:lpstr>
      <vt:lpstr>Let’s walk through the problem together</vt:lpstr>
      <vt:lpstr>Knowledge Check</vt:lpstr>
      <vt:lpstr>Conclusion</vt:lpstr>
      <vt:lpstr>Conclusion</vt:lpstr>
      <vt:lpstr>Scenario</vt:lpstr>
      <vt:lpstr>LOCA - How This Works in RASCAL</vt:lpstr>
      <vt:lpstr>Your Turn to Use RASCAL</vt:lpstr>
      <vt:lpstr>Let’s walk through the problem together</vt:lpstr>
      <vt:lpstr>Knowledge Check</vt:lpstr>
      <vt:lpstr>Scenario</vt:lpstr>
      <vt:lpstr>Field Team Comparison - How This Works in RASCAL</vt:lpstr>
      <vt:lpstr>Your Turn to Use RASCAL</vt:lpstr>
      <vt:lpstr>Let’s walk through the problem together</vt:lpstr>
      <vt:lpstr>Knowledge Check</vt:lpstr>
      <vt:lpstr>Field Team Comparison - Conclusion</vt:lpstr>
      <vt:lpstr>Review</vt:lpstr>
      <vt:lpstr>This concludes our Evolving Scenario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RASCAL by selecting in Windows:  Start | All Programs | RASCAL 4.3</dc:title>
  <dc:creator>George</dc:creator>
  <cp:lastModifiedBy>Jeff Kowalczik</cp:lastModifiedBy>
  <cp:revision>428</cp:revision>
  <cp:lastPrinted>2015-05-06T16:40:59Z</cp:lastPrinted>
  <dcterms:created xsi:type="dcterms:W3CDTF">2014-02-18T13:24:20Z</dcterms:created>
  <dcterms:modified xsi:type="dcterms:W3CDTF">2024-10-22T00:18:09Z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0x0101006F577D85CA72664694D7796B41A5113E</vt:lpwstr>
  </property>
  <property fmtid="{D5CDD505-2E9C-101B-9397-08002B2CF9AE}" pid="3" name="_dlc_DocIdItemGuid">
    <vt:lpwstr>75d6f5d1-e052-48a5-8b74-b8335934622a</vt:lpwstr>
  </property>
  <property fmtid="{D5CDD505-2E9C-101B-9397-08002B2CF9AE}" pid="4" name="MediaServiceImageTags">
    <vt:lpwstr/>
  </property>
</Properties>
</file>