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44"/>
  </p:notesMasterIdLst>
  <p:handoutMasterIdLst>
    <p:handoutMasterId r:id="rId45"/>
  </p:handoutMasterIdLst>
  <p:sldIdLst>
    <p:sldId id="269" r:id="rId5"/>
    <p:sldId id="1110" r:id="rId6"/>
    <p:sldId id="1084" r:id="rId7"/>
    <p:sldId id="1129" r:id="rId8"/>
    <p:sldId id="1133" r:id="rId9"/>
    <p:sldId id="1330" r:id="rId10"/>
    <p:sldId id="349" r:id="rId11"/>
    <p:sldId id="1050" r:id="rId12"/>
    <p:sldId id="1065" r:id="rId13"/>
    <p:sldId id="376" r:id="rId14"/>
    <p:sldId id="1337" r:id="rId15"/>
    <p:sldId id="1063" r:id="rId16"/>
    <p:sldId id="629" r:id="rId17"/>
    <p:sldId id="1347" r:id="rId18"/>
    <p:sldId id="1031" r:id="rId19"/>
    <p:sldId id="1341" r:id="rId20"/>
    <p:sldId id="331" r:id="rId21"/>
    <p:sldId id="1324" r:id="rId22"/>
    <p:sldId id="272" r:id="rId23"/>
    <p:sldId id="1128" r:id="rId24"/>
    <p:sldId id="1340" r:id="rId25"/>
    <p:sldId id="368" r:id="rId26"/>
    <p:sldId id="270" r:id="rId27"/>
    <p:sldId id="1329" r:id="rId28"/>
    <p:sldId id="1335" r:id="rId29"/>
    <p:sldId id="1139" r:id="rId30"/>
    <p:sldId id="1346" r:id="rId31"/>
    <p:sldId id="1342" r:id="rId32"/>
    <p:sldId id="283" r:id="rId33"/>
    <p:sldId id="1094" r:id="rId34"/>
    <p:sldId id="290" r:id="rId35"/>
    <p:sldId id="1343" r:id="rId36"/>
    <p:sldId id="1345" r:id="rId37"/>
    <p:sldId id="1344" r:id="rId38"/>
    <p:sldId id="1090" r:id="rId39"/>
    <p:sldId id="1336" r:id="rId40"/>
    <p:sldId id="1135" r:id="rId41"/>
    <p:sldId id="1348" r:id="rId42"/>
    <p:sldId id="1124" r:id="rId43"/>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E73702-B632-2B31-F0E1-3376B6CBFFFB}" name="Flaherty, Julia E" initials="FJE" userId="S::julia.flaherty@pnnl.gov::f2de96d9-d1e7-4635-9cfc-d09a328b8fc0" providerId="AD"/>
  <p188:author id="{B4112EB0-D38F-8C73-3147-E8021F881C88}" name="Wagner, Katie A" initials="KW" userId="S::Katie.Wagner@pnnl.gov::6f3852c8-d385-4fe0-8d19-0a45354512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D7E9"/>
    <a:srgbClr val="18335A"/>
    <a:srgbClr val="6F64A8"/>
    <a:srgbClr val="140F23"/>
    <a:srgbClr val="6B5EA3"/>
    <a:srgbClr val="719500"/>
    <a:srgbClr val="80A430"/>
    <a:srgbClr val="685B94"/>
    <a:srgbClr val="493064"/>
    <a:srgbClr val="9C4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0111DE-C640-4663-9038-6979CDAC09E3}" v="98" dt="2024-10-22T03:21:46.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28392" autoAdjust="0"/>
  </p:normalViewPr>
  <p:slideViewPr>
    <p:cSldViewPr snapToGrid="0">
      <p:cViewPr varScale="1">
        <p:scale>
          <a:sx n="15" d="100"/>
          <a:sy n="15" d="100"/>
        </p:scale>
        <p:origin x="2488" y="28"/>
      </p:cViewPr>
      <p:guideLst>
        <p:guide orient="horz" pos="2592"/>
        <p:guide pos="4608"/>
        <p:guide pos="3768"/>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customXml" Target="../customXml/item4.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Bush-Goddard" userId="543fcc9b-aeed-4d90-9850-58cd8c8a2882" providerId="ADAL" clId="{200111DE-C640-4663-9038-6979CDAC09E3}"/>
    <pc:docChg chg="undo redo custSel addSld delSld modSld sldOrd">
      <pc:chgData name="Stephanie Bush-Goddard" userId="543fcc9b-aeed-4d90-9850-58cd8c8a2882" providerId="ADAL" clId="{200111DE-C640-4663-9038-6979CDAC09E3}" dt="2024-10-22T03:24:24.562" v="2434" actId="20577"/>
      <pc:docMkLst>
        <pc:docMk/>
      </pc:docMkLst>
      <pc:sldChg chg="delSp modSp add del mod modClrScheme chgLayout">
        <pc:chgData name="Stephanie Bush-Goddard" userId="543fcc9b-aeed-4d90-9850-58cd8c8a2882" providerId="ADAL" clId="{200111DE-C640-4663-9038-6979CDAC09E3}" dt="2024-10-21T02:36:01.115" v="874" actId="47"/>
        <pc:sldMkLst>
          <pc:docMk/>
          <pc:sldMk cId="1440682489" sldId="259"/>
        </pc:sldMkLst>
        <pc:spChg chg="del mod ord">
          <ac:chgData name="Stephanie Bush-Goddard" userId="543fcc9b-aeed-4d90-9850-58cd8c8a2882" providerId="ADAL" clId="{200111DE-C640-4663-9038-6979CDAC09E3}" dt="2024-10-21T02:15:29.302" v="688" actId="478"/>
          <ac:spMkLst>
            <pc:docMk/>
            <pc:sldMk cId="1440682489" sldId="259"/>
            <ac:spMk id="2" creationId="{DC6585CB-312C-4D99-8A71-22BECD213043}"/>
          </ac:spMkLst>
        </pc:spChg>
        <pc:spChg chg="del mod ord">
          <ac:chgData name="Stephanie Bush-Goddard" userId="543fcc9b-aeed-4d90-9850-58cd8c8a2882" providerId="ADAL" clId="{200111DE-C640-4663-9038-6979CDAC09E3}" dt="2024-10-21T02:15:34.620" v="689" actId="478"/>
          <ac:spMkLst>
            <pc:docMk/>
            <pc:sldMk cId="1440682489" sldId="259"/>
            <ac:spMk id="3" creationId="{2A5D41C1-17EE-441C-A604-3FDE978E5672}"/>
          </ac:spMkLst>
        </pc:spChg>
        <pc:spChg chg="mod ord">
          <ac:chgData name="Stephanie Bush-Goddard" userId="543fcc9b-aeed-4d90-9850-58cd8c8a2882" providerId="ADAL" clId="{200111DE-C640-4663-9038-6979CDAC09E3}" dt="2024-10-21T01:37:56.718" v="477" actId="1076"/>
          <ac:spMkLst>
            <pc:docMk/>
            <pc:sldMk cId="1440682489" sldId="259"/>
            <ac:spMk id="4" creationId="{2D15B7BD-52A2-46CD-9905-39068311BCA2}"/>
          </ac:spMkLst>
        </pc:spChg>
        <pc:spChg chg="del">
          <ac:chgData name="Stephanie Bush-Goddard" userId="543fcc9b-aeed-4d90-9850-58cd8c8a2882" providerId="ADAL" clId="{200111DE-C640-4663-9038-6979CDAC09E3}" dt="2024-10-21T01:37:52.605" v="476" actId="700"/>
          <ac:spMkLst>
            <pc:docMk/>
            <pc:sldMk cId="1440682489" sldId="259"/>
            <ac:spMk id="9" creationId="{DB3E2964-5AB7-4A1E-8EB7-7B33287402C0}"/>
          </ac:spMkLst>
        </pc:spChg>
        <pc:graphicFrameChg chg="mod">
          <ac:chgData name="Stephanie Bush-Goddard" userId="543fcc9b-aeed-4d90-9850-58cd8c8a2882" providerId="ADAL" clId="{200111DE-C640-4663-9038-6979CDAC09E3}" dt="2024-10-21T02:15:14.485" v="686" actId="1076"/>
          <ac:graphicFrameMkLst>
            <pc:docMk/>
            <pc:sldMk cId="1440682489" sldId="259"/>
            <ac:graphicFrameMk id="7" creationId="{703FAB33-C653-48B0-9838-6BDC8704C19E}"/>
          </ac:graphicFrameMkLst>
        </pc:graphicFrameChg>
        <pc:picChg chg="mod">
          <ac:chgData name="Stephanie Bush-Goddard" userId="543fcc9b-aeed-4d90-9850-58cd8c8a2882" providerId="ADAL" clId="{200111DE-C640-4663-9038-6979CDAC09E3}" dt="2024-10-21T02:15:44.237" v="691" actId="1038"/>
          <ac:picMkLst>
            <pc:docMk/>
            <pc:sldMk cId="1440682489" sldId="259"/>
            <ac:picMk id="27" creationId="{3A72DD43-BA98-4859-8DAA-4BA5407913B7}"/>
          </ac:picMkLst>
        </pc:picChg>
      </pc:sldChg>
      <pc:sldChg chg="del">
        <pc:chgData name="Stephanie Bush-Goddard" userId="543fcc9b-aeed-4d90-9850-58cd8c8a2882" providerId="ADAL" clId="{200111DE-C640-4663-9038-6979CDAC09E3}" dt="2024-10-18T23:44:23.148" v="410" actId="47"/>
        <pc:sldMkLst>
          <pc:docMk/>
          <pc:sldMk cId="1152154647" sldId="260"/>
        </pc:sldMkLst>
      </pc:sldChg>
      <pc:sldChg chg="del ord">
        <pc:chgData name="Stephanie Bush-Goddard" userId="543fcc9b-aeed-4d90-9850-58cd8c8a2882" providerId="ADAL" clId="{200111DE-C640-4663-9038-6979CDAC09E3}" dt="2024-10-21T02:26:32.082" v="750" actId="47"/>
        <pc:sldMkLst>
          <pc:docMk/>
          <pc:sldMk cId="3300410602" sldId="263"/>
        </pc:sldMkLst>
      </pc:sldChg>
      <pc:sldChg chg="modSp mod modNotesTx">
        <pc:chgData name="Stephanie Bush-Goddard" userId="543fcc9b-aeed-4d90-9850-58cd8c8a2882" providerId="ADAL" clId="{200111DE-C640-4663-9038-6979CDAC09E3}" dt="2024-10-22T03:22:01.248" v="2419" actId="6549"/>
        <pc:sldMkLst>
          <pc:docMk/>
          <pc:sldMk cId="2615755412" sldId="269"/>
        </pc:sldMkLst>
        <pc:spChg chg="mod">
          <ac:chgData name="Stephanie Bush-Goddard" userId="543fcc9b-aeed-4d90-9850-58cd8c8a2882" providerId="ADAL" clId="{200111DE-C640-4663-9038-6979CDAC09E3}" dt="2024-10-14T23:02:00.336" v="37" actId="20577"/>
          <ac:spMkLst>
            <pc:docMk/>
            <pc:sldMk cId="2615755412" sldId="269"/>
            <ac:spMk id="5" creationId="{30EE0BE7-99BF-4161-B088-8724880AAC66}"/>
          </ac:spMkLst>
        </pc:spChg>
      </pc:sldChg>
      <pc:sldChg chg="modSp add mod ord">
        <pc:chgData name="Stephanie Bush-Goddard" userId="543fcc9b-aeed-4d90-9850-58cd8c8a2882" providerId="ADAL" clId="{200111DE-C640-4663-9038-6979CDAC09E3}" dt="2024-10-22T03:21:35.670" v="2417" actId="2"/>
        <pc:sldMkLst>
          <pc:docMk/>
          <pc:sldMk cId="2273281930" sldId="270"/>
        </pc:sldMkLst>
        <pc:spChg chg="mod">
          <ac:chgData name="Stephanie Bush-Goddard" userId="543fcc9b-aeed-4d90-9850-58cd8c8a2882" providerId="ADAL" clId="{200111DE-C640-4663-9038-6979CDAC09E3}" dt="2024-10-22T03:21:35.670" v="2417" actId="2"/>
          <ac:spMkLst>
            <pc:docMk/>
            <pc:sldMk cId="2273281930" sldId="270"/>
            <ac:spMk id="6" creationId="{CC50FA37-43EC-4DA0-98B8-8393B52489DE}"/>
          </ac:spMkLst>
        </pc:spChg>
        <pc:spChg chg="mod">
          <ac:chgData name="Stephanie Bush-Goddard" userId="543fcc9b-aeed-4d90-9850-58cd8c8a2882" providerId="ADAL" clId="{200111DE-C640-4663-9038-6979CDAC09E3}" dt="2024-10-21T02:23:57.580" v="744" actId="1076"/>
          <ac:spMkLst>
            <pc:docMk/>
            <pc:sldMk cId="2273281930" sldId="270"/>
            <ac:spMk id="7" creationId="{6E2C7466-E767-4789-BE50-CD02B3F2C121}"/>
          </ac:spMkLst>
        </pc:spChg>
      </pc:sldChg>
      <pc:sldChg chg="del">
        <pc:chgData name="Stephanie Bush-Goddard" userId="543fcc9b-aeed-4d90-9850-58cd8c8a2882" providerId="ADAL" clId="{200111DE-C640-4663-9038-6979CDAC09E3}" dt="2024-10-21T15:32:44.154" v="1601" actId="47"/>
        <pc:sldMkLst>
          <pc:docMk/>
          <pc:sldMk cId="3248478030" sldId="271"/>
        </pc:sldMkLst>
      </pc:sldChg>
      <pc:sldChg chg="del">
        <pc:chgData name="Stephanie Bush-Goddard" userId="543fcc9b-aeed-4d90-9850-58cd8c8a2882" providerId="ADAL" clId="{200111DE-C640-4663-9038-6979CDAC09E3}" dt="2024-10-21T15:32:35.749" v="1600" actId="47"/>
        <pc:sldMkLst>
          <pc:docMk/>
          <pc:sldMk cId="4012306614" sldId="273"/>
        </pc:sldMkLst>
      </pc:sldChg>
      <pc:sldChg chg="del">
        <pc:chgData name="Stephanie Bush-Goddard" userId="543fcc9b-aeed-4d90-9850-58cd8c8a2882" providerId="ADAL" clId="{200111DE-C640-4663-9038-6979CDAC09E3}" dt="2024-10-21T15:32:48.419" v="1603" actId="47"/>
        <pc:sldMkLst>
          <pc:docMk/>
          <pc:sldMk cId="408540754" sldId="274"/>
        </pc:sldMkLst>
      </pc:sldChg>
      <pc:sldChg chg="del">
        <pc:chgData name="Stephanie Bush-Goddard" userId="543fcc9b-aeed-4d90-9850-58cd8c8a2882" providerId="ADAL" clId="{200111DE-C640-4663-9038-6979CDAC09E3}" dt="2024-10-14T23:02:28.033" v="40" actId="47"/>
        <pc:sldMkLst>
          <pc:docMk/>
          <pc:sldMk cId="241139126" sldId="275"/>
        </pc:sldMkLst>
      </pc:sldChg>
      <pc:sldChg chg="del">
        <pc:chgData name="Stephanie Bush-Goddard" userId="543fcc9b-aeed-4d90-9850-58cd8c8a2882" providerId="ADAL" clId="{200111DE-C640-4663-9038-6979CDAC09E3}" dt="2024-10-21T15:32:50.562" v="1604" actId="47"/>
        <pc:sldMkLst>
          <pc:docMk/>
          <pc:sldMk cId="977332121" sldId="275"/>
        </pc:sldMkLst>
      </pc:sldChg>
      <pc:sldChg chg="del">
        <pc:chgData name="Stephanie Bush-Goddard" userId="543fcc9b-aeed-4d90-9850-58cd8c8a2882" providerId="ADAL" clId="{200111DE-C640-4663-9038-6979CDAC09E3}" dt="2024-10-21T02:23:08.115" v="723" actId="47"/>
        <pc:sldMkLst>
          <pc:docMk/>
          <pc:sldMk cId="792250942" sldId="276"/>
        </pc:sldMkLst>
      </pc:sldChg>
      <pc:sldChg chg="modSp add mod ord">
        <pc:chgData name="Stephanie Bush-Goddard" userId="543fcc9b-aeed-4d90-9850-58cd8c8a2882" providerId="ADAL" clId="{200111DE-C640-4663-9038-6979CDAC09E3}" dt="2024-10-22T02:57:32.673" v="2196" actId="20577"/>
        <pc:sldMkLst>
          <pc:docMk/>
          <pc:sldMk cId="1849452694" sldId="283"/>
        </pc:sldMkLst>
        <pc:spChg chg="mod">
          <ac:chgData name="Stephanie Bush-Goddard" userId="543fcc9b-aeed-4d90-9850-58cd8c8a2882" providerId="ADAL" clId="{200111DE-C640-4663-9038-6979CDAC09E3}" dt="2024-10-22T02:57:32.673" v="2196" actId="20577"/>
          <ac:spMkLst>
            <pc:docMk/>
            <pc:sldMk cId="1849452694" sldId="283"/>
            <ac:spMk id="4" creationId="{C5D846FB-AF9E-27E3-0196-9C2174513503}"/>
          </ac:spMkLst>
        </pc:spChg>
      </pc:sldChg>
      <pc:sldChg chg="modSp del mod">
        <pc:chgData name="Stephanie Bush-Goddard" userId="543fcc9b-aeed-4d90-9850-58cd8c8a2882" providerId="ADAL" clId="{200111DE-C640-4663-9038-6979CDAC09E3}" dt="2024-10-14T23:21:05.448" v="120" actId="47"/>
        <pc:sldMkLst>
          <pc:docMk/>
          <pc:sldMk cId="424764877" sldId="289"/>
        </pc:sldMkLst>
        <pc:spChg chg="mod">
          <ac:chgData name="Stephanie Bush-Goddard" userId="543fcc9b-aeed-4d90-9850-58cd8c8a2882" providerId="ADAL" clId="{200111DE-C640-4663-9038-6979CDAC09E3}" dt="2024-10-14T23:20:55.689" v="118" actId="27636"/>
          <ac:spMkLst>
            <pc:docMk/>
            <pc:sldMk cId="424764877" sldId="289"/>
            <ac:spMk id="4" creationId="{6BC7BD34-E5CD-4C6B-BB2C-F2B840BB5B09}"/>
          </ac:spMkLst>
        </pc:spChg>
      </pc:sldChg>
      <pc:sldChg chg="delSp modSp add mod ord">
        <pc:chgData name="Stephanie Bush-Goddard" userId="543fcc9b-aeed-4d90-9850-58cd8c8a2882" providerId="ADAL" clId="{200111DE-C640-4663-9038-6979CDAC09E3}" dt="2024-10-22T02:58:56.257" v="2260" actId="1076"/>
        <pc:sldMkLst>
          <pc:docMk/>
          <pc:sldMk cId="2028477483" sldId="290"/>
        </pc:sldMkLst>
        <pc:spChg chg="mod">
          <ac:chgData name="Stephanie Bush-Goddard" userId="543fcc9b-aeed-4d90-9850-58cd8c8a2882" providerId="ADAL" clId="{200111DE-C640-4663-9038-6979CDAC09E3}" dt="2024-10-21T15:08:49.589" v="1312" actId="20577"/>
          <ac:spMkLst>
            <pc:docMk/>
            <pc:sldMk cId="2028477483" sldId="290"/>
            <ac:spMk id="3" creationId="{7C71079C-AC48-EB7A-FCFA-B91D33BD89AA}"/>
          </ac:spMkLst>
        </pc:spChg>
        <pc:spChg chg="mod">
          <ac:chgData name="Stephanie Bush-Goddard" userId="543fcc9b-aeed-4d90-9850-58cd8c8a2882" providerId="ADAL" clId="{200111DE-C640-4663-9038-6979CDAC09E3}" dt="2024-10-22T02:58:46.167" v="2258" actId="20577"/>
          <ac:spMkLst>
            <pc:docMk/>
            <pc:sldMk cId="2028477483" sldId="290"/>
            <ac:spMk id="4" creationId="{9FBEF85D-481B-0B07-9083-CE21E4B62164}"/>
          </ac:spMkLst>
        </pc:spChg>
        <pc:spChg chg="del mod">
          <ac:chgData name="Stephanie Bush-Goddard" userId="543fcc9b-aeed-4d90-9850-58cd8c8a2882" providerId="ADAL" clId="{200111DE-C640-4663-9038-6979CDAC09E3}" dt="2024-10-22T02:58:52.670" v="2259" actId="478"/>
          <ac:spMkLst>
            <pc:docMk/>
            <pc:sldMk cId="2028477483" sldId="290"/>
            <ac:spMk id="9" creationId="{17153D12-75B2-6684-5C92-FE4B812C7B98}"/>
          </ac:spMkLst>
        </pc:spChg>
        <pc:picChg chg="mod">
          <ac:chgData name="Stephanie Bush-Goddard" userId="543fcc9b-aeed-4d90-9850-58cd8c8a2882" providerId="ADAL" clId="{200111DE-C640-4663-9038-6979CDAC09E3}" dt="2024-10-22T02:58:56.257" v="2260" actId="1076"/>
          <ac:picMkLst>
            <pc:docMk/>
            <pc:sldMk cId="2028477483" sldId="290"/>
            <ac:picMk id="6" creationId="{250525B1-BC94-FA37-958F-553C0DE1197D}"/>
          </ac:picMkLst>
        </pc:picChg>
      </pc:sldChg>
      <pc:sldChg chg="add del">
        <pc:chgData name="Stephanie Bush-Goddard" userId="543fcc9b-aeed-4d90-9850-58cd8c8a2882" providerId="ADAL" clId="{200111DE-C640-4663-9038-6979CDAC09E3}" dt="2024-10-14T23:05:21.016" v="90"/>
        <pc:sldMkLst>
          <pc:docMk/>
          <pc:sldMk cId="2915805462" sldId="316"/>
        </pc:sldMkLst>
      </pc:sldChg>
      <pc:sldChg chg="addSp delSp modSp mod ord modClrScheme chgLayout">
        <pc:chgData name="Stephanie Bush-Goddard" userId="543fcc9b-aeed-4d90-9850-58cd8c8a2882" providerId="ADAL" clId="{200111DE-C640-4663-9038-6979CDAC09E3}" dt="2024-10-21T19:18:21.018" v="1858"/>
        <pc:sldMkLst>
          <pc:docMk/>
          <pc:sldMk cId="1496985286" sldId="331"/>
        </pc:sldMkLst>
        <pc:spChg chg="mod ord">
          <ac:chgData name="Stephanie Bush-Goddard" userId="543fcc9b-aeed-4d90-9850-58cd8c8a2882" providerId="ADAL" clId="{200111DE-C640-4663-9038-6979CDAC09E3}" dt="2024-10-21T02:03:16.198" v="581" actId="27636"/>
          <ac:spMkLst>
            <pc:docMk/>
            <pc:sldMk cId="1496985286" sldId="331"/>
            <ac:spMk id="2" creationId="{00000000-0000-0000-0000-000000000000}"/>
          </ac:spMkLst>
        </pc:spChg>
        <pc:spChg chg="add del mod ord">
          <ac:chgData name="Stephanie Bush-Goddard" userId="543fcc9b-aeed-4d90-9850-58cd8c8a2882" providerId="ADAL" clId="{200111DE-C640-4663-9038-6979CDAC09E3}" dt="2024-10-14T23:06:36.898" v="112" actId="700"/>
          <ac:spMkLst>
            <pc:docMk/>
            <pc:sldMk cId="1496985286" sldId="331"/>
            <ac:spMk id="3" creationId="{5B7113C9-0737-609F-F043-B032E342E8A6}"/>
          </ac:spMkLst>
        </pc:spChg>
        <pc:spChg chg="mod ord">
          <ac:chgData name="Stephanie Bush-Goddard" userId="543fcc9b-aeed-4d90-9850-58cd8c8a2882" providerId="ADAL" clId="{200111DE-C640-4663-9038-6979CDAC09E3}" dt="2024-10-21T02:03:25.509" v="584" actId="1076"/>
          <ac:spMkLst>
            <pc:docMk/>
            <pc:sldMk cId="1496985286" sldId="331"/>
            <ac:spMk id="5" creationId="{FB2C6003-FDFF-4667-8044-8DE13F1E0EAF}"/>
          </ac:spMkLst>
        </pc:spChg>
        <pc:spChg chg="add del mod ord">
          <ac:chgData name="Stephanie Bush-Goddard" userId="543fcc9b-aeed-4d90-9850-58cd8c8a2882" providerId="ADAL" clId="{200111DE-C640-4663-9038-6979CDAC09E3}" dt="2024-10-21T02:02:46.531" v="574" actId="700"/>
          <ac:spMkLst>
            <pc:docMk/>
            <pc:sldMk cId="1496985286" sldId="331"/>
            <ac:spMk id="6" creationId="{EAB25737-AC20-21CB-638F-F5C1530E5EAA}"/>
          </ac:spMkLst>
        </pc:spChg>
        <pc:spChg chg="add del mod ord">
          <ac:chgData name="Stephanie Bush-Goddard" userId="543fcc9b-aeed-4d90-9850-58cd8c8a2882" providerId="ADAL" clId="{200111DE-C640-4663-9038-6979CDAC09E3}" dt="2024-10-21T02:02:46.531" v="574" actId="700"/>
          <ac:spMkLst>
            <pc:docMk/>
            <pc:sldMk cId="1496985286" sldId="331"/>
            <ac:spMk id="7" creationId="{B4A99366-39FE-2A4C-CE34-2148A102B880}"/>
          </ac:spMkLst>
        </pc:spChg>
        <pc:picChg chg="mod">
          <ac:chgData name="Stephanie Bush-Goddard" userId="543fcc9b-aeed-4d90-9850-58cd8c8a2882" providerId="ADAL" clId="{200111DE-C640-4663-9038-6979CDAC09E3}" dt="2024-10-21T02:03:21.411" v="583" actId="1076"/>
          <ac:picMkLst>
            <pc:docMk/>
            <pc:sldMk cId="1496985286" sldId="331"/>
            <ac:picMk id="4" creationId="{0DCFD98F-F761-4720-80E4-7344F6FB50D2}"/>
          </ac:picMkLst>
        </pc:picChg>
      </pc:sldChg>
      <pc:sldChg chg="modSp mod ord modClrScheme chgLayout modNotesTx">
        <pc:chgData name="Stephanie Bush-Goddard" userId="543fcc9b-aeed-4d90-9850-58cd8c8a2882" providerId="ADAL" clId="{200111DE-C640-4663-9038-6979CDAC09E3}" dt="2024-10-22T03:22:35.526" v="2424" actId="6549"/>
        <pc:sldMkLst>
          <pc:docMk/>
          <pc:sldMk cId="719559155" sldId="349"/>
        </pc:sldMkLst>
        <pc:spChg chg="mod ord">
          <ac:chgData name="Stephanie Bush-Goddard" userId="543fcc9b-aeed-4d90-9850-58cd8c8a2882" providerId="ADAL" clId="{200111DE-C640-4663-9038-6979CDAC09E3}" dt="2024-10-18T23:06:14.493" v="370" actId="700"/>
          <ac:spMkLst>
            <pc:docMk/>
            <pc:sldMk cId="719559155" sldId="349"/>
            <ac:spMk id="2" creationId="{00000000-0000-0000-0000-000000000000}"/>
          </ac:spMkLst>
        </pc:spChg>
        <pc:spChg chg="mod ord">
          <ac:chgData name="Stephanie Bush-Goddard" userId="543fcc9b-aeed-4d90-9850-58cd8c8a2882" providerId="ADAL" clId="{200111DE-C640-4663-9038-6979CDAC09E3}" dt="2024-10-18T23:06:57.884" v="374" actId="1076"/>
          <ac:spMkLst>
            <pc:docMk/>
            <pc:sldMk cId="719559155" sldId="349"/>
            <ac:spMk id="3" creationId="{00000000-0000-0000-0000-000000000000}"/>
          </ac:spMkLst>
        </pc:spChg>
        <pc:spChg chg="mod">
          <ac:chgData name="Stephanie Bush-Goddard" userId="543fcc9b-aeed-4d90-9850-58cd8c8a2882" providerId="ADAL" clId="{200111DE-C640-4663-9038-6979CDAC09E3}" dt="2024-10-18T23:07:11.079" v="376" actId="1076"/>
          <ac:spMkLst>
            <pc:docMk/>
            <pc:sldMk cId="719559155" sldId="349"/>
            <ac:spMk id="19" creationId="{A27052C0-1766-4D5F-A201-3B29D847A8F7}"/>
          </ac:spMkLst>
        </pc:spChg>
        <pc:spChg chg="mod">
          <ac:chgData name="Stephanie Bush-Goddard" userId="543fcc9b-aeed-4d90-9850-58cd8c8a2882" providerId="ADAL" clId="{200111DE-C640-4663-9038-6979CDAC09E3}" dt="2024-10-18T23:30:22.910" v="382" actId="1076"/>
          <ac:spMkLst>
            <pc:docMk/>
            <pc:sldMk cId="719559155" sldId="349"/>
            <ac:spMk id="20" creationId="{D8C536AF-7114-497C-AD79-8F005AF22299}"/>
          </ac:spMkLst>
        </pc:spChg>
        <pc:grpChg chg="mod">
          <ac:chgData name="Stephanie Bush-Goddard" userId="543fcc9b-aeed-4d90-9850-58cd8c8a2882" providerId="ADAL" clId="{200111DE-C640-4663-9038-6979CDAC09E3}" dt="2024-10-18T23:30:18.630" v="381" actId="14100"/>
          <ac:grpSpMkLst>
            <pc:docMk/>
            <pc:sldMk cId="719559155" sldId="349"/>
            <ac:grpSpMk id="22" creationId="{71DCD05A-33EF-460E-BCEB-71897EADAFEC}"/>
          </ac:grpSpMkLst>
        </pc:grpChg>
        <pc:picChg chg="mod">
          <ac:chgData name="Stephanie Bush-Goddard" userId="543fcc9b-aeed-4d90-9850-58cd8c8a2882" providerId="ADAL" clId="{200111DE-C640-4663-9038-6979CDAC09E3}" dt="2024-10-21T14:39:00.496" v="895" actId="14100"/>
          <ac:picMkLst>
            <pc:docMk/>
            <pc:sldMk cId="719559155" sldId="349"/>
            <ac:picMk id="17" creationId="{1FE2AE68-F146-48CF-AAE3-EBD6914D22F2}"/>
          </ac:picMkLst>
        </pc:picChg>
        <pc:picChg chg="mod">
          <ac:chgData name="Stephanie Bush-Goddard" userId="543fcc9b-aeed-4d90-9850-58cd8c8a2882" providerId="ADAL" clId="{200111DE-C640-4663-9038-6979CDAC09E3}" dt="2024-10-18T23:30:25.063" v="383" actId="1076"/>
          <ac:picMkLst>
            <pc:docMk/>
            <pc:sldMk cId="719559155" sldId="349"/>
            <ac:picMk id="18" creationId="{320E4DD3-79E7-4C46-87E8-B67D6074D952}"/>
          </ac:picMkLst>
        </pc:picChg>
      </pc:sldChg>
      <pc:sldChg chg="delSp modSp add mod ord modClrScheme delAnim chgLayout">
        <pc:chgData name="Stephanie Bush-Goddard" userId="543fcc9b-aeed-4d90-9850-58cd8c8a2882" providerId="ADAL" clId="{200111DE-C640-4663-9038-6979CDAC09E3}" dt="2024-10-22T02:32:47.572" v="1996" actId="207"/>
        <pc:sldMkLst>
          <pc:docMk/>
          <pc:sldMk cId="580824539" sldId="368"/>
        </pc:sldMkLst>
        <pc:spChg chg="mod ord">
          <ac:chgData name="Stephanie Bush-Goddard" userId="543fcc9b-aeed-4d90-9850-58cd8c8a2882" providerId="ADAL" clId="{200111DE-C640-4663-9038-6979CDAC09E3}" dt="2024-10-21T02:02:20.329" v="570" actId="1076"/>
          <ac:spMkLst>
            <pc:docMk/>
            <pc:sldMk cId="580824539" sldId="368"/>
            <ac:spMk id="2" creationId="{6F3FE15A-409C-45D1-B677-A892965E349B}"/>
          </ac:spMkLst>
        </pc:spChg>
        <pc:spChg chg="mod ord">
          <ac:chgData name="Stephanie Bush-Goddard" userId="543fcc9b-aeed-4d90-9850-58cd8c8a2882" providerId="ADAL" clId="{200111DE-C640-4663-9038-6979CDAC09E3}" dt="2024-10-21T02:02:03.928" v="566" actId="700"/>
          <ac:spMkLst>
            <pc:docMk/>
            <pc:sldMk cId="580824539" sldId="368"/>
            <ac:spMk id="4" creationId="{1CE53F3D-1C94-4379-9FD2-7B97882967F2}"/>
          </ac:spMkLst>
        </pc:spChg>
        <pc:spChg chg="del mod">
          <ac:chgData name="Stephanie Bush-Goddard" userId="543fcc9b-aeed-4d90-9850-58cd8c8a2882" providerId="ADAL" clId="{200111DE-C640-4663-9038-6979CDAC09E3}" dt="2024-10-21T02:07:11.154" v="595" actId="478"/>
          <ac:spMkLst>
            <pc:docMk/>
            <pc:sldMk cId="580824539" sldId="368"/>
            <ac:spMk id="6" creationId="{9FB62D9B-8B35-42A8-9E7E-63C26C6946C5}"/>
          </ac:spMkLst>
        </pc:spChg>
        <pc:spChg chg="mod">
          <ac:chgData name="Stephanie Bush-Goddard" userId="543fcc9b-aeed-4d90-9850-58cd8c8a2882" providerId="ADAL" clId="{200111DE-C640-4663-9038-6979CDAC09E3}" dt="2024-10-21T02:09:47.336" v="622" actId="1076"/>
          <ac:spMkLst>
            <pc:docMk/>
            <pc:sldMk cId="580824539" sldId="368"/>
            <ac:spMk id="9" creationId="{447A2F2C-EB91-4A26-836D-16C7AF9AB06F}"/>
          </ac:spMkLst>
        </pc:spChg>
        <pc:spChg chg="mod">
          <ac:chgData name="Stephanie Bush-Goddard" userId="543fcc9b-aeed-4d90-9850-58cd8c8a2882" providerId="ADAL" clId="{200111DE-C640-4663-9038-6979CDAC09E3}" dt="2024-10-21T02:09:51.732" v="623" actId="1076"/>
          <ac:spMkLst>
            <pc:docMk/>
            <pc:sldMk cId="580824539" sldId="368"/>
            <ac:spMk id="10" creationId="{7EBD35A9-585E-4D81-A45D-F91F305166DE}"/>
          </ac:spMkLst>
        </pc:spChg>
        <pc:graphicFrameChg chg="mod modGraphic">
          <ac:chgData name="Stephanie Bush-Goddard" userId="543fcc9b-aeed-4d90-9850-58cd8c8a2882" providerId="ADAL" clId="{200111DE-C640-4663-9038-6979CDAC09E3}" dt="2024-10-22T02:32:47.572" v="1996" actId="207"/>
          <ac:graphicFrameMkLst>
            <pc:docMk/>
            <pc:sldMk cId="580824539" sldId="368"/>
            <ac:graphicFrameMk id="5" creationId="{D27C58CA-A02D-4F24-BC73-0C0D8D2FE8D5}"/>
          </ac:graphicFrameMkLst>
        </pc:graphicFrameChg>
        <pc:cxnChg chg="mod">
          <ac:chgData name="Stephanie Bush-Goddard" userId="543fcc9b-aeed-4d90-9850-58cd8c8a2882" providerId="ADAL" clId="{200111DE-C640-4663-9038-6979CDAC09E3}" dt="2024-10-21T02:09:55.711" v="624" actId="1076"/>
          <ac:cxnSpMkLst>
            <pc:docMk/>
            <pc:sldMk cId="580824539" sldId="368"/>
            <ac:cxnSpMk id="7" creationId="{C2DD056D-596D-48B3-8FD8-20517EC754E0}"/>
          </ac:cxnSpMkLst>
        </pc:cxnChg>
      </pc:sldChg>
      <pc:sldChg chg="addSp delSp modSp add del mod modClrScheme chgLayout">
        <pc:chgData name="Stephanie Bush-Goddard" userId="543fcc9b-aeed-4d90-9850-58cd8c8a2882" providerId="ADAL" clId="{200111DE-C640-4663-9038-6979CDAC09E3}" dt="2024-10-21T14:39:29.679" v="900" actId="47"/>
        <pc:sldMkLst>
          <pc:docMk/>
          <pc:sldMk cId="3386821545" sldId="369"/>
        </pc:sldMkLst>
        <pc:spChg chg="mod ord">
          <ac:chgData name="Stephanie Bush-Goddard" userId="543fcc9b-aeed-4d90-9850-58cd8c8a2882" providerId="ADAL" clId="{200111DE-C640-4663-9038-6979CDAC09E3}" dt="2024-10-21T02:16:02.021" v="694" actId="1076"/>
          <ac:spMkLst>
            <pc:docMk/>
            <pc:sldMk cId="3386821545" sldId="369"/>
            <ac:spMk id="2" creationId="{00000000-0000-0000-0000-000000000000}"/>
          </ac:spMkLst>
        </pc:spChg>
        <pc:spChg chg="mod ord">
          <ac:chgData name="Stephanie Bush-Goddard" userId="543fcc9b-aeed-4d90-9850-58cd8c8a2882" providerId="ADAL" clId="{200111DE-C640-4663-9038-6979CDAC09E3}" dt="2024-10-21T01:38:37.680" v="483" actId="700"/>
          <ac:spMkLst>
            <pc:docMk/>
            <pc:sldMk cId="3386821545" sldId="369"/>
            <ac:spMk id="4" creationId="{00000000-0000-0000-0000-000000000000}"/>
          </ac:spMkLst>
        </pc:spChg>
        <pc:picChg chg="del mod">
          <ac:chgData name="Stephanie Bush-Goddard" userId="543fcc9b-aeed-4d90-9850-58cd8c8a2882" providerId="ADAL" clId="{200111DE-C640-4663-9038-6979CDAC09E3}" dt="2024-10-21T14:39:19.667" v="896" actId="478"/>
          <ac:picMkLst>
            <pc:docMk/>
            <pc:sldMk cId="3386821545" sldId="369"/>
            <ac:picMk id="5" creationId="{00000000-0000-0000-0000-000000000000}"/>
          </ac:picMkLst>
        </pc:picChg>
        <pc:picChg chg="add del mod">
          <ac:chgData name="Stephanie Bush-Goddard" userId="543fcc9b-aeed-4d90-9850-58cd8c8a2882" providerId="ADAL" clId="{200111DE-C640-4663-9038-6979CDAC09E3}" dt="2024-10-21T14:39:26.585" v="899" actId="1076"/>
          <ac:picMkLst>
            <pc:docMk/>
            <pc:sldMk cId="3386821545" sldId="369"/>
            <ac:picMk id="8" creationId="{71F29F64-0ABB-4CE3-8E7B-2D5387578AE5}"/>
          </ac:picMkLst>
        </pc:picChg>
      </pc:sldChg>
      <pc:sldChg chg="modSp add mod modClrScheme chgLayout modNotesTx">
        <pc:chgData name="Stephanie Bush-Goddard" userId="543fcc9b-aeed-4d90-9850-58cd8c8a2882" providerId="ADAL" clId="{200111DE-C640-4663-9038-6979CDAC09E3}" dt="2024-10-22T03:22:52.491" v="2428" actId="20577"/>
        <pc:sldMkLst>
          <pc:docMk/>
          <pc:sldMk cId="1761234183" sldId="376"/>
        </pc:sldMkLst>
        <pc:spChg chg="mod ord">
          <ac:chgData name="Stephanie Bush-Goddard" userId="543fcc9b-aeed-4d90-9850-58cd8c8a2882" providerId="ADAL" clId="{200111DE-C640-4663-9038-6979CDAC09E3}" dt="2024-10-21T01:57:50.422" v="514" actId="1076"/>
          <ac:spMkLst>
            <pc:docMk/>
            <pc:sldMk cId="1761234183" sldId="376"/>
            <ac:spMk id="2" creationId="{AD876838-39CB-4A71-BC9E-A81543820A4C}"/>
          </ac:spMkLst>
        </pc:spChg>
        <pc:spChg chg="mod ord">
          <ac:chgData name="Stephanie Bush-Goddard" userId="543fcc9b-aeed-4d90-9850-58cd8c8a2882" providerId="ADAL" clId="{200111DE-C640-4663-9038-6979CDAC09E3}" dt="2024-10-21T01:48:07.488" v="506" actId="700"/>
          <ac:spMkLst>
            <pc:docMk/>
            <pc:sldMk cId="1761234183" sldId="376"/>
            <ac:spMk id="4" creationId="{F5C0A3F5-76F2-4E89-A3BC-0A7F6716D6EF}"/>
          </ac:spMkLst>
        </pc:spChg>
        <pc:graphicFrameChg chg="mod modGraphic">
          <ac:chgData name="Stephanie Bush-Goddard" userId="543fcc9b-aeed-4d90-9850-58cd8c8a2882" providerId="ADAL" clId="{200111DE-C640-4663-9038-6979CDAC09E3}" dt="2024-10-21T01:58:22.105" v="521" actId="14734"/>
          <ac:graphicFrameMkLst>
            <pc:docMk/>
            <pc:sldMk cId="1761234183" sldId="376"/>
            <ac:graphicFrameMk id="3" creationId="{EBE4ED2D-52B9-4928-867A-4AC33880ED60}"/>
          </ac:graphicFrameMkLst>
        </pc:graphicFrameChg>
      </pc:sldChg>
      <pc:sldChg chg="modSp add mod modClrScheme chgLayout">
        <pc:chgData name="Stephanie Bush-Goddard" userId="543fcc9b-aeed-4d90-9850-58cd8c8a2882" providerId="ADAL" clId="{200111DE-C640-4663-9038-6979CDAC09E3}" dt="2024-10-21T19:18:40.259" v="1861" actId="1076"/>
        <pc:sldMkLst>
          <pc:docMk/>
          <pc:sldMk cId="431340965" sldId="629"/>
        </pc:sldMkLst>
        <pc:spChg chg="mod ord">
          <ac:chgData name="Stephanie Bush-Goddard" userId="543fcc9b-aeed-4d90-9850-58cd8c8a2882" providerId="ADAL" clId="{200111DE-C640-4663-9038-6979CDAC09E3}" dt="2024-10-21T02:01:33.733" v="563" actId="14100"/>
          <ac:spMkLst>
            <pc:docMk/>
            <pc:sldMk cId="431340965" sldId="629"/>
            <ac:spMk id="2" creationId="{B6E43C53-6B91-4571-9D9F-2285305601E7}"/>
          </ac:spMkLst>
        </pc:spChg>
        <pc:spChg chg="mod ord">
          <ac:chgData name="Stephanie Bush-Goddard" userId="543fcc9b-aeed-4d90-9850-58cd8c8a2882" providerId="ADAL" clId="{200111DE-C640-4663-9038-6979CDAC09E3}" dt="2024-10-21T02:00:37.378" v="534" actId="700"/>
          <ac:spMkLst>
            <pc:docMk/>
            <pc:sldMk cId="431340965" sldId="629"/>
            <ac:spMk id="4" creationId="{57937292-B401-4EEA-9B6D-958B74A54555}"/>
          </ac:spMkLst>
        </pc:spChg>
        <pc:spChg chg="mod ord">
          <ac:chgData name="Stephanie Bush-Goddard" userId="543fcc9b-aeed-4d90-9850-58cd8c8a2882" providerId="ADAL" clId="{200111DE-C640-4663-9038-6979CDAC09E3}" dt="2024-10-21T02:00:46.809" v="536" actId="1076"/>
          <ac:spMkLst>
            <pc:docMk/>
            <pc:sldMk cId="431340965" sldId="629"/>
            <ac:spMk id="6" creationId="{DCA0DF22-4D48-49C7-9732-7DF9DC3FF27F}"/>
          </ac:spMkLst>
        </pc:spChg>
        <pc:spChg chg="mod">
          <ac:chgData name="Stephanie Bush-Goddard" userId="543fcc9b-aeed-4d90-9850-58cd8c8a2882" providerId="ADAL" clId="{200111DE-C640-4663-9038-6979CDAC09E3}" dt="2024-10-21T02:20:24.699" v="715" actId="14100"/>
          <ac:spMkLst>
            <pc:docMk/>
            <pc:sldMk cId="431340965" sldId="629"/>
            <ac:spMk id="9" creationId="{F7C42DC2-F82E-4DEE-BB9D-8E73AACA8DDE}"/>
          </ac:spMkLst>
        </pc:spChg>
        <pc:grpChg chg="mod">
          <ac:chgData name="Stephanie Bush-Goddard" userId="543fcc9b-aeed-4d90-9850-58cd8c8a2882" providerId="ADAL" clId="{200111DE-C640-4663-9038-6979CDAC09E3}" dt="2024-10-21T02:20:24.699" v="715" actId="14100"/>
          <ac:grpSpMkLst>
            <pc:docMk/>
            <pc:sldMk cId="431340965" sldId="629"/>
            <ac:grpSpMk id="7" creationId="{E7A88730-0982-4DF0-8535-2C966836C3AA}"/>
          </ac:grpSpMkLst>
        </pc:grpChg>
        <pc:picChg chg="mod">
          <ac:chgData name="Stephanie Bush-Goddard" userId="543fcc9b-aeed-4d90-9850-58cd8c8a2882" providerId="ADAL" clId="{200111DE-C640-4663-9038-6979CDAC09E3}" dt="2024-10-21T02:20:24.699" v="715" actId="14100"/>
          <ac:picMkLst>
            <pc:docMk/>
            <pc:sldMk cId="431340965" sldId="629"/>
            <ac:picMk id="8" creationId="{AAE9B7F9-81DD-40E5-B7BF-DF6B7E2DA349}"/>
          </ac:picMkLst>
        </pc:picChg>
        <pc:picChg chg="mod">
          <ac:chgData name="Stephanie Bush-Goddard" userId="543fcc9b-aeed-4d90-9850-58cd8c8a2882" providerId="ADAL" clId="{200111DE-C640-4663-9038-6979CDAC09E3}" dt="2024-10-21T19:18:38.854" v="1860" actId="1076"/>
          <ac:picMkLst>
            <pc:docMk/>
            <pc:sldMk cId="431340965" sldId="629"/>
            <ac:picMk id="10" creationId="{1FA62BC5-F175-4A7F-9428-8584D315F5FB}"/>
          </ac:picMkLst>
        </pc:picChg>
        <pc:picChg chg="mod">
          <ac:chgData name="Stephanie Bush-Goddard" userId="543fcc9b-aeed-4d90-9850-58cd8c8a2882" providerId="ADAL" clId="{200111DE-C640-4663-9038-6979CDAC09E3}" dt="2024-10-21T19:18:40.259" v="1861" actId="1076"/>
          <ac:picMkLst>
            <pc:docMk/>
            <pc:sldMk cId="431340965" sldId="629"/>
            <ac:picMk id="11" creationId="{14D587C6-CAFD-4E97-8C9B-20475F9F5DEA}"/>
          </ac:picMkLst>
        </pc:picChg>
      </pc:sldChg>
      <pc:sldChg chg="modSp mod modClrScheme chgLayout">
        <pc:chgData name="Stephanie Bush-Goddard" userId="543fcc9b-aeed-4d90-9850-58cd8c8a2882" providerId="ADAL" clId="{200111DE-C640-4663-9038-6979CDAC09E3}" dt="2024-10-22T02:05:57.314" v="1928" actId="20577"/>
        <pc:sldMkLst>
          <pc:docMk/>
          <pc:sldMk cId="2971106525" sldId="1031"/>
        </pc:sldMkLst>
        <pc:spChg chg="mod ord">
          <ac:chgData name="Stephanie Bush-Goddard" userId="543fcc9b-aeed-4d90-9850-58cd8c8a2882" providerId="ADAL" clId="{200111DE-C640-4663-9038-6979CDAC09E3}" dt="2024-10-21T15:27:43.324" v="1390" actId="27636"/>
          <ac:spMkLst>
            <pc:docMk/>
            <pc:sldMk cId="2971106525" sldId="1031"/>
            <ac:spMk id="2" creationId="{6299D5AE-A7EB-488B-A8E7-FEB6BFF70A58}"/>
          </ac:spMkLst>
        </pc:spChg>
        <pc:spChg chg="mod ord">
          <ac:chgData name="Stephanie Bush-Goddard" userId="543fcc9b-aeed-4d90-9850-58cd8c8a2882" providerId="ADAL" clId="{200111DE-C640-4663-9038-6979CDAC09E3}" dt="2024-10-21T15:27:37.709" v="1388" actId="700"/>
          <ac:spMkLst>
            <pc:docMk/>
            <pc:sldMk cId="2971106525" sldId="1031"/>
            <ac:spMk id="5" creationId="{A16330D5-AA66-4861-8A9F-20762CB6F43B}"/>
          </ac:spMkLst>
        </pc:spChg>
        <pc:spChg chg="mod">
          <ac:chgData name="Stephanie Bush-Goddard" userId="543fcc9b-aeed-4d90-9850-58cd8c8a2882" providerId="ADAL" clId="{200111DE-C640-4663-9038-6979CDAC09E3}" dt="2024-10-22T02:05:57.314" v="1928" actId="20577"/>
          <ac:spMkLst>
            <pc:docMk/>
            <pc:sldMk cId="2971106525" sldId="1031"/>
            <ac:spMk id="7" creationId="{D75B607B-D3EA-4F32-9670-13A54FDFF746}"/>
          </ac:spMkLst>
        </pc:spChg>
        <pc:picChg chg="mod">
          <ac:chgData name="Stephanie Bush-Goddard" userId="543fcc9b-aeed-4d90-9850-58cd8c8a2882" providerId="ADAL" clId="{200111DE-C640-4663-9038-6979CDAC09E3}" dt="2024-10-21T15:27:53.534" v="1394" actId="1076"/>
          <ac:picMkLst>
            <pc:docMk/>
            <pc:sldMk cId="2971106525" sldId="1031"/>
            <ac:picMk id="8" creationId="{19526BA6-D81F-8FC2-E2DC-7939CF884E8E}"/>
          </ac:picMkLst>
        </pc:picChg>
      </pc:sldChg>
      <pc:sldChg chg="addSp modSp add mod ord modClrScheme chgLayout modNotesTx">
        <pc:chgData name="Stephanie Bush-Goddard" userId="543fcc9b-aeed-4d90-9850-58cd8c8a2882" providerId="ADAL" clId="{200111DE-C640-4663-9038-6979CDAC09E3}" dt="2024-10-22T03:22:38.667" v="2425" actId="6549"/>
        <pc:sldMkLst>
          <pc:docMk/>
          <pc:sldMk cId="2671576277" sldId="1050"/>
        </pc:sldMkLst>
        <pc:spChg chg="mod ord">
          <ac:chgData name="Stephanie Bush-Goddard" userId="543fcc9b-aeed-4d90-9850-58cd8c8a2882" providerId="ADAL" clId="{200111DE-C640-4663-9038-6979CDAC09E3}" dt="2024-10-21T14:40:50.289" v="928" actId="27636"/>
          <ac:spMkLst>
            <pc:docMk/>
            <pc:sldMk cId="2671576277" sldId="1050"/>
            <ac:spMk id="2" creationId="{11D11B24-72DC-4506-AD05-4E7D35B143B5}"/>
          </ac:spMkLst>
        </pc:spChg>
        <pc:spChg chg="mod ord">
          <ac:chgData name="Stephanie Bush-Goddard" userId="543fcc9b-aeed-4d90-9850-58cd8c8a2882" providerId="ADAL" clId="{200111DE-C640-4663-9038-6979CDAC09E3}" dt="2024-10-21T01:38:58.285" v="488" actId="700"/>
          <ac:spMkLst>
            <pc:docMk/>
            <pc:sldMk cId="2671576277" sldId="1050"/>
            <ac:spMk id="3" creationId="{C1EA4B02-64A2-4C31-BAF6-C18D751E2D37}"/>
          </ac:spMkLst>
        </pc:spChg>
        <pc:spChg chg="mod">
          <ac:chgData name="Stephanie Bush-Goddard" userId="543fcc9b-aeed-4d90-9850-58cd8c8a2882" providerId="ADAL" clId="{200111DE-C640-4663-9038-6979CDAC09E3}" dt="2024-10-21T17:13:18.429" v="1637" actId="1076"/>
          <ac:spMkLst>
            <pc:docMk/>
            <pc:sldMk cId="2671576277" sldId="1050"/>
            <ac:spMk id="15" creationId="{2F108ECC-68A4-4F86-9D9E-148B318DE703}"/>
          </ac:spMkLst>
        </pc:spChg>
        <pc:spChg chg="mod">
          <ac:chgData name="Stephanie Bush-Goddard" userId="543fcc9b-aeed-4d90-9850-58cd8c8a2882" providerId="ADAL" clId="{200111DE-C640-4663-9038-6979CDAC09E3}" dt="2024-10-21T17:13:18.429" v="1637" actId="1076"/>
          <ac:spMkLst>
            <pc:docMk/>
            <pc:sldMk cId="2671576277" sldId="1050"/>
            <ac:spMk id="23" creationId="{801A3E8C-F857-4330-9422-DB3465D0A131}"/>
          </ac:spMkLst>
        </pc:spChg>
        <pc:spChg chg="mod">
          <ac:chgData name="Stephanie Bush-Goddard" userId="543fcc9b-aeed-4d90-9850-58cd8c8a2882" providerId="ADAL" clId="{200111DE-C640-4663-9038-6979CDAC09E3}" dt="2024-10-21T17:13:18.429" v="1637" actId="1076"/>
          <ac:spMkLst>
            <pc:docMk/>
            <pc:sldMk cId="2671576277" sldId="1050"/>
            <ac:spMk id="26" creationId="{72793776-DBCC-4364-9FBA-1E678022CA71}"/>
          </ac:spMkLst>
        </pc:spChg>
        <pc:spChg chg="mod">
          <ac:chgData name="Stephanie Bush-Goddard" userId="543fcc9b-aeed-4d90-9850-58cd8c8a2882" providerId="ADAL" clId="{200111DE-C640-4663-9038-6979CDAC09E3}" dt="2024-10-21T17:13:35.470" v="1642" actId="14100"/>
          <ac:spMkLst>
            <pc:docMk/>
            <pc:sldMk cId="2671576277" sldId="1050"/>
            <ac:spMk id="27" creationId="{E6CE5ADF-AAA8-489D-942D-3772AD223091}"/>
          </ac:spMkLst>
        </pc:spChg>
        <pc:spChg chg="mod">
          <ac:chgData name="Stephanie Bush-Goddard" userId="543fcc9b-aeed-4d90-9850-58cd8c8a2882" providerId="ADAL" clId="{200111DE-C640-4663-9038-6979CDAC09E3}" dt="2024-10-21T17:13:18.429" v="1637" actId="1076"/>
          <ac:spMkLst>
            <pc:docMk/>
            <pc:sldMk cId="2671576277" sldId="1050"/>
            <ac:spMk id="29" creationId="{276F2DA2-6C3D-4D42-92E9-99CE976490F6}"/>
          </ac:spMkLst>
        </pc:spChg>
        <pc:spChg chg="mod">
          <ac:chgData name="Stephanie Bush-Goddard" userId="543fcc9b-aeed-4d90-9850-58cd8c8a2882" providerId="ADAL" clId="{200111DE-C640-4663-9038-6979CDAC09E3}" dt="2024-10-21T17:13:18.429" v="1637" actId="1076"/>
          <ac:spMkLst>
            <pc:docMk/>
            <pc:sldMk cId="2671576277" sldId="1050"/>
            <ac:spMk id="34" creationId="{81E5F196-8A32-4DD9-B3C8-62B3B9452424}"/>
          </ac:spMkLst>
        </pc:spChg>
        <pc:spChg chg="mod">
          <ac:chgData name="Stephanie Bush-Goddard" userId="543fcc9b-aeed-4d90-9850-58cd8c8a2882" providerId="ADAL" clId="{200111DE-C640-4663-9038-6979CDAC09E3}" dt="2024-10-21T17:13:18.429" v="1637" actId="1076"/>
          <ac:spMkLst>
            <pc:docMk/>
            <pc:sldMk cId="2671576277" sldId="1050"/>
            <ac:spMk id="37" creationId="{A4B28EE4-127D-4094-B1BE-FD65B2BA4EAA}"/>
          </ac:spMkLst>
        </pc:spChg>
        <pc:grpChg chg="add mod">
          <ac:chgData name="Stephanie Bush-Goddard" userId="543fcc9b-aeed-4d90-9850-58cd8c8a2882" providerId="ADAL" clId="{200111DE-C640-4663-9038-6979CDAC09E3}" dt="2024-10-21T17:13:18.429" v="1637" actId="1076"/>
          <ac:grpSpMkLst>
            <pc:docMk/>
            <pc:sldMk cId="2671576277" sldId="1050"/>
            <ac:grpSpMk id="4" creationId="{AA7C8202-E4F0-D13B-C666-9779FB323D71}"/>
          </ac:grpSpMkLst>
        </pc:grpChg>
        <pc:grpChg chg="mod">
          <ac:chgData name="Stephanie Bush-Goddard" userId="543fcc9b-aeed-4d90-9850-58cd8c8a2882" providerId="ADAL" clId="{200111DE-C640-4663-9038-6979CDAC09E3}" dt="2024-10-21T17:13:18.429" v="1637" actId="1076"/>
          <ac:grpSpMkLst>
            <pc:docMk/>
            <pc:sldMk cId="2671576277" sldId="1050"/>
            <ac:grpSpMk id="20" creationId="{7F738A3C-1904-41A5-8BDC-F377D5C27E62}"/>
          </ac:grpSpMkLst>
        </pc:grpChg>
        <pc:grpChg chg="mod">
          <ac:chgData name="Stephanie Bush-Goddard" userId="543fcc9b-aeed-4d90-9850-58cd8c8a2882" providerId="ADAL" clId="{200111DE-C640-4663-9038-6979CDAC09E3}" dt="2024-10-21T17:13:18.429" v="1637" actId="1076"/>
          <ac:grpSpMkLst>
            <pc:docMk/>
            <pc:sldMk cId="2671576277" sldId="1050"/>
            <ac:grpSpMk id="21" creationId="{D05E54B3-A523-4418-ADB8-8182D578AF06}"/>
          </ac:grpSpMkLst>
        </pc:grpChg>
        <pc:grpChg chg="mod">
          <ac:chgData name="Stephanie Bush-Goddard" userId="543fcc9b-aeed-4d90-9850-58cd8c8a2882" providerId="ADAL" clId="{200111DE-C640-4663-9038-6979CDAC09E3}" dt="2024-10-21T17:13:18.429" v="1637" actId="1076"/>
          <ac:grpSpMkLst>
            <pc:docMk/>
            <pc:sldMk cId="2671576277" sldId="1050"/>
            <ac:grpSpMk id="24" creationId="{639C8BDF-2872-484B-A1E5-04ACB31A377E}"/>
          </ac:grpSpMkLst>
        </pc:grpChg>
        <pc:grpChg chg="mod">
          <ac:chgData name="Stephanie Bush-Goddard" userId="543fcc9b-aeed-4d90-9850-58cd8c8a2882" providerId="ADAL" clId="{200111DE-C640-4663-9038-6979CDAC09E3}" dt="2024-10-21T17:13:18.429" v="1637" actId="1076"/>
          <ac:grpSpMkLst>
            <pc:docMk/>
            <pc:sldMk cId="2671576277" sldId="1050"/>
            <ac:grpSpMk id="32" creationId="{671D19C0-39A3-4B83-A6A6-CD8B94547B25}"/>
          </ac:grpSpMkLst>
        </pc:grpChg>
        <pc:grpChg chg="mod">
          <ac:chgData name="Stephanie Bush-Goddard" userId="543fcc9b-aeed-4d90-9850-58cd8c8a2882" providerId="ADAL" clId="{200111DE-C640-4663-9038-6979CDAC09E3}" dt="2024-10-21T17:13:18.429" v="1637" actId="1076"/>
          <ac:grpSpMkLst>
            <pc:docMk/>
            <pc:sldMk cId="2671576277" sldId="1050"/>
            <ac:grpSpMk id="35" creationId="{9611D196-59A8-4EEA-BBEE-7758674C48E7}"/>
          </ac:grpSpMkLst>
        </pc:grpChg>
        <pc:picChg chg="mod">
          <ac:chgData name="Stephanie Bush-Goddard" userId="543fcc9b-aeed-4d90-9850-58cd8c8a2882" providerId="ADAL" clId="{200111DE-C640-4663-9038-6979CDAC09E3}" dt="2024-10-21T17:13:18.429" v="1637" actId="1076"/>
          <ac:picMkLst>
            <pc:docMk/>
            <pc:sldMk cId="2671576277" sldId="1050"/>
            <ac:picMk id="14" creationId="{62615534-33EA-4F55-8622-FA2B241380C9}"/>
          </ac:picMkLst>
        </pc:picChg>
        <pc:picChg chg="mod">
          <ac:chgData name="Stephanie Bush-Goddard" userId="543fcc9b-aeed-4d90-9850-58cd8c8a2882" providerId="ADAL" clId="{200111DE-C640-4663-9038-6979CDAC09E3}" dt="2024-10-21T17:13:18.429" v="1637" actId="1076"/>
          <ac:picMkLst>
            <pc:docMk/>
            <pc:sldMk cId="2671576277" sldId="1050"/>
            <ac:picMk id="22" creationId="{C08FE446-09FA-4037-9D81-30A32E187A21}"/>
          </ac:picMkLst>
        </pc:picChg>
        <pc:picChg chg="mod">
          <ac:chgData name="Stephanie Bush-Goddard" userId="543fcc9b-aeed-4d90-9850-58cd8c8a2882" providerId="ADAL" clId="{200111DE-C640-4663-9038-6979CDAC09E3}" dt="2024-10-21T17:13:18.429" v="1637" actId="1076"/>
          <ac:picMkLst>
            <pc:docMk/>
            <pc:sldMk cId="2671576277" sldId="1050"/>
            <ac:picMk id="25" creationId="{5569AA29-E185-4750-ACB9-28D303896ACB}"/>
          </ac:picMkLst>
        </pc:picChg>
        <pc:picChg chg="mod">
          <ac:chgData name="Stephanie Bush-Goddard" userId="543fcc9b-aeed-4d90-9850-58cd8c8a2882" providerId="ADAL" clId="{200111DE-C640-4663-9038-6979CDAC09E3}" dt="2024-10-21T17:13:18.429" v="1637" actId="1076"/>
          <ac:picMkLst>
            <pc:docMk/>
            <pc:sldMk cId="2671576277" sldId="1050"/>
            <ac:picMk id="28" creationId="{7BC1A035-AF18-4709-9B41-94AA2C681A56}"/>
          </ac:picMkLst>
        </pc:picChg>
        <pc:picChg chg="mod">
          <ac:chgData name="Stephanie Bush-Goddard" userId="543fcc9b-aeed-4d90-9850-58cd8c8a2882" providerId="ADAL" clId="{200111DE-C640-4663-9038-6979CDAC09E3}" dt="2024-10-21T17:13:18.429" v="1637" actId="1076"/>
          <ac:picMkLst>
            <pc:docMk/>
            <pc:sldMk cId="2671576277" sldId="1050"/>
            <ac:picMk id="33" creationId="{14E2839E-0843-4B91-BFBC-52994D287D34}"/>
          </ac:picMkLst>
        </pc:picChg>
        <pc:picChg chg="mod">
          <ac:chgData name="Stephanie Bush-Goddard" userId="543fcc9b-aeed-4d90-9850-58cd8c8a2882" providerId="ADAL" clId="{200111DE-C640-4663-9038-6979CDAC09E3}" dt="2024-10-21T17:13:18.429" v="1637" actId="1076"/>
          <ac:picMkLst>
            <pc:docMk/>
            <pc:sldMk cId="2671576277" sldId="1050"/>
            <ac:picMk id="36" creationId="{58FF063A-8094-4DB5-825A-03728D273D4A}"/>
          </ac:picMkLst>
        </pc:picChg>
      </pc:sldChg>
      <pc:sldChg chg="delSp modSp add mod modClrScheme chgLayout modNotesTx">
        <pc:chgData name="Stephanie Bush-Goddard" userId="543fcc9b-aeed-4d90-9850-58cd8c8a2882" providerId="ADAL" clId="{200111DE-C640-4663-9038-6979CDAC09E3}" dt="2024-10-22T03:23:03.320" v="2431" actId="20577"/>
        <pc:sldMkLst>
          <pc:docMk/>
          <pc:sldMk cId="1186774316" sldId="1063"/>
        </pc:sldMkLst>
        <pc:spChg chg="mod ord">
          <ac:chgData name="Stephanie Bush-Goddard" userId="543fcc9b-aeed-4d90-9850-58cd8c8a2882" providerId="ADAL" clId="{200111DE-C640-4663-9038-6979CDAC09E3}" dt="2024-10-21T02:00:27.929" v="533" actId="1076"/>
          <ac:spMkLst>
            <pc:docMk/>
            <pc:sldMk cId="1186774316" sldId="1063"/>
            <ac:spMk id="2" creationId="{37E75431-5CC9-49CF-B03D-BC85A1B6D8B9}"/>
          </ac:spMkLst>
        </pc:spChg>
        <pc:spChg chg="mod ord">
          <ac:chgData name="Stephanie Bush-Goddard" userId="543fcc9b-aeed-4d90-9850-58cd8c8a2882" providerId="ADAL" clId="{200111DE-C640-4663-9038-6979CDAC09E3}" dt="2024-10-21T15:25:55.853" v="1347" actId="1076"/>
          <ac:spMkLst>
            <pc:docMk/>
            <pc:sldMk cId="1186774316" sldId="1063"/>
            <ac:spMk id="3" creationId="{C86C7107-245F-4045-B49A-A4F69D92D570}"/>
          </ac:spMkLst>
        </pc:spChg>
        <pc:spChg chg="mod ord">
          <ac:chgData name="Stephanie Bush-Goddard" userId="543fcc9b-aeed-4d90-9850-58cd8c8a2882" providerId="ADAL" clId="{200111DE-C640-4663-9038-6979CDAC09E3}" dt="2024-10-21T01:59:47.239" v="522" actId="700"/>
          <ac:spMkLst>
            <pc:docMk/>
            <pc:sldMk cId="1186774316" sldId="1063"/>
            <ac:spMk id="4" creationId="{E7239B88-7E71-4400-AF49-432BA9828210}"/>
          </ac:spMkLst>
        </pc:spChg>
        <pc:spChg chg="mod">
          <ac:chgData name="Stephanie Bush-Goddard" userId="543fcc9b-aeed-4d90-9850-58cd8c8a2882" providerId="ADAL" clId="{200111DE-C640-4663-9038-6979CDAC09E3}" dt="2024-10-21T02:20:15.327" v="714" actId="1076"/>
          <ac:spMkLst>
            <pc:docMk/>
            <pc:sldMk cId="1186774316" sldId="1063"/>
            <ac:spMk id="12" creationId="{8B31CC74-E0C0-49B2-A72B-68E496725B3E}"/>
          </ac:spMkLst>
        </pc:spChg>
        <pc:grpChg chg="mod">
          <ac:chgData name="Stephanie Bush-Goddard" userId="543fcc9b-aeed-4d90-9850-58cd8c8a2882" providerId="ADAL" clId="{200111DE-C640-4663-9038-6979CDAC09E3}" dt="2024-10-21T02:20:15.327" v="714" actId="1076"/>
          <ac:grpSpMkLst>
            <pc:docMk/>
            <pc:sldMk cId="1186774316" sldId="1063"/>
            <ac:grpSpMk id="10" creationId="{377C1572-62BF-4544-A8DF-DC68C8CF19D7}"/>
          </ac:grpSpMkLst>
        </pc:grpChg>
        <pc:picChg chg="del mod">
          <ac:chgData name="Stephanie Bush-Goddard" userId="543fcc9b-aeed-4d90-9850-58cd8c8a2882" providerId="ADAL" clId="{200111DE-C640-4663-9038-6979CDAC09E3}" dt="2024-10-21T15:25:42.333" v="1341" actId="478"/>
          <ac:picMkLst>
            <pc:docMk/>
            <pc:sldMk cId="1186774316" sldId="1063"/>
            <ac:picMk id="7" creationId="{8D596C1F-C42E-4537-BE2A-44E4D7266C88}"/>
          </ac:picMkLst>
        </pc:picChg>
        <pc:picChg chg="mod">
          <ac:chgData name="Stephanie Bush-Goddard" userId="543fcc9b-aeed-4d90-9850-58cd8c8a2882" providerId="ADAL" clId="{200111DE-C640-4663-9038-6979CDAC09E3}" dt="2024-10-21T15:25:52.646" v="1346" actId="1076"/>
          <ac:picMkLst>
            <pc:docMk/>
            <pc:sldMk cId="1186774316" sldId="1063"/>
            <ac:picMk id="9" creationId="{C335EC11-9A50-42CD-B539-A7F682C0CDFC}"/>
          </ac:picMkLst>
        </pc:picChg>
        <pc:picChg chg="mod">
          <ac:chgData name="Stephanie Bush-Goddard" userId="543fcc9b-aeed-4d90-9850-58cd8c8a2882" providerId="ADAL" clId="{200111DE-C640-4663-9038-6979CDAC09E3}" dt="2024-10-21T02:20:15.327" v="714" actId="1076"/>
          <ac:picMkLst>
            <pc:docMk/>
            <pc:sldMk cId="1186774316" sldId="1063"/>
            <ac:picMk id="11" creationId="{22157A69-852B-4F46-9618-76C7CDDCD6CF}"/>
          </ac:picMkLst>
        </pc:picChg>
      </pc:sldChg>
      <pc:sldChg chg="modSp add mod ord modClrScheme chgLayout modNotesTx">
        <pc:chgData name="Stephanie Bush-Goddard" userId="543fcc9b-aeed-4d90-9850-58cd8c8a2882" providerId="ADAL" clId="{200111DE-C640-4663-9038-6979CDAC09E3}" dt="2024-10-22T03:22:44.731" v="2426" actId="6549"/>
        <pc:sldMkLst>
          <pc:docMk/>
          <pc:sldMk cId="4050253552" sldId="1065"/>
        </pc:sldMkLst>
        <pc:spChg chg="mod ord">
          <ac:chgData name="Stephanie Bush-Goddard" userId="543fcc9b-aeed-4d90-9850-58cd8c8a2882" providerId="ADAL" clId="{200111DE-C640-4663-9038-6979CDAC09E3}" dt="2024-10-21T01:39:31.939" v="495" actId="700"/>
          <ac:spMkLst>
            <pc:docMk/>
            <pc:sldMk cId="4050253552" sldId="1065"/>
            <ac:spMk id="4" creationId="{DB351FEE-DC7A-4F97-8CD4-3204588B2F60}"/>
          </ac:spMkLst>
        </pc:spChg>
        <pc:spChg chg="mod ord">
          <ac:chgData name="Stephanie Bush-Goddard" userId="543fcc9b-aeed-4d90-9850-58cd8c8a2882" providerId="ADAL" clId="{200111DE-C640-4663-9038-6979CDAC09E3}" dt="2024-10-21T15:13:41.025" v="1331" actId="14100"/>
          <ac:spMkLst>
            <pc:docMk/>
            <pc:sldMk cId="4050253552" sldId="1065"/>
            <ac:spMk id="8" creationId="{88CCD0D8-B43A-4ACB-B814-90B64195F252}"/>
          </ac:spMkLst>
        </pc:spChg>
        <pc:spChg chg="mod ord">
          <ac:chgData name="Stephanie Bush-Goddard" userId="543fcc9b-aeed-4d90-9850-58cd8c8a2882" providerId="ADAL" clId="{200111DE-C640-4663-9038-6979CDAC09E3}" dt="2024-10-21T18:03:09.377" v="1735" actId="15"/>
          <ac:spMkLst>
            <pc:docMk/>
            <pc:sldMk cId="4050253552" sldId="1065"/>
            <ac:spMk id="9" creationId="{4140D0F7-610D-451A-8495-8F1EC85F44E6}"/>
          </ac:spMkLst>
        </pc:spChg>
        <pc:spChg chg="mod">
          <ac:chgData name="Stephanie Bush-Goddard" userId="543fcc9b-aeed-4d90-9850-58cd8c8a2882" providerId="ADAL" clId="{200111DE-C640-4663-9038-6979CDAC09E3}" dt="2024-10-21T18:03:20.763" v="1736" actId="12"/>
          <ac:spMkLst>
            <pc:docMk/>
            <pc:sldMk cId="4050253552" sldId="1065"/>
            <ac:spMk id="10" creationId="{AA17714E-3187-43BA-A3E1-058EF8D2218C}"/>
          </ac:spMkLst>
        </pc:spChg>
        <pc:spChg chg="mod">
          <ac:chgData name="Stephanie Bush-Goddard" userId="543fcc9b-aeed-4d90-9850-58cd8c8a2882" providerId="ADAL" clId="{200111DE-C640-4663-9038-6979CDAC09E3}" dt="2024-10-21T01:39:45.529" v="497" actId="1076"/>
          <ac:spMkLst>
            <pc:docMk/>
            <pc:sldMk cId="4050253552" sldId="1065"/>
            <ac:spMk id="13" creationId="{554FAEFF-71A0-4407-B839-F5BF39BA7831}"/>
          </ac:spMkLst>
        </pc:spChg>
        <pc:grpChg chg="mod">
          <ac:chgData name="Stephanie Bush-Goddard" userId="543fcc9b-aeed-4d90-9850-58cd8c8a2882" providerId="ADAL" clId="{200111DE-C640-4663-9038-6979CDAC09E3}" dt="2024-10-21T01:39:45.529" v="497" actId="1076"/>
          <ac:grpSpMkLst>
            <pc:docMk/>
            <pc:sldMk cId="4050253552" sldId="1065"/>
            <ac:grpSpMk id="11" creationId="{BB2C9D7B-211C-459B-BC30-D31F40B2C296}"/>
          </ac:grpSpMkLst>
        </pc:grpChg>
        <pc:picChg chg="mod">
          <ac:chgData name="Stephanie Bush-Goddard" userId="543fcc9b-aeed-4d90-9850-58cd8c8a2882" providerId="ADAL" clId="{200111DE-C640-4663-9038-6979CDAC09E3}" dt="2024-10-21T01:39:45.529" v="497" actId="1076"/>
          <ac:picMkLst>
            <pc:docMk/>
            <pc:sldMk cId="4050253552" sldId="1065"/>
            <ac:picMk id="12" creationId="{CFDF8F5C-BCA5-4E25-93A4-906FFDD309BA}"/>
          </ac:picMkLst>
        </pc:picChg>
        <pc:picChg chg="mod ord">
          <ac:chgData name="Stephanie Bush-Goddard" userId="543fcc9b-aeed-4d90-9850-58cd8c8a2882" providerId="ADAL" clId="{200111DE-C640-4663-9038-6979CDAC09E3}" dt="2024-10-21T01:47:28.492" v="498" actId="1076"/>
          <ac:picMkLst>
            <pc:docMk/>
            <pc:sldMk cId="4050253552" sldId="1065"/>
            <ac:picMk id="14" creationId="{67F97917-5F79-4EDD-8736-0965A36E6345}"/>
          </ac:picMkLst>
        </pc:picChg>
      </pc:sldChg>
      <pc:sldChg chg="modSp add del mod modClrScheme chgLayout">
        <pc:chgData name="Stephanie Bush-Goddard" userId="543fcc9b-aeed-4d90-9850-58cd8c8a2882" providerId="ADAL" clId="{200111DE-C640-4663-9038-6979CDAC09E3}" dt="2024-10-21T02:01:54.893" v="565" actId="47"/>
        <pc:sldMkLst>
          <pc:docMk/>
          <pc:sldMk cId="1417555959" sldId="1067"/>
        </pc:sldMkLst>
        <pc:spChg chg="mod ord">
          <ac:chgData name="Stephanie Bush-Goddard" userId="543fcc9b-aeed-4d90-9850-58cd8c8a2882" providerId="ADAL" clId="{200111DE-C640-4663-9038-6979CDAC09E3}" dt="2024-10-21T02:01:40.231" v="564" actId="700"/>
          <ac:spMkLst>
            <pc:docMk/>
            <pc:sldMk cId="1417555959" sldId="1067"/>
            <ac:spMk id="2" creationId="{7E5AA70D-9278-45E8-9104-CA705F11E540}"/>
          </ac:spMkLst>
        </pc:spChg>
        <pc:spChg chg="mod ord">
          <ac:chgData name="Stephanie Bush-Goddard" userId="543fcc9b-aeed-4d90-9850-58cd8c8a2882" providerId="ADAL" clId="{200111DE-C640-4663-9038-6979CDAC09E3}" dt="2024-10-21T02:01:40.231" v="564" actId="700"/>
          <ac:spMkLst>
            <pc:docMk/>
            <pc:sldMk cId="1417555959" sldId="1067"/>
            <ac:spMk id="3" creationId="{0A11C3A8-7F90-4049-8B07-DDF62B3E1938}"/>
          </ac:spMkLst>
        </pc:spChg>
        <pc:spChg chg="mod ord">
          <ac:chgData name="Stephanie Bush-Goddard" userId="543fcc9b-aeed-4d90-9850-58cd8c8a2882" providerId="ADAL" clId="{200111DE-C640-4663-9038-6979CDAC09E3}" dt="2024-10-21T02:01:40.231" v="564" actId="700"/>
          <ac:spMkLst>
            <pc:docMk/>
            <pc:sldMk cId="1417555959" sldId="1067"/>
            <ac:spMk id="4" creationId="{BFB482E2-BDD0-47BC-8DF0-60FC258B5FA2}"/>
          </ac:spMkLst>
        </pc:spChg>
      </pc:sldChg>
      <pc:sldChg chg="modSp add del mod modClrScheme chgLayout">
        <pc:chgData name="Stephanie Bush-Goddard" userId="543fcc9b-aeed-4d90-9850-58cd8c8a2882" providerId="ADAL" clId="{200111DE-C640-4663-9038-6979CDAC09E3}" dt="2024-10-22T02:30:34.446" v="1987" actId="47"/>
        <pc:sldMkLst>
          <pc:docMk/>
          <pc:sldMk cId="3874002518" sldId="1068"/>
        </pc:sldMkLst>
        <pc:spChg chg="mod ord">
          <ac:chgData name="Stephanie Bush-Goddard" userId="543fcc9b-aeed-4d90-9850-58cd8c8a2882" providerId="ADAL" clId="{200111DE-C640-4663-9038-6979CDAC09E3}" dt="2024-10-21T02:01:11.995" v="542" actId="1076"/>
          <ac:spMkLst>
            <pc:docMk/>
            <pc:sldMk cId="3874002518" sldId="1068"/>
            <ac:spMk id="2" creationId="{37E75431-5CC9-49CF-B03D-BC85A1B6D8B9}"/>
          </ac:spMkLst>
        </pc:spChg>
        <pc:spChg chg="mod ord">
          <ac:chgData name="Stephanie Bush-Goddard" userId="543fcc9b-aeed-4d90-9850-58cd8c8a2882" providerId="ADAL" clId="{200111DE-C640-4663-9038-6979CDAC09E3}" dt="2024-10-21T02:06:44.123" v="593" actId="20577"/>
          <ac:spMkLst>
            <pc:docMk/>
            <pc:sldMk cId="3874002518" sldId="1068"/>
            <ac:spMk id="3" creationId="{C86C7107-245F-4045-B49A-A4F69D92D570}"/>
          </ac:spMkLst>
        </pc:spChg>
        <pc:spChg chg="mod ord">
          <ac:chgData name="Stephanie Bush-Goddard" userId="543fcc9b-aeed-4d90-9850-58cd8c8a2882" providerId="ADAL" clId="{200111DE-C640-4663-9038-6979CDAC09E3}" dt="2024-10-21T02:01:02.371" v="539" actId="700"/>
          <ac:spMkLst>
            <pc:docMk/>
            <pc:sldMk cId="3874002518" sldId="1068"/>
            <ac:spMk id="4" creationId="{E7239B88-7E71-4400-AF49-432BA9828210}"/>
          </ac:spMkLst>
        </pc:spChg>
        <pc:picChg chg="mod">
          <ac:chgData name="Stephanie Bush-Goddard" userId="543fcc9b-aeed-4d90-9850-58cd8c8a2882" providerId="ADAL" clId="{200111DE-C640-4663-9038-6979CDAC09E3}" dt="2024-10-21T02:01:21.678" v="546" actId="1076"/>
          <ac:picMkLst>
            <pc:docMk/>
            <pc:sldMk cId="3874002518" sldId="1068"/>
            <ac:picMk id="13" creationId="{93A0C6A8-83F8-4647-985C-2BC6DE0B31CD}"/>
          </ac:picMkLst>
        </pc:picChg>
      </pc:sldChg>
      <pc:sldChg chg="delSp modSp mod ord modNotesTx">
        <pc:chgData name="Stephanie Bush-Goddard" userId="543fcc9b-aeed-4d90-9850-58cd8c8a2882" providerId="ADAL" clId="{200111DE-C640-4663-9038-6979CDAC09E3}" dt="2024-10-22T03:22:11.911" v="2421" actId="6549"/>
        <pc:sldMkLst>
          <pc:docMk/>
          <pc:sldMk cId="2568431719" sldId="1084"/>
        </pc:sldMkLst>
        <pc:spChg chg="mod">
          <ac:chgData name="Stephanie Bush-Goddard" userId="543fcc9b-aeed-4d90-9850-58cd8c8a2882" providerId="ADAL" clId="{200111DE-C640-4663-9038-6979CDAC09E3}" dt="2024-10-22T03:14:04.822" v="2391" actId="115"/>
          <ac:spMkLst>
            <pc:docMk/>
            <pc:sldMk cId="2568431719" sldId="1084"/>
            <ac:spMk id="11" creationId="{8B6709B5-0810-7A3B-D0F6-2E64C84F1E6E}"/>
          </ac:spMkLst>
        </pc:spChg>
        <pc:picChg chg="del">
          <ac:chgData name="Stephanie Bush-Goddard" userId="543fcc9b-aeed-4d90-9850-58cd8c8a2882" providerId="ADAL" clId="{200111DE-C640-4663-9038-6979CDAC09E3}" dt="2024-10-21T02:33:22.613" v="819" actId="478"/>
          <ac:picMkLst>
            <pc:docMk/>
            <pc:sldMk cId="2568431719" sldId="1084"/>
            <ac:picMk id="4" creationId="{73889D84-3CF4-983F-D628-8EB838172F61}"/>
          </ac:picMkLst>
        </pc:picChg>
        <pc:picChg chg="del">
          <ac:chgData name="Stephanie Bush-Goddard" userId="543fcc9b-aeed-4d90-9850-58cd8c8a2882" providerId="ADAL" clId="{200111DE-C640-4663-9038-6979CDAC09E3}" dt="2024-10-21T02:33:20.622" v="818" actId="478"/>
          <ac:picMkLst>
            <pc:docMk/>
            <pc:sldMk cId="2568431719" sldId="1084"/>
            <ac:picMk id="8" creationId="{D1A25C43-9B5E-BBD8-B83F-387565D04473}"/>
          </ac:picMkLst>
        </pc:picChg>
        <pc:picChg chg="del">
          <ac:chgData name="Stephanie Bush-Goddard" userId="543fcc9b-aeed-4d90-9850-58cd8c8a2882" providerId="ADAL" clId="{200111DE-C640-4663-9038-6979CDAC09E3}" dt="2024-10-21T02:33:24.900" v="820" actId="478"/>
          <ac:picMkLst>
            <pc:docMk/>
            <pc:sldMk cId="2568431719" sldId="1084"/>
            <ac:picMk id="2052" creationId="{B9F7CA03-8AE0-06FC-C607-F1028ADCEBEF}"/>
          </ac:picMkLst>
        </pc:picChg>
      </pc:sldChg>
      <pc:sldChg chg="add del">
        <pc:chgData name="Stephanie Bush-Goddard" userId="543fcc9b-aeed-4d90-9850-58cd8c8a2882" providerId="ADAL" clId="{200111DE-C640-4663-9038-6979CDAC09E3}" dt="2024-10-18T22:46:27.803" v="295" actId="47"/>
        <pc:sldMkLst>
          <pc:docMk/>
          <pc:sldMk cId="1242148917" sldId="1086"/>
        </pc:sldMkLst>
      </pc:sldChg>
      <pc:sldChg chg="del">
        <pc:chgData name="Stephanie Bush-Goddard" userId="543fcc9b-aeed-4d90-9850-58cd8c8a2882" providerId="ADAL" clId="{200111DE-C640-4663-9038-6979CDAC09E3}" dt="2024-10-14T23:02:58.506" v="49" actId="47"/>
        <pc:sldMkLst>
          <pc:docMk/>
          <pc:sldMk cId="2674945422" sldId="1087"/>
        </pc:sldMkLst>
      </pc:sldChg>
      <pc:sldChg chg="del">
        <pc:chgData name="Stephanie Bush-Goddard" userId="543fcc9b-aeed-4d90-9850-58cd8c8a2882" providerId="ADAL" clId="{200111DE-C640-4663-9038-6979CDAC09E3}" dt="2024-10-18T22:46:23.356" v="291" actId="47"/>
        <pc:sldMkLst>
          <pc:docMk/>
          <pc:sldMk cId="50899887" sldId="1088"/>
        </pc:sldMkLst>
      </pc:sldChg>
      <pc:sldChg chg="del ord">
        <pc:chgData name="Stephanie Bush-Goddard" userId="543fcc9b-aeed-4d90-9850-58cd8c8a2882" providerId="ADAL" clId="{200111DE-C640-4663-9038-6979CDAC09E3}" dt="2024-10-21T14:53:55.263" v="1263" actId="47"/>
        <pc:sldMkLst>
          <pc:docMk/>
          <pc:sldMk cId="3757083066" sldId="1089"/>
        </pc:sldMkLst>
      </pc:sldChg>
      <pc:sldChg chg="ord modNotesTx">
        <pc:chgData name="Stephanie Bush-Goddard" userId="543fcc9b-aeed-4d90-9850-58cd8c8a2882" providerId="ADAL" clId="{200111DE-C640-4663-9038-6979CDAC09E3}" dt="2024-10-22T03:24:14.415" v="2433" actId="6549"/>
        <pc:sldMkLst>
          <pc:docMk/>
          <pc:sldMk cId="1044044447" sldId="1090"/>
        </pc:sldMkLst>
      </pc:sldChg>
      <pc:sldChg chg="del">
        <pc:chgData name="Stephanie Bush-Goddard" userId="543fcc9b-aeed-4d90-9850-58cd8c8a2882" providerId="ADAL" clId="{200111DE-C640-4663-9038-6979CDAC09E3}" dt="2024-10-18T22:46:26.767" v="294" actId="47"/>
        <pc:sldMkLst>
          <pc:docMk/>
          <pc:sldMk cId="4186404063" sldId="1092"/>
        </pc:sldMkLst>
      </pc:sldChg>
      <pc:sldChg chg="addSp delSp modSp mod ord modNotesTx">
        <pc:chgData name="Stephanie Bush-Goddard" userId="543fcc9b-aeed-4d90-9850-58cd8c8a2882" providerId="ADAL" clId="{200111DE-C640-4663-9038-6979CDAC09E3}" dt="2024-10-22T03:24:03.110" v="2432" actId="6549"/>
        <pc:sldMkLst>
          <pc:docMk/>
          <pc:sldMk cId="4215934940" sldId="1094"/>
        </pc:sldMkLst>
        <pc:spChg chg="mod">
          <ac:chgData name="Stephanie Bush-Goddard" userId="543fcc9b-aeed-4d90-9850-58cd8c8a2882" providerId="ADAL" clId="{200111DE-C640-4663-9038-6979CDAC09E3}" dt="2024-10-22T03:20:25.440" v="2415" actId="20577"/>
          <ac:spMkLst>
            <pc:docMk/>
            <pc:sldMk cId="4215934940" sldId="1094"/>
            <ac:spMk id="10" creationId="{3AF592DB-B698-A669-CF20-159F3D52F92D}"/>
          </ac:spMkLst>
        </pc:spChg>
        <pc:grpChg chg="del mod">
          <ac:chgData name="Stephanie Bush-Goddard" userId="543fcc9b-aeed-4d90-9850-58cd8c8a2882" providerId="ADAL" clId="{200111DE-C640-4663-9038-6979CDAC09E3}" dt="2024-10-22T02:58:14.155" v="2198" actId="165"/>
          <ac:grpSpMkLst>
            <pc:docMk/>
            <pc:sldMk cId="4215934940" sldId="1094"/>
            <ac:grpSpMk id="12" creationId="{86F3F5BF-355B-EB64-8DA4-AC0C1A114377}"/>
          </ac:grpSpMkLst>
        </pc:grpChg>
        <pc:picChg chg="add del mod topLvl">
          <ac:chgData name="Stephanie Bush-Goddard" userId="543fcc9b-aeed-4d90-9850-58cd8c8a2882" providerId="ADAL" clId="{200111DE-C640-4663-9038-6979CDAC09E3}" dt="2024-10-22T02:58:27.306" v="2203" actId="1076"/>
          <ac:picMkLst>
            <pc:docMk/>
            <pc:sldMk cId="4215934940" sldId="1094"/>
            <ac:picMk id="9" creationId="{A4087D1C-2B82-AC42-0A43-1A42016EEE58}"/>
          </ac:picMkLst>
        </pc:picChg>
        <pc:picChg chg="add del mod topLvl">
          <ac:chgData name="Stephanie Bush-Goddard" userId="543fcc9b-aeed-4d90-9850-58cd8c8a2882" providerId="ADAL" clId="{200111DE-C640-4663-9038-6979CDAC09E3}" dt="2024-10-22T02:58:21.369" v="2201" actId="478"/>
          <ac:picMkLst>
            <pc:docMk/>
            <pc:sldMk cId="4215934940" sldId="1094"/>
            <ac:picMk id="11" creationId="{C0A87A3A-5B5E-E03E-2DA8-766A10C3CD08}"/>
          </ac:picMkLst>
        </pc:picChg>
      </pc:sldChg>
      <pc:sldChg chg="del">
        <pc:chgData name="Stephanie Bush-Goddard" userId="543fcc9b-aeed-4d90-9850-58cd8c8a2882" providerId="ADAL" clId="{200111DE-C640-4663-9038-6979CDAC09E3}" dt="2024-10-14T23:03:03.368" v="52" actId="47"/>
        <pc:sldMkLst>
          <pc:docMk/>
          <pc:sldMk cId="4097069819" sldId="1096"/>
        </pc:sldMkLst>
      </pc:sldChg>
      <pc:sldChg chg="del">
        <pc:chgData name="Stephanie Bush-Goddard" userId="543fcc9b-aeed-4d90-9850-58cd8c8a2882" providerId="ADAL" clId="{200111DE-C640-4663-9038-6979CDAC09E3}" dt="2024-10-14T23:03:02.382" v="51" actId="47"/>
        <pc:sldMkLst>
          <pc:docMk/>
          <pc:sldMk cId="2647712786" sldId="1098"/>
        </pc:sldMkLst>
      </pc:sldChg>
      <pc:sldChg chg="del">
        <pc:chgData name="Stephanie Bush-Goddard" userId="543fcc9b-aeed-4d90-9850-58cd8c8a2882" providerId="ADAL" clId="{200111DE-C640-4663-9038-6979CDAC09E3}" dt="2024-10-18T22:46:24.743" v="292" actId="47"/>
        <pc:sldMkLst>
          <pc:docMk/>
          <pc:sldMk cId="4105634784" sldId="1101"/>
        </pc:sldMkLst>
      </pc:sldChg>
      <pc:sldChg chg="del">
        <pc:chgData name="Stephanie Bush-Goddard" userId="543fcc9b-aeed-4d90-9850-58cd8c8a2882" providerId="ADAL" clId="{200111DE-C640-4663-9038-6979CDAC09E3}" dt="2024-10-18T22:46:25.367" v="293" actId="47"/>
        <pc:sldMkLst>
          <pc:docMk/>
          <pc:sldMk cId="2206667854" sldId="1102"/>
        </pc:sldMkLst>
      </pc:sldChg>
      <pc:sldChg chg="del">
        <pc:chgData name="Stephanie Bush-Goddard" userId="543fcc9b-aeed-4d90-9850-58cd8c8a2882" providerId="ADAL" clId="{200111DE-C640-4663-9038-6979CDAC09E3}" dt="2024-10-14T23:03:06.464" v="54" actId="47"/>
        <pc:sldMkLst>
          <pc:docMk/>
          <pc:sldMk cId="4215995775" sldId="1106"/>
        </pc:sldMkLst>
      </pc:sldChg>
      <pc:sldChg chg="del">
        <pc:chgData name="Stephanie Bush-Goddard" userId="543fcc9b-aeed-4d90-9850-58cd8c8a2882" providerId="ADAL" clId="{200111DE-C640-4663-9038-6979CDAC09E3}" dt="2024-10-14T23:02:30.241" v="42" actId="47"/>
        <pc:sldMkLst>
          <pc:docMk/>
          <pc:sldMk cId="3703728117" sldId="1108"/>
        </pc:sldMkLst>
      </pc:sldChg>
      <pc:sldChg chg="modSp mod modNotesTx">
        <pc:chgData name="Stephanie Bush-Goddard" userId="543fcc9b-aeed-4d90-9850-58cd8c8a2882" providerId="ADAL" clId="{200111DE-C640-4663-9038-6979CDAC09E3}" dt="2024-10-22T03:22:05.824" v="2420" actId="6549"/>
        <pc:sldMkLst>
          <pc:docMk/>
          <pc:sldMk cId="2064276469" sldId="1110"/>
        </pc:sldMkLst>
        <pc:spChg chg="mod">
          <ac:chgData name="Stephanie Bush-Goddard" userId="543fcc9b-aeed-4d90-9850-58cd8c8a2882" providerId="ADAL" clId="{200111DE-C640-4663-9038-6979CDAC09E3}" dt="2024-10-22T03:11:13.072" v="2389" actId="20577"/>
          <ac:spMkLst>
            <pc:docMk/>
            <pc:sldMk cId="2064276469" sldId="1110"/>
            <ac:spMk id="3" creationId="{6317F5BC-F9A3-12C0-D02B-F9086E8E680F}"/>
          </ac:spMkLst>
        </pc:spChg>
        <pc:spChg chg="mod">
          <ac:chgData name="Stephanie Bush-Goddard" userId="543fcc9b-aeed-4d90-9850-58cd8c8a2882" providerId="ADAL" clId="{200111DE-C640-4663-9038-6979CDAC09E3}" dt="2024-10-18T23:03:43.588" v="343" actId="1076"/>
          <ac:spMkLst>
            <pc:docMk/>
            <pc:sldMk cId="2064276469" sldId="1110"/>
            <ac:spMk id="5" creationId="{A4B297C6-51D4-D237-14C4-8A774EAAE876}"/>
          </ac:spMkLst>
        </pc:spChg>
      </pc:sldChg>
      <pc:sldChg chg="del">
        <pc:chgData name="Stephanie Bush-Goddard" userId="543fcc9b-aeed-4d90-9850-58cd8c8a2882" providerId="ADAL" clId="{200111DE-C640-4663-9038-6979CDAC09E3}" dt="2024-10-14T23:02:25.139" v="39" actId="47"/>
        <pc:sldMkLst>
          <pc:docMk/>
          <pc:sldMk cId="68377976" sldId="1112"/>
        </pc:sldMkLst>
      </pc:sldChg>
      <pc:sldChg chg="del">
        <pc:chgData name="Stephanie Bush-Goddard" userId="543fcc9b-aeed-4d90-9850-58cd8c8a2882" providerId="ADAL" clId="{200111DE-C640-4663-9038-6979CDAC09E3}" dt="2024-10-14T23:02:30.833" v="43" actId="47"/>
        <pc:sldMkLst>
          <pc:docMk/>
          <pc:sldMk cId="598991737" sldId="1114"/>
        </pc:sldMkLst>
      </pc:sldChg>
      <pc:sldChg chg="del">
        <pc:chgData name="Stephanie Bush-Goddard" userId="543fcc9b-aeed-4d90-9850-58cd8c8a2882" providerId="ADAL" clId="{200111DE-C640-4663-9038-6979CDAC09E3}" dt="2024-10-14T23:02:31.891" v="44" actId="47"/>
        <pc:sldMkLst>
          <pc:docMk/>
          <pc:sldMk cId="972805243" sldId="1118"/>
        </pc:sldMkLst>
      </pc:sldChg>
      <pc:sldChg chg="del">
        <pc:chgData name="Stephanie Bush-Goddard" userId="543fcc9b-aeed-4d90-9850-58cd8c8a2882" providerId="ADAL" clId="{200111DE-C640-4663-9038-6979CDAC09E3}" dt="2024-10-14T23:02:29.354" v="41" actId="47"/>
        <pc:sldMkLst>
          <pc:docMk/>
          <pc:sldMk cId="2774665041" sldId="1119"/>
        </pc:sldMkLst>
      </pc:sldChg>
      <pc:sldChg chg="del">
        <pc:chgData name="Stephanie Bush-Goddard" userId="543fcc9b-aeed-4d90-9850-58cd8c8a2882" providerId="ADAL" clId="{200111DE-C640-4663-9038-6979CDAC09E3}" dt="2024-10-14T23:02:51.500" v="46" actId="47"/>
        <pc:sldMkLst>
          <pc:docMk/>
          <pc:sldMk cId="2754941433" sldId="1120"/>
        </pc:sldMkLst>
      </pc:sldChg>
      <pc:sldChg chg="del">
        <pc:chgData name="Stephanie Bush-Goddard" userId="543fcc9b-aeed-4d90-9850-58cd8c8a2882" providerId="ADAL" clId="{200111DE-C640-4663-9038-6979CDAC09E3}" dt="2024-10-14T23:02:59.758" v="50" actId="47"/>
        <pc:sldMkLst>
          <pc:docMk/>
          <pc:sldMk cId="227658440" sldId="1121"/>
        </pc:sldMkLst>
      </pc:sldChg>
      <pc:sldChg chg="del">
        <pc:chgData name="Stephanie Bush-Goddard" userId="543fcc9b-aeed-4d90-9850-58cd8c8a2882" providerId="ADAL" clId="{200111DE-C640-4663-9038-6979CDAC09E3}" dt="2024-10-14T23:03:04.973" v="53" actId="47"/>
        <pc:sldMkLst>
          <pc:docMk/>
          <pc:sldMk cId="1225260851" sldId="1122"/>
        </pc:sldMkLst>
      </pc:sldChg>
      <pc:sldChg chg="ord">
        <pc:chgData name="Stephanie Bush-Goddard" userId="543fcc9b-aeed-4d90-9850-58cd8c8a2882" providerId="ADAL" clId="{200111DE-C640-4663-9038-6979CDAC09E3}" dt="2024-10-21T02:31:02.295" v="777"/>
        <pc:sldMkLst>
          <pc:docMk/>
          <pc:sldMk cId="4277054970" sldId="1124"/>
        </pc:sldMkLst>
      </pc:sldChg>
      <pc:sldChg chg="del">
        <pc:chgData name="Stephanie Bush-Goddard" userId="543fcc9b-aeed-4d90-9850-58cd8c8a2882" providerId="ADAL" clId="{200111DE-C640-4663-9038-6979CDAC09E3}" dt="2024-10-14T23:02:15.856" v="38" actId="47"/>
        <pc:sldMkLst>
          <pc:docMk/>
          <pc:sldMk cId="3592793989" sldId="1126"/>
        </pc:sldMkLst>
      </pc:sldChg>
      <pc:sldChg chg="del ord">
        <pc:chgData name="Stephanie Bush-Goddard" userId="543fcc9b-aeed-4d90-9850-58cd8c8a2882" providerId="ADAL" clId="{200111DE-C640-4663-9038-6979CDAC09E3}" dt="2024-10-21T02:22:28.916" v="716" actId="47"/>
        <pc:sldMkLst>
          <pc:docMk/>
          <pc:sldMk cId="3563786277" sldId="1127"/>
        </pc:sldMkLst>
      </pc:sldChg>
      <pc:sldChg chg="addSp delSp modSp mod ord modNotesTx">
        <pc:chgData name="Stephanie Bush-Goddard" userId="543fcc9b-aeed-4d90-9850-58cd8c8a2882" providerId="ADAL" clId="{200111DE-C640-4663-9038-6979CDAC09E3}" dt="2024-10-22T03:21:32.016" v="2416" actId="2"/>
        <pc:sldMkLst>
          <pc:docMk/>
          <pc:sldMk cId="1260077138" sldId="1128"/>
        </pc:sldMkLst>
        <pc:picChg chg="del">
          <ac:chgData name="Stephanie Bush-Goddard" userId="543fcc9b-aeed-4d90-9850-58cd8c8a2882" providerId="ADAL" clId="{200111DE-C640-4663-9038-6979CDAC09E3}" dt="2024-10-21T14:54:52.461" v="1268" actId="478"/>
          <ac:picMkLst>
            <pc:docMk/>
            <pc:sldMk cId="1260077138" sldId="1128"/>
            <ac:picMk id="5" creationId="{256DAAFA-0594-3A24-8727-6DAA7727103A}"/>
          </ac:picMkLst>
        </pc:picChg>
        <pc:picChg chg="mod">
          <ac:chgData name="Stephanie Bush-Goddard" userId="543fcc9b-aeed-4d90-9850-58cd8c8a2882" providerId="ADAL" clId="{200111DE-C640-4663-9038-6979CDAC09E3}" dt="2024-10-14T23:23:27.874" v="133" actId="14100"/>
          <ac:picMkLst>
            <pc:docMk/>
            <pc:sldMk cId="1260077138" sldId="1128"/>
            <ac:picMk id="2050" creationId="{2CD7028E-4336-BB01-7178-6FAF9F88CCB3}"/>
          </ac:picMkLst>
        </pc:picChg>
        <pc:picChg chg="add mod">
          <ac:chgData name="Stephanie Bush-Goddard" userId="543fcc9b-aeed-4d90-9850-58cd8c8a2882" providerId="ADAL" clId="{200111DE-C640-4663-9038-6979CDAC09E3}" dt="2024-10-21T14:55:08.994" v="1273" actId="14100"/>
          <ac:picMkLst>
            <pc:docMk/>
            <pc:sldMk cId="1260077138" sldId="1128"/>
            <ac:picMk id="3074" creationId="{2A11E868-A7D9-0552-C840-F5F0B126A3EA}"/>
          </ac:picMkLst>
        </pc:picChg>
      </pc:sldChg>
      <pc:sldChg chg="delSp modSp add del mod ord modNotesTx">
        <pc:chgData name="Stephanie Bush-Goddard" userId="543fcc9b-aeed-4d90-9850-58cd8c8a2882" providerId="ADAL" clId="{200111DE-C640-4663-9038-6979CDAC09E3}" dt="2024-10-22T03:22:16.353" v="2422" actId="20577"/>
        <pc:sldMkLst>
          <pc:docMk/>
          <pc:sldMk cId="671111457" sldId="1129"/>
        </pc:sldMkLst>
        <pc:spChg chg="mod">
          <ac:chgData name="Stephanie Bush-Goddard" userId="543fcc9b-aeed-4d90-9850-58cd8c8a2882" providerId="ADAL" clId="{200111DE-C640-4663-9038-6979CDAC09E3}" dt="2024-10-21T02:33:33.708" v="823" actId="20577"/>
          <ac:spMkLst>
            <pc:docMk/>
            <pc:sldMk cId="671111457" sldId="1129"/>
            <ac:spMk id="3" creationId="{946A3586-19A3-65F8-855E-3403A8C077EA}"/>
          </ac:spMkLst>
        </pc:spChg>
        <pc:spChg chg="del">
          <ac:chgData name="Stephanie Bush-Goddard" userId="543fcc9b-aeed-4d90-9850-58cd8c8a2882" providerId="ADAL" clId="{200111DE-C640-4663-9038-6979CDAC09E3}" dt="2024-10-21T14:35:23.411" v="875" actId="478"/>
          <ac:spMkLst>
            <pc:docMk/>
            <pc:sldMk cId="671111457" sldId="1129"/>
            <ac:spMk id="5" creationId="{D1EB5DB8-9822-2158-D142-BD270F8C4E0F}"/>
          </ac:spMkLst>
        </pc:spChg>
        <pc:spChg chg="mod">
          <ac:chgData name="Stephanie Bush-Goddard" userId="543fcc9b-aeed-4d90-9850-58cd8c8a2882" providerId="ADAL" clId="{200111DE-C640-4663-9038-6979CDAC09E3}" dt="2024-10-21T14:37:13.377" v="889" actId="115"/>
          <ac:spMkLst>
            <pc:docMk/>
            <pc:sldMk cId="671111457" sldId="1129"/>
            <ac:spMk id="12" creationId="{48E36782-12CA-098B-91FF-07FCB968BB96}"/>
          </ac:spMkLst>
        </pc:spChg>
        <pc:grpChg chg="mod">
          <ac:chgData name="Stephanie Bush-Goddard" userId="543fcc9b-aeed-4d90-9850-58cd8c8a2882" providerId="ADAL" clId="{200111DE-C640-4663-9038-6979CDAC09E3}" dt="2024-10-21T14:35:44.782" v="879" actId="14100"/>
          <ac:grpSpMkLst>
            <pc:docMk/>
            <pc:sldMk cId="671111457" sldId="1129"/>
            <ac:grpSpMk id="8" creationId="{5DC01F84-1A6A-9509-368E-0BB2861ECC37}"/>
          </ac:grpSpMkLst>
        </pc:grpChg>
        <pc:picChg chg="mod">
          <ac:chgData name="Stephanie Bush-Goddard" userId="543fcc9b-aeed-4d90-9850-58cd8c8a2882" providerId="ADAL" clId="{200111DE-C640-4663-9038-6979CDAC09E3}" dt="2024-10-21T14:35:48.263" v="880" actId="1076"/>
          <ac:picMkLst>
            <pc:docMk/>
            <pc:sldMk cId="671111457" sldId="1129"/>
            <ac:picMk id="10" creationId="{C0E84D79-A805-5B07-D093-6AEEE2B51084}"/>
          </ac:picMkLst>
        </pc:picChg>
      </pc:sldChg>
      <pc:sldChg chg="modSp new del mod">
        <pc:chgData name="Stephanie Bush-Goddard" userId="543fcc9b-aeed-4d90-9850-58cd8c8a2882" providerId="ADAL" clId="{200111DE-C640-4663-9038-6979CDAC09E3}" dt="2024-10-18T22:46:21.629" v="290" actId="47"/>
        <pc:sldMkLst>
          <pc:docMk/>
          <pc:sldMk cId="2249306005" sldId="1129"/>
        </pc:sldMkLst>
        <pc:spChg chg="mod">
          <ac:chgData name="Stephanie Bush-Goddard" userId="543fcc9b-aeed-4d90-9850-58cd8c8a2882" providerId="ADAL" clId="{200111DE-C640-4663-9038-6979CDAC09E3}" dt="2024-10-14T23:05:17.459" v="88" actId="20577"/>
          <ac:spMkLst>
            <pc:docMk/>
            <pc:sldMk cId="2249306005" sldId="1129"/>
            <ac:spMk id="2" creationId="{0A56D671-65D5-4A19-69D6-EA41A7FA49D5}"/>
          </ac:spMkLst>
        </pc:spChg>
      </pc:sldChg>
      <pc:sldChg chg="modSp new del mod">
        <pc:chgData name="Stephanie Bush-Goddard" userId="543fcc9b-aeed-4d90-9850-58cd8c8a2882" providerId="ADAL" clId="{200111DE-C640-4663-9038-6979CDAC09E3}" dt="2024-10-21T02:13:11.458" v="682" actId="47"/>
        <pc:sldMkLst>
          <pc:docMk/>
          <pc:sldMk cId="3859925838" sldId="1130"/>
        </pc:sldMkLst>
        <pc:spChg chg="mod">
          <ac:chgData name="Stephanie Bush-Goddard" userId="543fcc9b-aeed-4d90-9850-58cd8c8a2882" providerId="ADAL" clId="{200111DE-C640-4663-9038-6979CDAC09E3}" dt="2024-10-14T23:05:47.086" v="108" actId="20577"/>
          <ac:spMkLst>
            <pc:docMk/>
            <pc:sldMk cId="3859925838" sldId="1130"/>
            <ac:spMk id="3" creationId="{D759BDC1-E1DB-2EAF-B17D-377E319EA48D}"/>
          </ac:spMkLst>
        </pc:spChg>
        <pc:spChg chg="mod">
          <ac:chgData name="Stephanie Bush-Goddard" userId="543fcc9b-aeed-4d90-9850-58cd8c8a2882" providerId="ADAL" clId="{200111DE-C640-4663-9038-6979CDAC09E3}" dt="2024-10-14T23:05:41.771" v="92"/>
          <ac:spMkLst>
            <pc:docMk/>
            <pc:sldMk cId="3859925838" sldId="1130"/>
            <ac:spMk id="4" creationId="{E5DCDB1D-E9FE-374F-8B6B-3F2349A76651}"/>
          </ac:spMkLst>
        </pc:spChg>
      </pc:sldChg>
      <pc:sldChg chg="addSp delSp modSp new del mod">
        <pc:chgData name="Stephanie Bush-Goddard" userId="543fcc9b-aeed-4d90-9850-58cd8c8a2882" providerId="ADAL" clId="{200111DE-C640-4663-9038-6979CDAC09E3}" dt="2024-10-21T14:38:29.422" v="890" actId="47"/>
        <pc:sldMkLst>
          <pc:docMk/>
          <pc:sldMk cId="1788894504" sldId="1131"/>
        </pc:sldMkLst>
        <pc:spChg chg="mod">
          <ac:chgData name="Stephanie Bush-Goddard" userId="543fcc9b-aeed-4d90-9850-58cd8c8a2882" providerId="ADAL" clId="{200111DE-C640-4663-9038-6979CDAC09E3}" dt="2024-10-14T23:21:12.472" v="128" actId="20577"/>
          <ac:spMkLst>
            <pc:docMk/>
            <pc:sldMk cId="1788894504" sldId="1131"/>
            <ac:spMk id="3" creationId="{FC45836B-A6C3-5A5F-2E02-AEA01F383682}"/>
          </ac:spMkLst>
        </pc:spChg>
        <pc:spChg chg="mod">
          <ac:chgData name="Stephanie Bush-Goddard" userId="543fcc9b-aeed-4d90-9850-58cd8c8a2882" providerId="ADAL" clId="{200111DE-C640-4663-9038-6979CDAC09E3}" dt="2024-10-15T17:48:08.152" v="232" actId="20577"/>
          <ac:spMkLst>
            <pc:docMk/>
            <pc:sldMk cId="1788894504" sldId="1131"/>
            <ac:spMk id="4" creationId="{59B36324-9A79-1473-7B95-7EC642BF1676}"/>
          </ac:spMkLst>
        </pc:spChg>
        <pc:grpChg chg="add del mod">
          <ac:chgData name="Stephanie Bush-Goddard" userId="543fcc9b-aeed-4d90-9850-58cd8c8a2882" providerId="ADAL" clId="{200111DE-C640-4663-9038-6979CDAC09E3}" dt="2024-10-15T17:46:23.122" v="223" actId="21"/>
          <ac:grpSpMkLst>
            <pc:docMk/>
            <pc:sldMk cId="1788894504" sldId="1131"/>
            <ac:grpSpMk id="8" creationId="{5DC01F84-1A6A-9509-368E-0BB2861ECC37}"/>
          </ac:grpSpMkLst>
        </pc:grpChg>
        <pc:grpChg chg="add del mod">
          <ac:chgData name="Stephanie Bush-Goddard" userId="543fcc9b-aeed-4d90-9850-58cd8c8a2882" providerId="ADAL" clId="{200111DE-C640-4663-9038-6979CDAC09E3}" dt="2024-10-18T22:45:26.266" v="282" actId="478"/>
          <ac:grpSpMkLst>
            <pc:docMk/>
            <pc:sldMk cId="1788894504" sldId="1131"/>
            <ac:grpSpMk id="10" creationId="{10923BAD-26F9-1466-FD9E-7D166B83C3B8}"/>
          </ac:grpSpMkLst>
        </pc:grpChg>
        <pc:picChg chg="add mod">
          <ac:chgData name="Stephanie Bush-Goddard" userId="543fcc9b-aeed-4d90-9850-58cd8c8a2882" providerId="ADAL" clId="{200111DE-C640-4663-9038-6979CDAC09E3}" dt="2024-10-14T23:23:09.814" v="130" actId="164"/>
          <ac:picMkLst>
            <pc:docMk/>
            <pc:sldMk cId="1788894504" sldId="1131"/>
            <ac:picMk id="5" creationId="{96321C44-1926-6292-07F1-9E058055D61B}"/>
          </ac:picMkLst>
        </pc:picChg>
        <pc:picChg chg="add mod">
          <ac:chgData name="Stephanie Bush-Goddard" userId="543fcc9b-aeed-4d90-9850-58cd8c8a2882" providerId="ADAL" clId="{200111DE-C640-4663-9038-6979CDAC09E3}" dt="2024-10-14T23:23:09.814" v="130" actId="164"/>
          <ac:picMkLst>
            <pc:docMk/>
            <pc:sldMk cId="1788894504" sldId="1131"/>
            <ac:picMk id="6" creationId="{9CB2660E-3CA6-8E60-AC61-57C32FF31C12}"/>
          </ac:picMkLst>
        </pc:picChg>
        <pc:picChg chg="add mod">
          <ac:chgData name="Stephanie Bush-Goddard" userId="543fcc9b-aeed-4d90-9850-58cd8c8a2882" providerId="ADAL" clId="{200111DE-C640-4663-9038-6979CDAC09E3}" dt="2024-10-14T23:23:09.814" v="130" actId="164"/>
          <ac:picMkLst>
            <pc:docMk/>
            <pc:sldMk cId="1788894504" sldId="1131"/>
            <ac:picMk id="7" creationId="{96600702-129E-C645-8D99-6C9C00DAC159}"/>
          </ac:picMkLst>
        </pc:picChg>
        <pc:picChg chg="add mod">
          <ac:chgData name="Stephanie Bush-Goddard" userId="543fcc9b-aeed-4d90-9850-58cd8c8a2882" providerId="ADAL" clId="{200111DE-C640-4663-9038-6979CDAC09E3}" dt="2024-10-15T17:47:15.678" v="230" actId="1076"/>
          <ac:picMkLst>
            <pc:docMk/>
            <pc:sldMk cId="1788894504" sldId="1131"/>
            <ac:picMk id="9" creationId="{AB373CA3-E9AC-2C33-7B64-9345DD57DBC1}"/>
          </ac:picMkLst>
        </pc:picChg>
        <pc:picChg chg="mod">
          <ac:chgData name="Stephanie Bush-Goddard" userId="543fcc9b-aeed-4d90-9850-58cd8c8a2882" providerId="ADAL" clId="{200111DE-C640-4663-9038-6979CDAC09E3}" dt="2024-10-15T17:46:59.537" v="224"/>
          <ac:picMkLst>
            <pc:docMk/>
            <pc:sldMk cId="1788894504" sldId="1131"/>
            <ac:picMk id="11" creationId="{3E662E4B-0996-C537-4706-4E22AFE6C9A5}"/>
          </ac:picMkLst>
        </pc:picChg>
        <pc:picChg chg="mod">
          <ac:chgData name="Stephanie Bush-Goddard" userId="543fcc9b-aeed-4d90-9850-58cd8c8a2882" providerId="ADAL" clId="{200111DE-C640-4663-9038-6979CDAC09E3}" dt="2024-10-15T17:46:59.537" v="224"/>
          <ac:picMkLst>
            <pc:docMk/>
            <pc:sldMk cId="1788894504" sldId="1131"/>
            <ac:picMk id="12" creationId="{95873F6B-ADF5-48A3-09B6-ED605CD47C77}"/>
          </ac:picMkLst>
        </pc:picChg>
        <pc:picChg chg="mod">
          <ac:chgData name="Stephanie Bush-Goddard" userId="543fcc9b-aeed-4d90-9850-58cd8c8a2882" providerId="ADAL" clId="{200111DE-C640-4663-9038-6979CDAC09E3}" dt="2024-10-15T17:46:59.537" v="224"/>
          <ac:picMkLst>
            <pc:docMk/>
            <pc:sldMk cId="1788894504" sldId="1131"/>
            <ac:picMk id="13" creationId="{060BC704-F2A5-AD13-EC1D-AF2CDC685592}"/>
          </ac:picMkLst>
        </pc:picChg>
      </pc:sldChg>
      <pc:sldChg chg="addSp modSp del mod ord modClrScheme chgLayout">
        <pc:chgData name="Stephanie Bush-Goddard" userId="543fcc9b-aeed-4d90-9850-58cd8c8a2882" providerId="ADAL" clId="{200111DE-C640-4663-9038-6979CDAC09E3}" dt="2024-10-18T22:44:41.047" v="249" actId="47"/>
        <pc:sldMkLst>
          <pc:docMk/>
          <pc:sldMk cId="495150845" sldId="1132"/>
        </pc:sldMkLst>
        <pc:spChg chg="mod ord">
          <ac:chgData name="Stephanie Bush-Goddard" userId="543fcc9b-aeed-4d90-9850-58cd8c8a2882" providerId="ADAL" clId="{200111DE-C640-4663-9038-6979CDAC09E3}" dt="2024-10-14T23:26:15.073" v="140" actId="27636"/>
          <ac:spMkLst>
            <pc:docMk/>
            <pc:sldMk cId="495150845" sldId="1132"/>
            <ac:spMk id="2" creationId="{00000000-0000-0000-0000-000000000000}"/>
          </ac:spMkLst>
        </pc:spChg>
        <pc:spChg chg="add mod ord">
          <ac:chgData name="Stephanie Bush-Goddard" userId="543fcc9b-aeed-4d90-9850-58cd8c8a2882" providerId="ADAL" clId="{200111DE-C640-4663-9038-6979CDAC09E3}" dt="2024-10-14T23:26:15.051" v="139" actId="700"/>
          <ac:spMkLst>
            <pc:docMk/>
            <pc:sldMk cId="495150845" sldId="1132"/>
            <ac:spMk id="3" creationId="{AB4AB0A1-A646-5F9A-4D4C-CAE579D0BF40}"/>
          </ac:spMkLst>
        </pc:spChg>
        <pc:spChg chg="add mod ord">
          <ac:chgData name="Stephanie Bush-Goddard" userId="543fcc9b-aeed-4d90-9850-58cd8c8a2882" providerId="ADAL" clId="{200111DE-C640-4663-9038-6979CDAC09E3}" dt="2024-10-14T23:26:15.051" v="139" actId="700"/>
          <ac:spMkLst>
            <pc:docMk/>
            <pc:sldMk cId="495150845" sldId="1132"/>
            <ac:spMk id="35" creationId="{97B8BC04-2CD7-A33E-4F1D-1DA00A4BFCF4}"/>
          </ac:spMkLst>
        </pc:spChg>
        <pc:grpChg chg="mod">
          <ac:chgData name="Stephanie Bush-Goddard" userId="543fcc9b-aeed-4d90-9850-58cd8c8a2882" providerId="ADAL" clId="{200111DE-C640-4663-9038-6979CDAC09E3}" dt="2024-10-14T23:28:22.261" v="146" actId="14100"/>
          <ac:grpSpMkLst>
            <pc:docMk/>
            <pc:sldMk cId="495150845" sldId="1132"/>
            <ac:grpSpMk id="34" creationId="{1427F34A-1643-4C58-9632-FC4AB67E303E}"/>
          </ac:grpSpMkLst>
        </pc:grpChg>
      </pc:sldChg>
      <pc:sldChg chg="addSp delSp modSp new mod modClrScheme chgLayout modNotesTx">
        <pc:chgData name="Stephanie Bush-Goddard" userId="543fcc9b-aeed-4d90-9850-58cd8c8a2882" providerId="ADAL" clId="{200111DE-C640-4663-9038-6979CDAC09E3}" dt="2024-10-22T03:22:22.307" v="2423" actId="20577"/>
        <pc:sldMkLst>
          <pc:docMk/>
          <pc:sldMk cId="1767224677" sldId="1133"/>
        </pc:sldMkLst>
        <pc:spChg chg="mod ord">
          <ac:chgData name="Stephanie Bush-Goddard" userId="543fcc9b-aeed-4d90-9850-58cd8c8a2882" providerId="ADAL" clId="{200111DE-C640-4663-9038-6979CDAC09E3}" dt="2024-10-18T22:44:49.936" v="250" actId="700"/>
          <ac:spMkLst>
            <pc:docMk/>
            <pc:sldMk cId="1767224677" sldId="1133"/>
            <ac:spMk id="2" creationId="{2A8F8647-B589-78C1-51E0-1F4F90AC924B}"/>
          </ac:spMkLst>
        </pc:spChg>
        <pc:spChg chg="mod">
          <ac:chgData name="Stephanie Bush-Goddard" userId="543fcc9b-aeed-4d90-9850-58cd8c8a2882" providerId="ADAL" clId="{200111DE-C640-4663-9038-6979CDAC09E3}" dt="2024-10-18T22:43:52.409" v="240"/>
          <ac:spMkLst>
            <pc:docMk/>
            <pc:sldMk cId="1767224677" sldId="1133"/>
            <ac:spMk id="12" creationId="{138CADDA-CC76-B0FC-8F89-13AD5637E671}"/>
          </ac:spMkLst>
        </pc:spChg>
        <pc:spChg chg="mod">
          <ac:chgData name="Stephanie Bush-Goddard" userId="543fcc9b-aeed-4d90-9850-58cd8c8a2882" providerId="ADAL" clId="{200111DE-C640-4663-9038-6979CDAC09E3}" dt="2024-10-18T22:43:52.409" v="240"/>
          <ac:spMkLst>
            <pc:docMk/>
            <pc:sldMk cId="1767224677" sldId="1133"/>
            <ac:spMk id="13" creationId="{D19A8F23-FA84-0184-72B2-827B06E7F074}"/>
          </ac:spMkLst>
        </pc:spChg>
        <pc:spChg chg="mod">
          <ac:chgData name="Stephanie Bush-Goddard" userId="543fcc9b-aeed-4d90-9850-58cd8c8a2882" providerId="ADAL" clId="{200111DE-C640-4663-9038-6979CDAC09E3}" dt="2024-10-18T22:43:52.409" v="240"/>
          <ac:spMkLst>
            <pc:docMk/>
            <pc:sldMk cId="1767224677" sldId="1133"/>
            <ac:spMk id="22" creationId="{DF61C3E3-6A98-BF30-9077-9AB0B868DDF0}"/>
          </ac:spMkLst>
        </pc:spChg>
        <pc:spChg chg="mod">
          <ac:chgData name="Stephanie Bush-Goddard" userId="543fcc9b-aeed-4d90-9850-58cd8c8a2882" providerId="ADAL" clId="{200111DE-C640-4663-9038-6979CDAC09E3}" dt="2024-10-21T18:01:15.491" v="1723" actId="1076"/>
          <ac:spMkLst>
            <pc:docMk/>
            <pc:sldMk cId="1767224677" sldId="1133"/>
            <ac:spMk id="23" creationId="{A1E5775A-CDAB-1B71-EC88-71A1C25ECF47}"/>
          </ac:spMkLst>
        </pc:spChg>
        <pc:spChg chg="mod">
          <ac:chgData name="Stephanie Bush-Goddard" userId="543fcc9b-aeed-4d90-9850-58cd8c8a2882" providerId="ADAL" clId="{200111DE-C640-4663-9038-6979CDAC09E3}" dt="2024-10-18T22:43:52.409" v="240"/>
          <ac:spMkLst>
            <pc:docMk/>
            <pc:sldMk cId="1767224677" sldId="1133"/>
            <ac:spMk id="24" creationId="{6963ECF5-5190-AB39-29A2-61F78AC39487}"/>
          </ac:spMkLst>
        </pc:spChg>
        <pc:spChg chg="mod">
          <ac:chgData name="Stephanie Bush-Goddard" userId="543fcc9b-aeed-4d90-9850-58cd8c8a2882" providerId="ADAL" clId="{200111DE-C640-4663-9038-6979CDAC09E3}" dt="2024-10-18T22:43:52.409" v="240"/>
          <ac:spMkLst>
            <pc:docMk/>
            <pc:sldMk cId="1767224677" sldId="1133"/>
            <ac:spMk id="25" creationId="{F4DED27D-BB48-7FC2-F9A7-3F4A1C24E93B}"/>
          </ac:spMkLst>
        </pc:spChg>
        <pc:spChg chg="mod">
          <ac:chgData name="Stephanie Bush-Goddard" userId="543fcc9b-aeed-4d90-9850-58cd8c8a2882" providerId="ADAL" clId="{200111DE-C640-4663-9038-6979CDAC09E3}" dt="2024-10-18T22:43:52.409" v="240"/>
          <ac:spMkLst>
            <pc:docMk/>
            <pc:sldMk cId="1767224677" sldId="1133"/>
            <ac:spMk id="26" creationId="{A6573485-DA45-FB4A-C945-4EC607C73C87}"/>
          </ac:spMkLst>
        </pc:spChg>
        <pc:spChg chg="mod">
          <ac:chgData name="Stephanie Bush-Goddard" userId="543fcc9b-aeed-4d90-9850-58cd8c8a2882" providerId="ADAL" clId="{200111DE-C640-4663-9038-6979CDAC09E3}" dt="2024-10-18T22:43:52.409" v="240"/>
          <ac:spMkLst>
            <pc:docMk/>
            <pc:sldMk cId="1767224677" sldId="1133"/>
            <ac:spMk id="27" creationId="{336AD740-3730-5BBC-3D6C-03EF5598E126}"/>
          </ac:spMkLst>
        </pc:spChg>
        <pc:spChg chg="mod">
          <ac:chgData name="Stephanie Bush-Goddard" userId="543fcc9b-aeed-4d90-9850-58cd8c8a2882" providerId="ADAL" clId="{200111DE-C640-4663-9038-6979CDAC09E3}" dt="2024-10-18T22:43:52.409" v="240"/>
          <ac:spMkLst>
            <pc:docMk/>
            <pc:sldMk cId="1767224677" sldId="1133"/>
            <ac:spMk id="28" creationId="{1D05EA76-C8E9-5C7E-B6F3-D06F4A80B1E2}"/>
          </ac:spMkLst>
        </pc:spChg>
        <pc:spChg chg="mod">
          <ac:chgData name="Stephanie Bush-Goddard" userId="543fcc9b-aeed-4d90-9850-58cd8c8a2882" providerId="ADAL" clId="{200111DE-C640-4663-9038-6979CDAC09E3}" dt="2024-10-18T22:43:52.409" v="240"/>
          <ac:spMkLst>
            <pc:docMk/>
            <pc:sldMk cId="1767224677" sldId="1133"/>
            <ac:spMk id="29" creationId="{19319290-3F29-713D-5618-F724BA91D6CE}"/>
          </ac:spMkLst>
        </pc:spChg>
        <pc:spChg chg="mod">
          <ac:chgData name="Stephanie Bush-Goddard" userId="543fcc9b-aeed-4d90-9850-58cd8c8a2882" providerId="ADAL" clId="{200111DE-C640-4663-9038-6979CDAC09E3}" dt="2024-10-18T22:43:52.409" v="240"/>
          <ac:spMkLst>
            <pc:docMk/>
            <pc:sldMk cId="1767224677" sldId="1133"/>
            <ac:spMk id="30" creationId="{286B222B-62FA-A9BE-4456-F1BAC4AC9C56}"/>
          </ac:spMkLst>
        </pc:spChg>
        <pc:spChg chg="mod">
          <ac:chgData name="Stephanie Bush-Goddard" userId="543fcc9b-aeed-4d90-9850-58cd8c8a2882" providerId="ADAL" clId="{200111DE-C640-4663-9038-6979CDAC09E3}" dt="2024-10-21T02:12:03.679" v="681" actId="20577"/>
          <ac:spMkLst>
            <pc:docMk/>
            <pc:sldMk cId="1767224677" sldId="1133"/>
            <ac:spMk id="31" creationId="{E0D0ADB7-A800-68AA-93B0-B283CBFD5BA3}"/>
          </ac:spMkLst>
        </pc:spChg>
        <pc:spChg chg="mod">
          <ac:chgData name="Stephanie Bush-Goddard" userId="543fcc9b-aeed-4d90-9850-58cd8c8a2882" providerId="ADAL" clId="{200111DE-C640-4663-9038-6979CDAC09E3}" dt="2024-10-18T22:43:52.409" v="240"/>
          <ac:spMkLst>
            <pc:docMk/>
            <pc:sldMk cId="1767224677" sldId="1133"/>
            <ac:spMk id="32" creationId="{CBF4FB65-FDA2-4321-ED34-ABC1E4E43584}"/>
          </ac:spMkLst>
        </pc:spChg>
        <pc:spChg chg="mod">
          <ac:chgData name="Stephanie Bush-Goddard" userId="543fcc9b-aeed-4d90-9850-58cd8c8a2882" providerId="ADAL" clId="{200111DE-C640-4663-9038-6979CDAC09E3}" dt="2024-10-18T22:43:52.409" v="240"/>
          <ac:spMkLst>
            <pc:docMk/>
            <pc:sldMk cId="1767224677" sldId="1133"/>
            <ac:spMk id="33" creationId="{52C49D29-1F4E-3018-77AC-49471BC6999E}"/>
          </ac:spMkLst>
        </pc:spChg>
        <pc:spChg chg="mod">
          <ac:chgData name="Stephanie Bush-Goddard" userId="543fcc9b-aeed-4d90-9850-58cd8c8a2882" providerId="ADAL" clId="{200111DE-C640-4663-9038-6979CDAC09E3}" dt="2024-10-18T22:43:52.409" v="240"/>
          <ac:spMkLst>
            <pc:docMk/>
            <pc:sldMk cId="1767224677" sldId="1133"/>
            <ac:spMk id="34" creationId="{58C09C35-9DBE-64D4-171B-058DEC947680}"/>
          </ac:spMkLst>
        </pc:spChg>
        <pc:spChg chg="mod">
          <ac:chgData name="Stephanie Bush-Goddard" userId="543fcc9b-aeed-4d90-9850-58cd8c8a2882" providerId="ADAL" clId="{200111DE-C640-4663-9038-6979CDAC09E3}" dt="2024-10-18T22:43:52.409" v="240"/>
          <ac:spMkLst>
            <pc:docMk/>
            <pc:sldMk cId="1767224677" sldId="1133"/>
            <ac:spMk id="35" creationId="{638332DA-1B25-65AD-3E93-86C623B0B4A4}"/>
          </ac:spMkLst>
        </pc:spChg>
        <pc:spChg chg="mod">
          <ac:chgData name="Stephanie Bush-Goddard" userId="543fcc9b-aeed-4d90-9850-58cd8c8a2882" providerId="ADAL" clId="{200111DE-C640-4663-9038-6979CDAC09E3}" dt="2024-10-18T22:43:52.409" v="240"/>
          <ac:spMkLst>
            <pc:docMk/>
            <pc:sldMk cId="1767224677" sldId="1133"/>
            <ac:spMk id="36" creationId="{BD97506F-E0D0-62B0-80D7-4AE72CFACF27}"/>
          </ac:spMkLst>
        </pc:spChg>
        <pc:spChg chg="mod">
          <ac:chgData name="Stephanie Bush-Goddard" userId="543fcc9b-aeed-4d90-9850-58cd8c8a2882" providerId="ADAL" clId="{200111DE-C640-4663-9038-6979CDAC09E3}" dt="2024-10-22T03:15:07.355" v="2399" actId="1076"/>
          <ac:spMkLst>
            <pc:docMk/>
            <pc:sldMk cId="1767224677" sldId="1133"/>
            <ac:spMk id="37" creationId="{ACBED3D7-B85D-6B3B-E4E3-3C019335B1C9}"/>
          </ac:spMkLst>
        </pc:spChg>
        <pc:spChg chg="add mod ord">
          <ac:chgData name="Stephanie Bush-Goddard" userId="543fcc9b-aeed-4d90-9850-58cd8c8a2882" providerId="ADAL" clId="{200111DE-C640-4663-9038-6979CDAC09E3}" dt="2024-10-18T23:04:05.210" v="368" actId="20577"/>
          <ac:spMkLst>
            <pc:docMk/>
            <pc:sldMk cId="1767224677" sldId="1133"/>
            <ac:spMk id="39" creationId="{DA9A1F3B-9BFA-DED0-EDC3-CA0D0E6E3365}"/>
          </ac:spMkLst>
        </pc:spChg>
        <pc:spChg chg="add del mod ord">
          <ac:chgData name="Stephanie Bush-Goddard" userId="543fcc9b-aeed-4d90-9850-58cd8c8a2882" providerId="ADAL" clId="{200111DE-C640-4663-9038-6979CDAC09E3}" dt="2024-10-18T22:45:01.616" v="275" actId="478"/>
          <ac:spMkLst>
            <pc:docMk/>
            <pc:sldMk cId="1767224677" sldId="1133"/>
            <ac:spMk id="40" creationId="{0E1FA211-616F-41E7-F1E3-7F8803A1EEFA}"/>
          </ac:spMkLst>
        </pc:spChg>
        <pc:spChg chg="add mod">
          <ac:chgData name="Stephanie Bush-Goddard" userId="543fcc9b-aeed-4d90-9850-58cd8c8a2882" providerId="ADAL" clId="{200111DE-C640-4663-9038-6979CDAC09E3}" dt="2024-10-18T22:45:45.885" v="283"/>
          <ac:spMkLst>
            <pc:docMk/>
            <pc:sldMk cId="1767224677" sldId="1133"/>
            <ac:spMk id="41" creationId="{F5DD24DA-F237-2673-FC21-FEC6450C5D24}"/>
          </ac:spMkLst>
        </pc:spChg>
        <pc:spChg chg="add del mod">
          <ac:chgData name="Stephanie Bush-Goddard" userId="543fcc9b-aeed-4d90-9850-58cd8c8a2882" providerId="ADAL" clId="{200111DE-C640-4663-9038-6979CDAC09E3}" dt="2024-10-18T22:45:54.210" v="289"/>
          <ac:spMkLst>
            <pc:docMk/>
            <pc:sldMk cId="1767224677" sldId="1133"/>
            <ac:spMk id="42" creationId="{E6BB68CF-3979-F90E-8942-6C110B380DDA}"/>
          </ac:spMkLst>
        </pc:spChg>
        <pc:grpChg chg="add mod">
          <ac:chgData name="Stephanie Bush-Goddard" userId="543fcc9b-aeed-4d90-9850-58cd8c8a2882" providerId="ADAL" clId="{200111DE-C640-4663-9038-6979CDAC09E3}" dt="2024-10-18T22:45:15.834" v="279" actId="1076"/>
          <ac:grpSpMkLst>
            <pc:docMk/>
            <pc:sldMk cId="1767224677" sldId="1133"/>
            <ac:grpSpMk id="3" creationId="{3ED74ACD-0679-F1B6-E652-F7A7EB8188EC}"/>
          </ac:grpSpMkLst>
        </pc:grpChg>
        <pc:grpChg chg="add mod">
          <ac:chgData name="Stephanie Bush-Goddard" userId="543fcc9b-aeed-4d90-9850-58cd8c8a2882" providerId="ADAL" clId="{200111DE-C640-4663-9038-6979CDAC09E3}" dt="2024-10-18T22:45:21.119" v="281" actId="14100"/>
          <ac:grpSpMkLst>
            <pc:docMk/>
            <pc:sldMk cId="1767224677" sldId="1133"/>
            <ac:grpSpMk id="7" creationId="{648E46FD-00A4-FD51-1B1D-BF2E74C541CC}"/>
          </ac:grpSpMkLst>
        </pc:grpChg>
        <pc:grpChg chg="mod">
          <ac:chgData name="Stephanie Bush-Goddard" userId="543fcc9b-aeed-4d90-9850-58cd8c8a2882" providerId="ADAL" clId="{200111DE-C640-4663-9038-6979CDAC09E3}" dt="2024-10-18T22:43:52.409" v="240"/>
          <ac:grpSpMkLst>
            <pc:docMk/>
            <pc:sldMk cId="1767224677" sldId="1133"/>
            <ac:grpSpMk id="14" creationId="{C184762F-72D9-130A-0D8E-E23A652AA246}"/>
          </ac:grpSpMkLst>
        </pc:grpChg>
        <pc:grpChg chg="mod">
          <ac:chgData name="Stephanie Bush-Goddard" userId="543fcc9b-aeed-4d90-9850-58cd8c8a2882" providerId="ADAL" clId="{200111DE-C640-4663-9038-6979CDAC09E3}" dt="2024-10-18T22:43:52.409" v="240"/>
          <ac:grpSpMkLst>
            <pc:docMk/>
            <pc:sldMk cId="1767224677" sldId="1133"/>
            <ac:grpSpMk id="15" creationId="{5DDA70F1-66B5-60E0-F5C1-EFD5DA950C83}"/>
          </ac:grpSpMkLst>
        </pc:grpChg>
        <pc:grpChg chg="mod">
          <ac:chgData name="Stephanie Bush-Goddard" userId="543fcc9b-aeed-4d90-9850-58cd8c8a2882" providerId="ADAL" clId="{200111DE-C640-4663-9038-6979CDAC09E3}" dt="2024-10-18T22:43:52.409" v="240"/>
          <ac:grpSpMkLst>
            <pc:docMk/>
            <pc:sldMk cId="1767224677" sldId="1133"/>
            <ac:grpSpMk id="16" creationId="{594334C0-29F9-F99A-595E-F1770ECD67BB}"/>
          </ac:grpSpMkLst>
        </pc:grpChg>
        <pc:grpChg chg="mod">
          <ac:chgData name="Stephanie Bush-Goddard" userId="543fcc9b-aeed-4d90-9850-58cd8c8a2882" providerId="ADAL" clId="{200111DE-C640-4663-9038-6979CDAC09E3}" dt="2024-10-18T22:43:52.409" v="240"/>
          <ac:grpSpMkLst>
            <pc:docMk/>
            <pc:sldMk cId="1767224677" sldId="1133"/>
            <ac:grpSpMk id="17" creationId="{28A2573E-012C-A1B0-F23C-3F61D0B5CDC0}"/>
          </ac:grpSpMkLst>
        </pc:grpChg>
        <pc:grpChg chg="mod">
          <ac:chgData name="Stephanie Bush-Goddard" userId="543fcc9b-aeed-4d90-9850-58cd8c8a2882" providerId="ADAL" clId="{200111DE-C640-4663-9038-6979CDAC09E3}" dt="2024-10-18T22:43:52.409" v="240"/>
          <ac:grpSpMkLst>
            <pc:docMk/>
            <pc:sldMk cId="1767224677" sldId="1133"/>
            <ac:grpSpMk id="18" creationId="{87A46A19-B9FA-532D-C464-6D3CA764B7C6}"/>
          </ac:grpSpMkLst>
        </pc:grpChg>
        <pc:grpChg chg="mod">
          <ac:chgData name="Stephanie Bush-Goddard" userId="543fcc9b-aeed-4d90-9850-58cd8c8a2882" providerId="ADAL" clId="{200111DE-C640-4663-9038-6979CDAC09E3}" dt="2024-10-18T22:43:52.409" v="240"/>
          <ac:grpSpMkLst>
            <pc:docMk/>
            <pc:sldMk cId="1767224677" sldId="1133"/>
            <ac:grpSpMk id="19" creationId="{D10EB208-F9EB-EDBC-4242-2E41978D8852}"/>
          </ac:grpSpMkLst>
        </pc:grpChg>
        <pc:grpChg chg="mod">
          <ac:chgData name="Stephanie Bush-Goddard" userId="543fcc9b-aeed-4d90-9850-58cd8c8a2882" providerId="ADAL" clId="{200111DE-C640-4663-9038-6979CDAC09E3}" dt="2024-10-18T22:43:52.409" v="240"/>
          <ac:grpSpMkLst>
            <pc:docMk/>
            <pc:sldMk cId="1767224677" sldId="1133"/>
            <ac:grpSpMk id="20" creationId="{93570F18-2FD4-D367-1514-21FC5BAE5762}"/>
          </ac:grpSpMkLst>
        </pc:grpChg>
        <pc:grpChg chg="mod">
          <ac:chgData name="Stephanie Bush-Goddard" userId="543fcc9b-aeed-4d90-9850-58cd8c8a2882" providerId="ADAL" clId="{200111DE-C640-4663-9038-6979CDAC09E3}" dt="2024-10-18T22:43:52.409" v="240"/>
          <ac:grpSpMkLst>
            <pc:docMk/>
            <pc:sldMk cId="1767224677" sldId="1133"/>
            <ac:grpSpMk id="21" creationId="{2CA4C9AE-3C2C-11A5-B6CB-CBB9963BBC76}"/>
          </ac:grpSpMkLst>
        </pc:grpChg>
        <pc:picChg chg="mod">
          <ac:chgData name="Stephanie Bush-Goddard" userId="543fcc9b-aeed-4d90-9850-58cd8c8a2882" providerId="ADAL" clId="{200111DE-C640-4663-9038-6979CDAC09E3}" dt="2024-10-18T22:43:40.839" v="238"/>
          <ac:picMkLst>
            <pc:docMk/>
            <pc:sldMk cId="1767224677" sldId="1133"/>
            <ac:picMk id="4" creationId="{387F81F0-0596-9D31-037E-D8A7423E3C80}"/>
          </ac:picMkLst>
        </pc:picChg>
        <pc:picChg chg="mod">
          <ac:chgData name="Stephanie Bush-Goddard" userId="543fcc9b-aeed-4d90-9850-58cd8c8a2882" providerId="ADAL" clId="{200111DE-C640-4663-9038-6979CDAC09E3}" dt="2024-10-18T22:43:40.839" v="238"/>
          <ac:picMkLst>
            <pc:docMk/>
            <pc:sldMk cId="1767224677" sldId="1133"/>
            <ac:picMk id="5" creationId="{B2A54DB6-B750-0EFC-38BE-5569E2961825}"/>
          </ac:picMkLst>
        </pc:picChg>
        <pc:picChg chg="mod">
          <ac:chgData name="Stephanie Bush-Goddard" userId="543fcc9b-aeed-4d90-9850-58cd8c8a2882" providerId="ADAL" clId="{200111DE-C640-4663-9038-6979CDAC09E3}" dt="2024-10-18T22:43:40.839" v="238"/>
          <ac:picMkLst>
            <pc:docMk/>
            <pc:sldMk cId="1767224677" sldId="1133"/>
            <ac:picMk id="6" creationId="{580D6815-DAB1-2EC3-2BCF-54A3B9C577BC}"/>
          </ac:picMkLst>
        </pc:picChg>
        <pc:picChg chg="add mod">
          <ac:chgData name="Stephanie Bush-Goddard" userId="543fcc9b-aeed-4d90-9850-58cd8c8a2882" providerId="ADAL" clId="{200111DE-C640-4663-9038-6979CDAC09E3}" dt="2024-10-18T22:45:18.187" v="280" actId="1076"/>
          <ac:picMkLst>
            <pc:docMk/>
            <pc:sldMk cId="1767224677" sldId="1133"/>
            <ac:picMk id="38" creationId="{777E2D76-F82A-50FF-012D-7939E0385B91}"/>
          </ac:picMkLst>
        </pc:picChg>
        <pc:cxnChg chg="mod">
          <ac:chgData name="Stephanie Bush-Goddard" userId="543fcc9b-aeed-4d90-9850-58cd8c8a2882" providerId="ADAL" clId="{200111DE-C640-4663-9038-6979CDAC09E3}" dt="2024-10-18T22:43:52.409" v="240"/>
          <ac:cxnSpMkLst>
            <pc:docMk/>
            <pc:sldMk cId="1767224677" sldId="1133"/>
            <ac:cxnSpMk id="8" creationId="{58ECDECB-904D-9543-2D56-6BD68D730420}"/>
          </ac:cxnSpMkLst>
        </pc:cxnChg>
        <pc:cxnChg chg="mod">
          <ac:chgData name="Stephanie Bush-Goddard" userId="543fcc9b-aeed-4d90-9850-58cd8c8a2882" providerId="ADAL" clId="{200111DE-C640-4663-9038-6979CDAC09E3}" dt="2024-10-18T22:43:52.409" v="240"/>
          <ac:cxnSpMkLst>
            <pc:docMk/>
            <pc:sldMk cId="1767224677" sldId="1133"/>
            <ac:cxnSpMk id="9" creationId="{D2125615-23BA-F4C1-DD21-DB361A734D83}"/>
          </ac:cxnSpMkLst>
        </pc:cxnChg>
        <pc:cxnChg chg="mod">
          <ac:chgData name="Stephanie Bush-Goddard" userId="543fcc9b-aeed-4d90-9850-58cd8c8a2882" providerId="ADAL" clId="{200111DE-C640-4663-9038-6979CDAC09E3}" dt="2024-10-18T22:43:52.409" v="240"/>
          <ac:cxnSpMkLst>
            <pc:docMk/>
            <pc:sldMk cId="1767224677" sldId="1133"/>
            <ac:cxnSpMk id="10" creationId="{3D8BD37F-EC7B-5404-F336-C9F20839ADD7}"/>
          </ac:cxnSpMkLst>
        </pc:cxnChg>
        <pc:cxnChg chg="mod">
          <ac:chgData name="Stephanie Bush-Goddard" userId="543fcc9b-aeed-4d90-9850-58cd8c8a2882" providerId="ADAL" clId="{200111DE-C640-4663-9038-6979CDAC09E3}" dt="2024-10-18T22:43:52.409" v="240"/>
          <ac:cxnSpMkLst>
            <pc:docMk/>
            <pc:sldMk cId="1767224677" sldId="1133"/>
            <ac:cxnSpMk id="11" creationId="{A8B36DF8-9F4C-8FF9-5014-4AEA4C26F235}"/>
          </ac:cxnSpMkLst>
        </pc:cxnChg>
      </pc:sldChg>
      <pc:sldChg chg="new del">
        <pc:chgData name="Stephanie Bush-Goddard" userId="543fcc9b-aeed-4d90-9850-58cd8c8a2882" providerId="ADAL" clId="{200111DE-C640-4663-9038-6979CDAC09E3}" dt="2024-10-14T23:26:21.373" v="141" actId="47"/>
        <pc:sldMkLst>
          <pc:docMk/>
          <pc:sldMk cId="2739961284" sldId="1133"/>
        </pc:sldMkLst>
      </pc:sldChg>
      <pc:sldChg chg="new del">
        <pc:chgData name="Stephanie Bush-Goddard" userId="543fcc9b-aeed-4d90-9850-58cd8c8a2882" providerId="ADAL" clId="{200111DE-C640-4663-9038-6979CDAC09E3}" dt="2024-10-14T23:28:06.812" v="142" actId="47"/>
        <pc:sldMkLst>
          <pc:docMk/>
          <pc:sldMk cId="2068784586" sldId="1134"/>
        </pc:sldMkLst>
      </pc:sldChg>
      <pc:sldChg chg="addSp delSp modSp new del mod">
        <pc:chgData name="Stephanie Bush-Goddard" userId="543fcc9b-aeed-4d90-9850-58cd8c8a2882" providerId="ADAL" clId="{200111DE-C640-4663-9038-6979CDAC09E3}" dt="2024-10-18T23:32:03.503" v="409" actId="47"/>
        <pc:sldMkLst>
          <pc:docMk/>
          <pc:sldMk cId="3288134448" sldId="1134"/>
        </pc:sldMkLst>
        <pc:spChg chg="del">
          <ac:chgData name="Stephanie Bush-Goddard" userId="543fcc9b-aeed-4d90-9850-58cd8c8a2882" providerId="ADAL" clId="{200111DE-C640-4663-9038-6979CDAC09E3}" dt="2024-10-18T22:54:06.377" v="297" actId="478"/>
          <ac:spMkLst>
            <pc:docMk/>
            <pc:sldMk cId="3288134448" sldId="1134"/>
            <ac:spMk id="4" creationId="{2F9DEBBF-FC69-F3AB-0392-C19D27CBB3F3}"/>
          </ac:spMkLst>
        </pc:spChg>
        <pc:picChg chg="add mod">
          <ac:chgData name="Stephanie Bush-Goddard" userId="543fcc9b-aeed-4d90-9850-58cd8c8a2882" providerId="ADAL" clId="{200111DE-C640-4663-9038-6979CDAC09E3}" dt="2024-10-18T22:54:14.234" v="299" actId="1076"/>
          <ac:picMkLst>
            <pc:docMk/>
            <pc:sldMk cId="3288134448" sldId="1134"/>
            <ac:picMk id="1026" creationId="{140DF266-AF24-F69A-CE60-95795FE796E7}"/>
          </ac:picMkLst>
        </pc:picChg>
      </pc:sldChg>
      <pc:sldChg chg="addSp modSp new">
        <pc:chgData name="Stephanie Bush-Goddard" userId="543fcc9b-aeed-4d90-9850-58cd8c8a2882" providerId="ADAL" clId="{200111DE-C640-4663-9038-6979CDAC09E3}" dt="2024-10-18T22:54:52.207" v="302" actId="1076"/>
        <pc:sldMkLst>
          <pc:docMk/>
          <pc:sldMk cId="188188937" sldId="1135"/>
        </pc:sldMkLst>
        <pc:picChg chg="add mod">
          <ac:chgData name="Stephanie Bush-Goddard" userId="543fcc9b-aeed-4d90-9850-58cd8c8a2882" providerId="ADAL" clId="{200111DE-C640-4663-9038-6979CDAC09E3}" dt="2024-10-18T22:54:52.207" v="302" actId="1076"/>
          <ac:picMkLst>
            <pc:docMk/>
            <pc:sldMk cId="188188937" sldId="1135"/>
            <ac:picMk id="2050" creationId="{5CDA7209-6702-6051-C63A-BBE1F891E07B}"/>
          </ac:picMkLst>
        </pc:picChg>
      </pc:sldChg>
      <pc:sldChg chg="addSp delSp modSp new del">
        <pc:chgData name="Stephanie Bush-Goddard" userId="543fcc9b-aeed-4d90-9850-58cd8c8a2882" providerId="ADAL" clId="{200111DE-C640-4663-9038-6979CDAC09E3}" dt="2024-10-21T14:55:38.287" v="1274" actId="47"/>
        <pc:sldMkLst>
          <pc:docMk/>
          <pc:sldMk cId="1296414687" sldId="1136"/>
        </pc:sldMkLst>
        <pc:picChg chg="add del mod">
          <ac:chgData name="Stephanie Bush-Goddard" userId="543fcc9b-aeed-4d90-9850-58cd8c8a2882" providerId="ADAL" clId="{200111DE-C640-4663-9038-6979CDAC09E3}" dt="2024-10-21T14:54:39.684" v="1267" actId="21"/>
          <ac:picMkLst>
            <pc:docMk/>
            <pc:sldMk cId="1296414687" sldId="1136"/>
            <ac:picMk id="3074" creationId="{2A11E868-A7D9-0552-C840-F5F0B126A3EA}"/>
          </ac:picMkLst>
        </pc:picChg>
      </pc:sldChg>
      <pc:sldChg chg="addSp delSp modSp new del mod ord">
        <pc:chgData name="Stephanie Bush-Goddard" userId="543fcc9b-aeed-4d90-9850-58cd8c8a2882" providerId="ADAL" clId="{200111DE-C640-4663-9038-6979CDAC09E3}" dt="2024-10-22T03:10:14.075" v="2362" actId="47"/>
        <pc:sldMkLst>
          <pc:docMk/>
          <pc:sldMk cId="3111746364" sldId="1137"/>
        </pc:sldMkLst>
        <pc:spChg chg="mod">
          <ac:chgData name="Stephanie Bush-Goddard" userId="543fcc9b-aeed-4d90-9850-58cd8c8a2882" providerId="ADAL" clId="{200111DE-C640-4663-9038-6979CDAC09E3}" dt="2024-10-21T02:29:54.318" v="775" actId="313"/>
          <ac:spMkLst>
            <pc:docMk/>
            <pc:sldMk cId="3111746364" sldId="1137"/>
            <ac:spMk id="3" creationId="{F8E283B9-FC5F-14A8-0EC3-9DD5FEC9D20D}"/>
          </ac:spMkLst>
        </pc:spChg>
        <pc:spChg chg="del">
          <ac:chgData name="Stephanie Bush-Goddard" userId="543fcc9b-aeed-4d90-9850-58cd8c8a2882" providerId="ADAL" clId="{200111DE-C640-4663-9038-6979CDAC09E3}" dt="2024-10-21T15:09:35.803" v="1313" actId="478"/>
          <ac:spMkLst>
            <pc:docMk/>
            <pc:sldMk cId="3111746364" sldId="1137"/>
            <ac:spMk id="4" creationId="{EEEE7C3C-9B5A-9381-5C9B-1F5243ADDFF4}"/>
          </ac:spMkLst>
        </pc:spChg>
        <pc:picChg chg="add del mod">
          <ac:chgData name="Stephanie Bush-Goddard" userId="543fcc9b-aeed-4d90-9850-58cd8c8a2882" providerId="ADAL" clId="{200111DE-C640-4663-9038-6979CDAC09E3}" dt="2024-10-22T03:09:51.808" v="2356" actId="21"/>
          <ac:picMkLst>
            <pc:docMk/>
            <pc:sldMk cId="3111746364" sldId="1137"/>
            <ac:picMk id="4098" creationId="{A48D48D6-3B79-291F-9BCB-83E0568985D6}"/>
          </ac:picMkLst>
        </pc:picChg>
      </pc:sldChg>
      <pc:sldChg chg="new del">
        <pc:chgData name="Stephanie Bush-Goddard" userId="543fcc9b-aeed-4d90-9850-58cd8c8a2882" providerId="ADAL" clId="{200111DE-C640-4663-9038-6979CDAC09E3}" dt="2024-10-20T19:18:38.005" v="412" actId="47"/>
        <pc:sldMkLst>
          <pc:docMk/>
          <pc:sldMk cId="3954997879" sldId="1138"/>
        </pc:sldMkLst>
      </pc:sldChg>
      <pc:sldChg chg="modSp mod ord">
        <pc:chgData name="Stephanie Bush-Goddard" userId="543fcc9b-aeed-4d90-9850-58cd8c8a2882" providerId="ADAL" clId="{200111DE-C640-4663-9038-6979CDAC09E3}" dt="2024-10-22T02:49:44.483" v="2099" actId="20577"/>
        <pc:sldMkLst>
          <pc:docMk/>
          <pc:sldMk cId="487880229" sldId="1139"/>
        </pc:sldMkLst>
        <pc:spChg chg="mod">
          <ac:chgData name="Stephanie Bush-Goddard" userId="543fcc9b-aeed-4d90-9850-58cd8c8a2882" providerId="ADAL" clId="{200111DE-C640-4663-9038-6979CDAC09E3}" dt="2024-10-22T02:49:44.483" v="2099" actId="20577"/>
          <ac:spMkLst>
            <pc:docMk/>
            <pc:sldMk cId="487880229" sldId="1139"/>
            <ac:spMk id="3" creationId="{6D50AF6E-CF6A-429E-A4B2-32D2D767B73B}"/>
          </ac:spMkLst>
        </pc:spChg>
      </pc:sldChg>
      <pc:sldChg chg="del">
        <pc:chgData name="Stephanie Bush-Goddard" userId="543fcc9b-aeed-4d90-9850-58cd8c8a2882" providerId="ADAL" clId="{200111DE-C640-4663-9038-6979CDAC09E3}" dt="2024-10-21T15:32:33.739" v="1599" actId="47"/>
        <pc:sldMkLst>
          <pc:docMk/>
          <pc:sldMk cId="2452963243" sldId="1140"/>
        </pc:sldMkLst>
      </pc:sldChg>
      <pc:sldChg chg="del">
        <pc:chgData name="Stephanie Bush-Goddard" userId="543fcc9b-aeed-4d90-9850-58cd8c8a2882" providerId="ADAL" clId="{200111DE-C640-4663-9038-6979CDAC09E3}" dt="2024-10-21T15:32:46.922" v="1602" actId="47"/>
        <pc:sldMkLst>
          <pc:docMk/>
          <pc:sldMk cId="764254700" sldId="1141"/>
        </pc:sldMkLst>
      </pc:sldChg>
      <pc:sldChg chg="del">
        <pc:chgData name="Stephanie Bush-Goddard" userId="543fcc9b-aeed-4d90-9850-58cd8c8a2882" providerId="ADAL" clId="{200111DE-C640-4663-9038-6979CDAC09E3}" dt="2024-10-21T02:24:57.020" v="747" actId="47"/>
        <pc:sldMkLst>
          <pc:docMk/>
          <pc:sldMk cId="3144174305" sldId="1142"/>
        </pc:sldMkLst>
      </pc:sldChg>
      <pc:sldChg chg="modSp add del mod ord modClrScheme chgLayout">
        <pc:chgData name="Stephanie Bush-Goddard" userId="543fcc9b-aeed-4d90-9850-58cd8c8a2882" providerId="ADAL" clId="{200111DE-C640-4663-9038-6979CDAC09E3}" dt="2024-10-21T15:10:13.120" v="1323" actId="47"/>
        <pc:sldMkLst>
          <pc:docMk/>
          <pc:sldMk cId="948350051" sldId="1269"/>
        </pc:sldMkLst>
        <pc:spChg chg="mod ord">
          <ac:chgData name="Stephanie Bush-Goddard" userId="543fcc9b-aeed-4d90-9850-58cd8c8a2882" providerId="ADAL" clId="{200111DE-C640-4663-9038-6979CDAC09E3}" dt="2024-10-21T01:27:51.036" v="439" actId="1076"/>
          <ac:spMkLst>
            <pc:docMk/>
            <pc:sldMk cId="948350051" sldId="1269"/>
            <ac:spMk id="2" creationId="{A382BF96-0923-D354-B44D-693B5597035A}"/>
          </ac:spMkLst>
        </pc:spChg>
        <pc:spChg chg="mod ord">
          <ac:chgData name="Stephanie Bush-Goddard" userId="543fcc9b-aeed-4d90-9850-58cd8c8a2882" providerId="ADAL" clId="{200111DE-C640-4663-9038-6979CDAC09E3}" dt="2024-10-21T01:28:03.883" v="442" actId="14100"/>
          <ac:spMkLst>
            <pc:docMk/>
            <pc:sldMk cId="948350051" sldId="1269"/>
            <ac:spMk id="3" creationId="{B9518B11-D3B8-BB95-3878-A42641056B1F}"/>
          </ac:spMkLst>
        </pc:spChg>
        <pc:spChg chg="mod ord">
          <ac:chgData name="Stephanie Bush-Goddard" userId="543fcc9b-aeed-4d90-9850-58cd8c8a2882" providerId="ADAL" clId="{200111DE-C640-4663-9038-6979CDAC09E3}" dt="2024-10-21T01:27:45.688" v="438" actId="700"/>
          <ac:spMkLst>
            <pc:docMk/>
            <pc:sldMk cId="948350051" sldId="1269"/>
            <ac:spMk id="4" creationId="{055E34A7-A737-CC37-CEDB-93A7E7A64F93}"/>
          </ac:spMkLst>
        </pc:spChg>
        <pc:spChg chg="mod">
          <ac:chgData name="Stephanie Bush-Goddard" userId="543fcc9b-aeed-4d90-9850-58cd8c8a2882" providerId="ADAL" clId="{200111DE-C640-4663-9038-6979CDAC09E3}" dt="2024-10-21T01:28:07.725" v="443" actId="14100"/>
          <ac:spMkLst>
            <pc:docMk/>
            <pc:sldMk cId="948350051" sldId="1269"/>
            <ac:spMk id="7" creationId="{03DF6DF9-A3BF-D4C6-8C2E-7AC1C442EB7A}"/>
          </ac:spMkLst>
        </pc:spChg>
      </pc:sldChg>
      <pc:sldChg chg="modSp add del mod modClrScheme chgLayout">
        <pc:chgData name="Stephanie Bush-Goddard" userId="543fcc9b-aeed-4d90-9850-58cd8c8a2882" providerId="ADAL" clId="{200111DE-C640-4663-9038-6979CDAC09E3}" dt="2024-10-21T14:54:24.594" v="1266" actId="47"/>
        <pc:sldMkLst>
          <pc:docMk/>
          <pc:sldMk cId="684568341" sldId="1320"/>
        </pc:sldMkLst>
        <pc:spChg chg="mod ord">
          <ac:chgData name="Stephanie Bush-Goddard" userId="543fcc9b-aeed-4d90-9850-58cd8c8a2882" providerId="ADAL" clId="{200111DE-C640-4663-9038-6979CDAC09E3}" dt="2024-10-21T01:22:16.293" v="424" actId="700"/>
          <ac:spMkLst>
            <pc:docMk/>
            <pc:sldMk cId="684568341" sldId="1320"/>
            <ac:spMk id="2" creationId="{6F9A120D-8DA7-9F2D-273A-DB1F37B43FF3}"/>
          </ac:spMkLst>
        </pc:spChg>
        <pc:spChg chg="mod ord">
          <ac:chgData name="Stephanie Bush-Goddard" userId="543fcc9b-aeed-4d90-9850-58cd8c8a2882" providerId="ADAL" clId="{200111DE-C640-4663-9038-6979CDAC09E3}" dt="2024-10-21T01:22:16.293" v="424" actId="700"/>
          <ac:spMkLst>
            <pc:docMk/>
            <pc:sldMk cId="684568341" sldId="1320"/>
            <ac:spMk id="4" creationId="{7C425819-F3CA-D5EF-4E47-264F4051B732}"/>
          </ac:spMkLst>
        </pc:spChg>
        <pc:spChg chg="mod ord">
          <ac:chgData name="Stephanie Bush-Goddard" userId="543fcc9b-aeed-4d90-9850-58cd8c8a2882" providerId="ADAL" clId="{200111DE-C640-4663-9038-6979CDAC09E3}" dt="2024-10-21T01:22:16.293" v="424" actId="700"/>
          <ac:spMkLst>
            <pc:docMk/>
            <pc:sldMk cId="684568341" sldId="1320"/>
            <ac:spMk id="33" creationId="{2CAB73D8-C2BA-3118-5BBD-44699CB9D69C}"/>
          </ac:spMkLst>
        </pc:spChg>
      </pc:sldChg>
      <pc:sldChg chg="modSp add mod ord modClrScheme chgLayout">
        <pc:chgData name="Stephanie Bush-Goddard" userId="543fcc9b-aeed-4d90-9850-58cd8c8a2882" providerId="ADAL" clId="{200111DE-C640-4663-9038-6979CDAC09E3}" dt="2024-10-22T02:31:14.032" v="1993" actId="20577"/>
        <pc:sldMkLst>
          <pc:docMk/>
          <pc:sldMk cId="4090710779" sldId="1324"/>
        </pc:sldMkLst>
        <pc:spChg chg="mod ord">
          <ac:chgData name="Stephanie Bush-Goddard" userId="543fcc9b-aeed-4d90-9850-58cd8c8a2882" providerId="ADAL" clId="{200111DE-C640-4663-9038-6979CDAC09E3}" dt="2024-10-22T02:31:14.032" v="1993" actId="20577"/>
          <ac:spMkLst>
            <pc:docMk/>
            <pc:sldMk cId="4090710779" sldId="1324"/>
            <ac:spMk id="2" creationId="{336434DA-0434-486C-9120-6F2F33021187}"/>
          </ac:spMkLst>
        </pc:spChg>
        <pc:spChg chg="mod ord">
          <ac:chgData name="Stephanie Bush-Goddard" userId="543fcc9b-aeed-4d90-9850-58cd8c8a2882" providerId="ADAL" clId="{200111DE-C640-4663-9038-6979CDAC09E3}" dt="2024-10-21T01:23:26.146" v="427" actId="1076"/>
          <ac:spMkLst>
            <pc:docMk/>
            <pc:sldMk cId="4090710779" sldId="1324"/>
            <ac:spMk id="3" creationId="{EBE77870-F7D1-8F89-E3E0-46E9BF906181}"/>
          </ac:spMkLst>
        </pc:spChg>
        <pc:spChg chg="mod ord">
          <ac:chgData name="Stephanie Bush-Goddard" userId="543fcc9b-aeed-4d90-9850-58cd8c8a2882" providerId="ADAL" clId="{200111DE-C640-4663-9038-6979CDAC09E3}" dt="2024-10-21T01:23:20.257" v="426" actId="700"/>
          <ac:spMkLst>
            <pc:docMk/>
            <pc:sldMk cId="4090710779" sldId="1324"/>
            <ac:spMk id="5" creationId="{F40956E0-DC51-4938-AAF2-6AD074141CEB}"/>
          </ac:spMkLst>
        </pc:spChg>
      </pc:sldChg>
      <pc:sldChg chg="modSp add del mod ord modClrScheme chgLayout">
        <pc:chgData name="Stephanie Bush-Goddard" userId="543fcc9b-aeed-4d90-9850-58cd8c8a2882" providerId="ADAL" clId="{200111DE-C640-4663-9038-6979CDAC09E3}" dt="2024-10-22T02:50:23.823" v="2100" actId="47"/>
        <pc:sldMkLst>
          <pc:docMk/>
          <pc:sldMk cId="3299338713" sldId="1327"/>
        </pc:sldMkLst>
        <pc:spChg chg="mod ord">
          <ac:chgData name="Stephanie Bush-Goddard" userId="543fcc9b-aeed-4d90-9850-58cd8c8a2882" providerId="ADAL" clId="{200111DE-C640-4663-9038-6979CDAC09E3}" dt="2024-10-21T01:24:01.435" v="430" actId="1076"/>
          <ac:spMkLst>
            <pc:docMk/>
            <pc:sldMk cId="3299338713" sldId="1327"/>
            <ac:spMk id="3" creationId="{DF3C165A-06E4-B9B4-4986-F9BA506BC84D}"/>
          </ac:spMkLst>
        </pc:spChg>
        <pc:spChg chg="mod ord">
          <ac:chgData name="Stephanie Bush-Goddard" userId="543fcc9b-aeed-4d90-9850-58cd8c8a2882" providerId="ADAL" clId="{200111DE-C640-4663-9038-6979CDAC09E3}" dt="2024-10-21T01:23:54.598" v="429" actId="700"/>
          <ac:spMkLst>
            <pc:docMk/>
            <pc:sldMk cId="3299338713" sldId="1327"/>
            <ac:spMk id="5" creationId="{53A317C6-26AA-DA7C-F02D-E99A4F8D3C23}"/>
          </ac:spMkLst>
        </pc:spChg>
        <pc:spChg chg="mod">
          <ac:chgData name="Stephanie Bush-Goddard" userId="543fcc9b-aeed-4d90-9850-58cd8c8a2882" providerId="ADAL" clId="{200111DE-C640-4663-9038-6979CDAC09E3}" dt="2024-10-21T01:24:10.929" v="432" actId="14100"/>
          <ac:spMkLst>
            <pc:docMk/>
            <pc:sldMk cId="3299338713" sldId="1327"/>
            <ac:spMk id="10" creationId="{5E0190BC-265F-0ADB-F159-44F2A8D1E933}"/>
          </ac:spMkLst>
        </pc:spChg>
        <pc:spChg chg="mod">
          <ac:chgData name="Stephanie Bush-Goddard" userId="543fcc9b-aeed-4d90-9850-58cd8c8a2882" providerId="ADAL" clId="{200111DE-C640-4663-9038-6979CDAC09E3}" dt="2024-10-21T01:24:15.046" v="433" actId="1076"/>
          <ac:spMkLst>
            <pc:docMk/>
            <pc:sldMk cId="3299338713" sldId="1327"/>
            <ac:spMk id="17" creationId="{71921B89-9B90-8A70-6293-791DA2A3E136}"/>
          </ac:spMkLst>
        </pc:spChg>
        <pc:picChg chg="mod">
          <ac:chgData name="Stephanie Bush-Goddard" userId="543fcc9b-aeed-4d90-9850-58cd8c8a2882" providerId="ADAL" clId="{200111DE-C640-4663-9038-6979CDAC09E3}" dt="2024-10-21T01:24:16.598" v="434" actId="1076"/>
          <ac:picMkLst>
            <pc:docMk/>
            <pc:sldMk cId="3299338713" sldId="1327"/>
            <ac:picMk id="15" creationId="{BB7D8FB5-6CEF-5950-B6AE-EE7629536EE7}"/>
          </ac:picMkLst>
        </pc:picChg>
        <pc:picChg chg="mod">
          <ac:chgData name="Stephanie Bush-Goddard" userId="543fcc9b-aeed-4d90-9850-58cd8c8a2882" providerId="ADAL" clId="{200111DE-C640-4663-9038-6979CDAC09E3}" dt="2024-10-21T01:24:18.272" v="435" actId="1076"/>
          <ac:picMkLst>
            <pc:docMk/>
            <pc:sldMk cId="3299338713" sldId="1327"/>
            <ac:picMk id="16" creationId="{E7D20AE8-DBAC-61FE-B759-9CF046188DE2}"/>
          </ac:picMkLst>
        </pc:picChg>
      </pc:sldChg>
      <pc:sldChg chg="delSp modSp add mod ord modClrScheme chgLayout">
        <pc:chgData name="Stephanie Bush-Goddard" userId="543fcc9b-aeed-4d90-9850-58cd8c8a2882" providerId="ADAL" clId="{200111DE-C640-4663-9038-6979CDAC09E3}" dt="2024-10-22T02:42:53.091" v="2087" actId="1076"/>
        <pc:sldMkLst>
          <pc:docMk/>
          <pc:sldMk cId="428427690" sldId="1329"/>
        </pc:sldMkLst>
        <pc:spChg chg="del mod ord">
          <ac:chgData name="Stephanie Bush-Goddard" userId="543fcc9b-aeed-4d90-9850-58cd8c8a2882" providerId="ADAL" clId="{200111DE-C640-4663-9038-6979CDAC09E3}" dt="2024-10-22T02:42:46.941" v="2085" actId="478"/>
          <ac:spMkLst>
            <pc:docMk/>
            <pc:sldMk cId="428427690" sldId="1329"/>
            <ac:spMk id="3" creationId="{DF3C165A-06E4-B9B4-4986-F9BA506BC84D}"/>
          </ac:spMkLst>
        </pc:spChg>
        <pc:spChg chg="mod ord">
          <ac:chgData name="Stephanie Bush-Goddard" userId="543fcc9b-aeed-4d90-9850-58cd8c8a2882" providerId="ADAL" clId="{200111DE-C640-4663-9038-6979CDAC09E3}" dt="2024-10-21T02:22:33.247" v="717" actId="700"/>
          <ac:spMkLst>
            <pc:docMk/>
            <pc:sldMk cId="428427690" sldId="1329"/>
            <ac:spMk id="5" creationId="{53A317C6-26AA-DA7C-F02D-E99A4F8D3C23}"/>
          </ac:spMkLst>
        </pc:spChg>
        <pc:spChg chg="mod">
          <ac:chgData name="Stephanie Bush-Goddard" userId="543fcc9b-aeed-4d90-9850-58cd8c8a2882" providerId="ADAL" clId="{200111DE-C640-4663-9038-6979CDAC09E3}" dt="2024-10-22T02:42:41.889" v="2084" actId="20577"/>
          <ac:spMkLst>
            <pc:docMk/>
            <pc:sldMk cId="428427690" sldId="1329"/>
            <ac:spMk id="10" creationId="{5E0190BC-265F-0ADB-F159-44F2A8D1E933}"/>
          </ac:spMkLst>
        </pc:spChg>
        <pc:picChg chg="mod">
          <ac:chgData name="Stephanie Bush-Goddard" userId="543fcc9b-aeed-4d90-9850-58cd8c8a2882" providerId="ADAL" clId="{200111DE-C640-4663-9038-6979CDAC09E3}" dt="2024-10-22T02:42:53.091" v="2087" actId="1076"/>
          <ac:picMkLst>
            <pc:docMk/>
            <pc:sldMk cId="428427690" sldId="1329"/>
            <ac:picMk id="6" creationId="{6471D835-D282-20EE-AF98-6CB9EE4EDFD2}"/>
          </ac:picMkLst>
        </pc:picChg>
      </pc:sldChg>
      <pc:sldChg chg="delSp modSp new mod">
        <pc:chgData name="Stephanie Bush-Goddard" userId="543fcc9b-aeed-4d90-9850-58cd8c8a2882" providerId="ADAL" clId="{200111DE-C640-4663-9038-6979CDAC09E3}" dt="2024-10-21T02:35:53.185" v="873" actId="1076"/>
        <pc:sldMkLst>
          <pc:docMk/>
          <pc:sldMk cId="869518033" sldId="1330"/>
        </pc:sldMkLst>
        <pc:spChg chg="mod">
          <ac:chgData name="Stephanie Bush-Goddard" userId="543fcc9b-aeed-4d90-9850-58cd8c8a2882" providerId="ADAL" clId="{200111DE-C640-4663-9038-6979CDAC09E3}" dt="2024-10-21T02:35:53.185" v="873" actId="1076"/>
          <ac:spMkLst>
            <pc:docMk/>
            <pc:sldMk cId="869518033" sldId="1330"/>
            <ac:spMk id="2" creationId="{AF40B4EF-5D36-82C6-B523-CB36434670DB}"/>
          </ac:spMkLst>
        </pc:spChg>
        <pc:spChg chg="del">
          <ac:chgData name="Stephanie Bush-Goddard" userId="543fcc9b-aeed-4d90-9850-58cd8c8a2882" providerId="ADAL" clId="{200111DE-C640-4663-9038-6979CDAC09E3}" dt="2024-10-21T02:35:44.357" v="870" actId="478"/>
          <ac:spMkLst>
            <pc:docMk/>
            <pc:sldMk cId="869518033" sldId="1330"/>
            <ac:spMk id="3" creationId="{183D6F5B-A972-1ECE-D922-AF62C1D82470}"/>
          </ac:spMkLst>
        </pc:spChg>
        <pc:spChg chg="del">
          <ac:chgData name="Stephanie Bush-Goddard" userId="543fcc9b-aeed-4d90-9850-58cd8c8a2882" providerId="ADAL" clId="{200111DE-C640-4663-9038-6979CDAC09E3}" dt="2024-10-21T02:35:46.732" v="871" actId="478"/>
          <ac:spMkLst>
            <pc:docMk/>
            <pc:sldMk cId="869518033" sldId="1330"/>
            <ac:spMk id="4" creationId="{CBFC0F90-A4FA-B71B-EC20-FB05C1DDEA47}"/>
          </ac:spMkLst>
        </pc:spChg>
      </pc:sldChg>
      <pc:sldChg chg="new del">
        <pc:chgData name="Stephanie Bush-Goddard" userId="543fcc9b-aeed-4d90-9850-58cd8c8a2882" providerId="ADAL" clId="{200111DE-C640-4663-9038-6979CDAC09E3}" dt="2024-10-21T01:47:43.180" v="501" actId="47"/>
        <pc:sldMkLst>
          <pc:docMk/>
          <pc:sldMk cId="2836619198" sldId="1331"/>
        </pc:sldMkLst>
      </pc:sldChg>
      <pc:sldChg chg="add del">
        <pc:chgData name="Stephanie Bush-Goddard" userId="543fcc9b-aeed-4d90-9850-58cd8c8a2882" providerId="ADAL" clId="{200111DE-C640-4663-9038-6979CDAC09E3}" dt="2024-10-21T14:52:08.139" v="1262" actId="47"/>
        <pc:sldMkLst>
          <pc:docMk/>
          <pc:sldMk cId="3484604045" sldId="1331"/>
        </pc:sldMkLst>
      </pc:sldChg>
      <pc:sldChg chg="addSp modSp new del mod">
        <pc:chgData name="Stephanie Bush-Goddard" userId="543fcc9b-aeed-4d90-9850-58cd8c8a2882" providerId="ADAL" clId="{200111DE-C640-4663-9038-6979CDAC09E3}" dt="2024-10-21T02:16:59.610" v="705" actId="680"/>
        <pc:sldMkLst>
          <pc:docMk/>
          <pc:sldMk cId="1183635848" sldId="1332"/>
        </pc:sldMkLst>
        <pc:picChg chg="add mod">
          <ac:chgData name="Stephanie Bush-Goddard" userId="543fcc9b-aeed-4d90-9850-58cd8c8a2882" providerId="ADAL" clId="{200111DE-C640-4663-9038-6979CDAC09E3}" dt="2024-10-21T02:16:58.013" v="704" actId="14100"/>
          <ac:picMkLst>
            <pc:docMk/>
            <pc:sldMk cId="1183635848" sldId="1332"/>
            <ac:picMk id="8" creationId="{71F29F64-0ABB-4CE3-8E7B-2D5387578AE5}"/>
          </ac:picMkLst>
        </pc:picChg>
      </pc:sldChg>
      <pc:sldChg chg="delSp modSp add mod ord modTransition">
        <pc:chgData name="Stephanie Bush-Goddard" userId="543fcc9b-aeed-4d90-9850-58cd8c8a2882" providerId="ADAL" clId="{200111DE-C640-4663-9038-6979CDAC09E3}" dt="2024-10-22T03:19:38.602" v="2401"/>
        <pc:sldMkLst>
          <pc:docMk/>
          <pc:sldMk cId="3666329440" sldId="1335"/>
        </pc:sldMkLst>
        <pc:spChg chg="mod">
          <ac:chgData name="Stephanie Bush-Goddard" userId="543fcc9b-aeed-4d90-9850-58cd8c8a2882" providerId="ADAL" clId="{200111DE-C640-4663-9038-6979CDAC09E3}" dt="2024-10-21T18:24:54.337" v="1751" actId="1076"/>
          <ac:spMkLst>
            <pc:docMk/>
            <pc:sldMk cId="3666329440" sldId="1335"/>
            <ac:spMk id="3" creationId="{A17CB416-4E8A-6009-8D7A-E8112E2E4019}"/>
          </ac:spMkLst>
        </pc:spChg>
        <pc:spChg chg="del">
          <ac:chgData name="Stephanie Bush-Goddard" userId="543fcc9b-aeed-4d90-9850-58cd8c8a2882" providerId="ADAL" clId="{200111DE-C640-4663-9038-6979CDAC09E3}" dt="2024-10-21T18:25:04.882" v="1752" actId="478"/>
          <ac:spMkLst>
            <pc:docMk/>
            <pc:sldMk cId="3666329440" sldId="1335"/>
            <ac:spMk id="4" creationId="{91CA41FE-B0C1-3D8A-5357-C1BA6B9342D8}"/>
          </ac:spMkLst>
        </pc:spChg>
        <pc:spChg chg="mod">
          <ac:chgData name="Stephanie Bush-Goddard" userId="543fcc9b-aeed-4d90-9850-58cd8c8a2882" providerId="ADAL" clId="{200111DE-C640-4663-9038-6979CDAC09E3}" dt="2024-10-21T18:25:19.527" v="1757" actId="1076"/>
          <ac:spMkLst>
            <pc:docMk/>
            <pc:sldMk cId="3666329440" sldId="1335"/>
            <ac:spMk id="7" creationId="{F82B3CE3-F8F8-68D0-7F64-14FE429D733A}"/>
          </ac:spMkLst>
        </pc:spChg>
        <pc:picChg chg="mod">
          <ac:chgData name="Stephanie Bush-Goddard" userId="543fcc9b-aeed-4d90-9850-58cd8c8a2882" providerId="ADAL" clId="{200111DE-C640-4663-9038-6979CDAC09E3}" dt="2024-10-21T18:25:15.883" v="1756" actId="1076"/>
          <ac:picMkLst>
            <pc:docMk/>
            <pc:sldMk cId="3666329440" sldId="1335"/>
            <ac:picMk id="5" creationId="{28F99F36-B98F-D112-3710-B0A33F5BFDF3}"/>
          </ac:picMkLst>
        </pc:picChg>
        <pc:picChg chg="mod modCrop">
          <ac:chgData name="Stephanie Bush-Goddard" userId="543fcc9b-aeed-4d90-9850-58cd8c8a2882" providerId="ADAL" clId="{200111DE-C640-4663-9038-6979CDAC09E3}" dt="2024-10-21T18:25:56.294" v="1766" actId="14100"/>
          <ac:picMkLst>
            <pc:docMk/>
            <pc:sldMk cId="3666329440" sldId="1335"/>
            <ac:picMk id="9" creationId="{0FE76391-9716-3770-56F9-E037018C7284}"/>
          </ac:picMkLst>
        </pc:picChg>
        <pc:cxnChg chg="mod">
          <ac:chgData name="Stephanie Bush-Goddard" userId="543fcc9b-aeed-4d90-9850-58cd8c8a2882" providerId="ADAL" clId="{200111DE-C640-4663-9038-6979CDAC09E3}" dt="2024-10-21T18:26:19.862" v="1767" actId="14100"/>
          <ac:cxnSpMkLst>
            <pc:docMk/>
            <pc:sldMk cId="3666329440" sldId="1335"/>
            <ac:cxnSpMk id="13" creationId="{A424F41B-0AF1-44C3-6B38-385D3A055B20}"/>
          </ac:cxnSpMkLst>
        </pc:cxnChg>
      </pc:sldChg>
      <pc:sldChg chg="addSp modSp add mod setBg">
        <pc:chgData name="Stephanie Bush-Goddard" userId="543fcc9b-aeed-4d90-9850-58cd8c8a2882" providerId="ADAL" clId="{200111DE-C640-4663-9038-6979CDAC09E3}" dt="2024-10-22T03:10:08.565" v="2361" actId="1076"/>
        <pc:sldMkLst>
          <pc:docMk/>
          <pc:sldMk cId="2463070875" sldId="1336"/>
        </pc:sldMkLst>
        <pc:spChg chg="mod">
          <ac:chgData name="Stephanie Bush-Goddard" userId="543fcc9b-aeed-4d90-9850-58cd8c8a2882" providerId="ADAL" clId="{200111DE-C640-4663-9038-6979CDAC09E3}" dt="2024-10-22T03:10:05.441" v="2360" actId="1076"/>
          <ac:spMkLst>
            <pc:docMk/>
            <pc:sldMk cId="2463070875" sldId="1336"/>
            <ac:spMk id="4" creationId="{D12FCBF7-71D0-5620-127E-6DC8DBC0005C}"/>
          </ac:spMkLst>
        </pc:spChg>
        <pc:picChg chg="add mod">
          <ac:chgData name="Stephanie Bush-Goddard" userId="543fcc9b-aeed-4d90-9850-58cd8c8a2882" providerId="ADAL" clId="{200111DE-C640-4663-9038-6979CDAC09E3}" dt="2024-10-22T03:10:08.565" v="2361" actId="1076"/>
          <ac:picMkLst>
            <pc:docMk/>
            <pc:sldMk cId="2463070875" sldId="1336"/>
            <ac:picMk id="4098" creationId="{A48D48D6-3B79-291F-9BCB-83E0568985D6}"/>
          </ac:picMkLst>
        </pc:picChg>
      </pc:sldChg>
      <pc:sldChg chg="delSp modSp add mod ord modNotesTx">
        <pc:chgData name="Stephanie Bush-Goddard" userId="543fcc9b-aeed-4d90-9850-58cd8c8a2882" providerId="ADAL" clId="{200111DE-C640-4663-9038-6979CDAC09E3}" dt="2024-10-22T03:22:55.636" v="2429" actId="20577"/>
        <pc:sldMkLst>
          <pc:docMk/>
          <pc:sldMk cId="2537949200" sldId="1337"/>
        </pc:sldMkLst>
        <pc:spChg chg="mod">
          <ac:chgData name="Stephanie Bush-Goddard" userId="543fcc9b-aeed-4d90-9850-58cd8c8a2882" providerId="ADAL" clId="{200111DE-C640-4663-9038-6979CDAC09E3}" dt="2024-10-21T15:25:29.549" v="1338" actId="1076"/>
          <ac:spMkLst>
            <pc:docMk/>
            <pc:sldMk cId="2537949200" sldId="1337"/>
            <ac:spMk id="3" creationId="{C86C7107-245F-4045-B49A-A4F69D92D570}"/>
          </ac:spMkLst>
        </pc:spChg>
        <pc:spChg chg="mod">
          <ac:chgData name="Stephanie Bush-Goddard" userId="543fcc9b-aeed-4d90-9850-58cd8c8a2882" providerId="ADAL" clId="{200111DE-C640-4663-9038-6979CDAC09E3}" dt="2024-10-21T15:25:31.632" v="1339" actId="1076"/>
          <ac:spMkLst>
            <pc:docMk/>
            <pc:sldMk cId="2537949200" sldId="1337"/>
            <ac:spMk id="12" creationId="{8B31CC74-E0C0-49B2-A72B-68E496725B3E}"/>
          </ac:spMkLst>
        </pc:spChg>
        <pc:grpChg chg="mod">
          <ac:chgData name="Stephanie Bush-Goddard" userId="543fcc9b-aeed-4d90-9850-58cd8c8a2882" providerId="ADAL" clId="{200111DE-C640-4663-9038-6979CDAC09E3}" dt="2024-10-21T15:25:31.632" v="1339" actId="1076"/>
          <ac:grpSpMkLst>
            <pc:docMk/>
            <pc:sldMk cId="2537949200" sldId="1337"/>
            <ac:grpSpMk id="10" creationId="{377C1572-62BF-4544-A8DF-DC68C8CF19D7}"/>
          </ac:grpSpMkLst>
        </pc:grpChg>
        <pc:picChg chg="mod">
          <ac:chgData name="Stephanie Bush-Goddard" userId="543fcc9b-aeed-4d90-9850-58cd8c8a2882" providerId="ADAL" clId="{200111DE-C640-4663-9038-6979CDAC09E3}" dt="2024-10-21T15:25:35.497" v="1340" actId="1076"/>
          <ac:picMkLst>
            <pc:docMk/>
            <pc:sldMk cId="2537949200" sldId="1337"/>
            <ac:picMk id="7" creationId="{8D596C1F-C42E-4537-BE2A-44E4D7266C88}"/>
          </ac:picMkLst>
        </pc:picChg>
        <pc:picChg chg="del">
          <ac:chgData name="Stephanie Bush-Goddard" userId="543fcc9b-aeed-4d90-9850-58cd8c8a2882" providerId="ADAL" clId="{200111DE-C640-4663-9038-6979CDAC09E3}" dt="2024-10-21T15:25:18.233" v="1333" actId="478"/>
          <ac:picMkLst>
            <pc:docMk/>
            <pc:sldMk cId="2537949200" sldId="1337"/>
            <ac:picMk id="9" creationId="{C335EC11-9A50-42CD-B539-A7F682C0CDFC}"/>
          </ac:picMkLst>
        </pc:picChg>
        <pc:picChg chg="mod">
          <ac:chgData name="Stephanie Bush-Goddard" userId="543fcc9b-aeed-4d90-9850-58cd8c8a2882" providerId="ADAL" clId="{200111DE-C640-4663-9038-6979CDAC09E3}" dt="2024-10-21T15:25:31.632" v="1339" actId="1076"/>
          <ac:picMkLst>
            <pc:docMk/>
            <pc:sldMk cId="2537949200" sldId="1337"/>
            <ac:picMk id="11" creationId="{22157A69-852B-4F46-9618-76C7CDDCD6CF}"/>
          </ac:picMkLst>
        </pc:picChg>
      </pc:sldChg>
      <pc:sldChg chg="modSp new del mod">
        <pc:chgData name="Stephanie Bush-Goddard" userId="543fcc9b-aeed-4d90-9850-58cd8c8a2882" providerId="ADAL" clId="{200111DE-C640-4663-9038-6979CDAC09E3}" dt="2024-10-21T18:40:36.635" v="1835" actId="47"/>
        <pc:sldMkLst>
          <pc:docMk/>
          <pc:sldMk cId="894981188" sldId="1338"/>
        </pc:sldMkLst>
        <pc:spChg chg="mod">
          <ac:chgData name="Stephanie Bush-Goddard" userId="543fcc9b-aeed-4d90-9850-58cd8c8a2882" providerId="ADAL" clId="{200111DE-C640-4663-9038-6979CDAC09E3}" dt="2024-10-21T15:26:37.839" v="1386" actId="20577"/>
          <ac:spMkLst>
            <pc:docMk/>
            <pc:sldMk cId="894981188" sldId="1338"/>
            <ac:spMk id="3" creationId="{E135CF7A-9E30-D78F-5723-11F56108CACF}"/>
          </ac:spMkLst>
        </pc:spChg>
      </pc:sldChg>
      <pc:sldChg chg="delSp modSp new del mod">
        <pc:chgData name="Stephanie Bush-Goddard" userId="543fcc9b-aeed-4d90-9850-58cd8c8a2882" providerId="ADAL" clId="{200111DE-C640-4663-9038-6979CDAC09E3}" dt="2024-10-21T15:32:05.356" v="1566" actId="47"/>
        <pc:sldMkLst>
          <pc:docMk/>
          <pc:sldMk cId="3745429654" sldId="1339"/>
        </pc:sldMkLst>
        <pc:spChg chg="mod">
          <ac:chgData name="Stephanie Bush-Goddard" userId="543fcc9b-aeed-4d90-9850-58cd8c8a2882" providerId="ADAL" clId="{200111DE-C640-4663-9038-6979CDAC09E3}" dt="2024-10-21T15:29:20.295" v="1419" actId="1076"/>
          <ac:spMkLst>
            <pc:docMk/>
            <pc:sldMk cId="3745429654" sldId="1339"/>
            <ac:spMk id="2" creationId="{6A535219-201B-43FF-3E38-7E2549857383}"/>
          </ac:spMkLst>
        </pc:spChg>
        <pc:spChg chg="del">
          <ac:chgData name="Stephanie Bush-Goddard" userId="543fcc9b-aeed-4d90-9850-58cd8c8a2882" providerId="ADAL" clId="{200111DE-C640-4663-9038-6979CDAC09E3}" dt="2024-10-21T15:28:43.059" v="1416" actId="478"/>
          <ac:spMkLst>
            <pc:docMk/>
            <pc:sldMk cId="3745429654" sldId="1339"/>
            <ac:spMk id="3" creationId="{85384EB9-AC26-8906-2772-69785901E827}"/>
          </ac:spMkLst>
        </pc:spChg>
        <pc:spChg chg="del">
          <ac:chgData name="Stephanie Bush-Goddard" userId="543fcc9b-aeed-4d90-9850-58cd8c8a2882" providerId="ADAL" clId="{200111DE-C640-4663-9038-6979CDAC09E3}" dt="2024-10-21T15:28:48.083" v="1417" actId="478"/>
          <ac:spMkLst>
            <pc:docMk/>
            <pc:sldMk cId="3745429654" sldId="1339"/>
            <ac:spMk id="4" creationId="{13008340-460A-14F2-B094-AB8903877C84}"/>
          </ac:spMkLst>
        </pc:spChg>
      </pc:sldChg>
      <pc:sldChg chg="modSp add mod">
        <pc:chgData name="Stephanie Bush-Goddard" userId="543fcc9b-aeed-4d90-9850-58cd8c8a2882" providerId="ADAL" clId="{200111DE-C640-4663-9038-6979CDAC09E3}" dt="2024-10-21T19:19:03.842" v="1879" actId="20577"/>
        <pc:sldMkLst>
          <pc:docMk/>
          <pc:sldMk cId="2263049190" sldId="1340"/>
        </pc:sldMkLst>
        <pc:spChg chg="mod">
          <ac:chgData name="Stephanie Bush-Goddard" userId="543fcc9b-aeed-4d90-9850-58cd8c8a2882" providerId="ADAL" clId="{200111DE-C640-4663-9038-6979CDAC09E3}" dt="2024-10-21T19:19:03.842" v="1879" actId="20577"/>
          <ac:spMkLst>
            <pc:docMk/>
            <pc:sldMk cId="2263049190" sldId="1340"/>
            <ac:spMk id="2" creationId="{6A535219-201B-43FF-3E38-7E2549857383}"/>
          </ac:spMkLst>
        </pc:spChg>
      </pc:sldChg>
      <pc:sldChg chg="modSp add mod ord">
        <pc:chgData name="Stephanie Bush-Goddard" userId="543fcc9b-aeed-4d90-9850-58cd8c8a2882" providerId="ADAL" clId="{200111DE-C640-4663-9038-6979CDAC09E3}" dt="2024-10-22T02:18:04.825" v="1986" actId="20577"/>
        <pc:sldMkLst>
          <pc:docMk/>
          <pc:sldMk cId="979216902" sldId="1341"/>
        </pc:sldMkLst>
        <pc:spChg chg="mod">
          <ac:chgData name="Stephanie Bush-Goddard" userId="543fcc9b-aeed-4d90-9850-58cd8c8a2882" providerId="ADAL" clId="{200111DE-C640-4663-9038-6979CDAC09E3}" dt="2024-10-22T02:18:04.825" v="1986" actId="20577"/>
          <ac:spMkLst>
            <pc:docMk/>
            <pc:sldMk cId="979216902" sldId="1341"/>
            <ac:spMk id="2" creationId="{6A535219-201B-43FF-3E38-7E2549857383}"/>
          </ac:spMkLst>
        </pc:spChg>
      </pc:sldChg>
      <pc:sldChg chg="modSp add mod">
        <pc:chgData name="Stephanie Bush-Goddard" userId="543fcc9b-aeed-4d90-9850-58cd8c8a2882" providerId="ADAL" clId="{200111DE-C640-4663-9038-6979CDAC09E3}" dt="2024-10-21T15:31:11.087" v="1520" actId="20577"/>
        <pc:sldMkLst>
          <pc:docMk/>
          <pc:sldMk cId="4162845069" sldId="1342"/>
        </pc:sldMkLst>
        <pc:spChg chg="mod">
          <ac:chgData name="Stephanie Bush-Goddard" userId="543fcc9b-aeed-4d90-9850-58cd8c8a2882" providerId="ADAL" clId="{200111DE-C640-4663-9038-6979CDAC09E3}" dt="2024-10-21T15:31:11.087" v="1520" actId="20577"/>
          <ac:spMkLst>
            <pc:docMk/>
            <pc:sldMk cId="4162845069" sldId="1342"/>
            <ac:spMk id="2" creationId="{6A535219-201B-43FF-3E38-7E2549857383}"/>
          </ac:spMkLst>
        </pc:spChg>
      </pc:sldChg>
      <pc:sldChg chg="modSp add mod">
        <pc:chgData name="Stephanie Bush-Goddard" userId="543fcc9b-aeed-4d90-9850-58cd8c8a2882" providerId="ADAL" clId="{200111DE-C640-4663-9038-6979CDAC09E3}" dt="2024-10-21T15:31:48.213" v="1562" actId="20577"/>
        <pc:sldMkLst>
          <pc:docMk/>
          <pc:sldMk cId="2680409880" sldId="1343"/>
        </pc:sldMkLst>
        <pc:spChg chg="mod">
          <ac:chgData name="Stephanie Bush-Goddard" userId="543fcc9b-aeed-4d90-9850-58cd8c8a2882" providerId="ADAL" clId="{200111DE-C640-4663-9038-6979CDAC09E3}" dt="2024-10-21T15:31:48.213" v="1562" actId="20577"/>
          <ac:spMkLst>
            <pc:docMk/>
            <pc:sldMk cId="2680409880" sldId="1343"/>
            <ac:spMk id="2" creationId="{6A535219-201B-43FF-3E38-7E2549857383}"/>
          </ac:spMkLst>
        </pc:spChg>
      </pc:sldChg>
      <pc:sldChg chg="modSp add mod">
        <pc:chgData name="Stephanie Bush-Goddard" userId="543fcc9b-aeed-4d90-9850-58cd8c8a2882" providerId="ADAL" clId="{200111DE-C640-4663-9038-6979CDAC09E3}" dt="2024-10-22T03:08:17.593" v="2274" actId="14100"/>
        <pc:sldMkLst>
          <pc:docMk/>
          <pc:sldMk cId="13815779" sldId="1344"/>
        </pc:sldMkLst>
        <pc:spChg chg="mod">
          <ac:chgData name="Stephanie Bush-Goddard" userId="543fcc9b-aeed-4d90-9850-58cd8c8a2882" providerId="ADAL" clId="{200111DE-C640-4663-9038-6979CDAC09E3}" dt="2024-10-22T03:08:17.593" v="2274" actId="14100"/>
          <ac:spMkLst>
            <pc:docMk/>
            <pc:sldMk cId="13815779" sldId="1344"/>
            <ac:spMk id="2" creationId="{6A535219-201B-43FF-3E38-7E2549857383}"/>
          </ac:spMkLst>
        </pc:spChg>
      </pc:sldChg>
      <pc:sldChg chg="modSp mod modClrScheme chgLayout">
        <pc:chgData name="Stephanie Bush-Goddard" userId="543fcc9b-aeed-4d90-9850-58cd8c8a2882" providerId="ADAL" clId="{200111DE-C640-4663-9038-6979CDAC09E3}" dt="2024-10-22T03:07:56.133" v="2270" actId="1076"/>
        <pc:sldMkLst>
          <pc:docMk/>
          <pc:sldMk cId="643806693" sldId="1345"/>
        </pc:sldMkLst>
        <pc:spChg chg="mod ord">
          <ac:chgData name="Stephanie Bush-Goddard" userId="543fcc9b-aeed-4d90-9850-58cd8c8a2882" providerId="ADAL" clId="{200111DE-C640-4663-9038-6979CDAC09E3}" dt="2024-10-21T18:19:32.660" v="1740" actId="700"/>
          <ac:spMkLst>
            <pc:docMk/>
            <pc:sldMk cId="643806693" sldId="1345"/>
            <ac:spMk id="5" creationId="{2385BA85-F93F-4DC4-99BA-26A09568A980}"/>
          </ac:spMkLst>
        </pc:spChg>
        <pc:spChg chg="mod ord">
          <ac:chgData name="Stephanie Bush-Goddard" userId="543fcc9b-aeed-4d90-9850-58cd8c8a2882" providerId="ADAL" clId="{200111DE-C640-4663-9038-6979CDAC09E3}" dt="2024-10-22T03:07:56.133" v="2270" actId="1076"/>
          <ac:spMkLst>
            <pc:docMk/>
            <pc:sldMk cId="643806693" sldId="1345"/>
            <ac:spMk id="6" creationId="{17644C38-8089-EDDF-2554-2052939C432D}"/>
          </ac:spMkLst>
        </pc:spChg>
        <pc:spChg chg="mod">
          <ac:chgData name="Stephanie Bush-Goddard" userId="543fcc9b-aeed-4d90-9850-58cd8c8a2882" providerId="ADAL" clId="{200111DE-C640-4663-9038-6979CDAC09E3}" dt="2024-10-21T18:19:51.521" v="1742" actId="14100"/>
          <ac:spMkLst>
            <pc:docMk/>
            <pc:sldMk cId="643806693" sldId="1345"/>
            <ac:spMk id="7" creationId="{B0696EC7-26E4-1CEA-CC77-2272A326B7CD}"/>
          </ac:spMkLst>
        </pc:spChg>
      </pc:sldChg>
      <pc:sldChg chg="addSp delSp modSp add mod">
        <pc:chgData name="Stephanie Bush-Goddard" userId="543fcc9b-aeed-4d90-9850-58cd8c8a2882" providerId="ADAL" clId="{200111DE-C640-4663-9038-6979CDAC09E3}" dt="2024-10-22T02:56:05.746" v="2163" actId="1076"/>
        <pc:sldMkLst>
          <pc:docMk/>
          <pc:sldMk cId="2173219996" sldId="1346"/>
        </pc:sldMkLst>
        <pc:spChg chg="mod">
          <ac:chgData name="Stephanie Bush-Goddard" userId="543fcc9b-aeed-4d90-9850-58cd8c8a2882" providerId="ADAL" clId="{200111DE-C640-4663-9038-6979CDAC09E3}" dt="2024-10-22T02:54:52.219" v="2157" actId="1076"/>
          <ac:spMkLst>
            <pc:docMk/>
            <pc:sldMk cId="2173219996" sldId="1346"/>
            <ac:spMk id="3" creationId="{A17CB416-4E8A-6009-8D7A-E8112E2E4019}"/>
          </ac:spMkLst>
        </pc:spChg>
        <pc:spChg chg="add mod">
          <ac:chgData name="Stephanie Bush-Goddard" userId="543fcc9b-aeed-4d90-9850-58cd8c8a2882" providerId="ADAL" clId="{200111DE-C640-4663-9038-6979CDAC09E3}" dt="2024-10-22T02:56:05.746" v="2163" actId="1076"/>
          <ac:spMkLst>
            <pc:docMk/>
            <pc:sldMk cId="2173219996" sldId="1346"/>
            <ac:spMk id="5" creationId="{0CB7C328-78E0-4FAD-A03B-D01C159F1857}"/>
          </ac:spMkLst>
        </pc:spChg>
        <pc:spChg chg="del mod">
          <ac:chgData name="Stephanie Bush-Goddard" userId="543fcc9b-aeed-4d90-9850-58cd8c8a2882" providerId="ADAL" clId="{200111DE-C640-4663-9038-6979CDAC09E3}" dt="2024-10-21T18:27:04.455" v="1776" actId="478"/>
          <ac:spMkLst>
            <pc:docMk/>
            <pc:sldMk cId="2173219996" sldId="1346"/>
            <ac:spMk id="7" creationId="{F82B3CE3-F8F8-68D0-7F64-14FE429D733A}"/>
          </ac:spMkLst>
        </pc:spChg>
        <pc:graphicFrameChg chg="add mod modGraphic">
          <ac:chgData name="Stephanie Bush-Goddard" userId="543fcc9b-aeed-4d90-9850-58cd8c8a2882" providerId="ADAL" clId="{200111DE-C640-4663-9038-6979CDAC09E3}" dt="2024-10-22T02:54:26.911" v="2129" actId="1076"/>
          <ac:graphicFrameMkLst>
            <pc:docMk/>
            <pc:sldMk cId="2173219996" sldId="1346"/>
            <ac:graphicFrameMk id="4" creationId="{03B20344-5B9B-2BF1-86BE-71F9D62BC407}"/>
          </ac:graphicFrameMkLst>
        </pc:graphicFrameChg>
        <pc:graphicFrameChg chg="add del mod modGraphic">
          <ac:chgData name="Stephanie Bush-Goddard" userId="543fcc9b-aeed-4d90-9850-58cd8c8a2882" providerId="ADAL" clId="{200111DE-C640-4663-9038-6979CDAC09E3}" dt="2024-10-21T18:34:52.107" v="1790" actId="478"/>
          <ac:graphicFrameMkLst>
            <pc:docMk/>
            <pc:sldMk cId="2173219996" sldId="1346"/>
            <ac:graphicFrameMk id="4" creationId="{B3445344-F287-D22E-6D4A-46B0881A64F1}"/>
          </ac:graphicFrameMkLst>
        </pc:graphicFrameChg>
        <pc:graphicFrameChg chg="add del mod modGraphic">
          <ac:chgData name="Stephanie Bush-Goddard" userId="543fcc9b-aeed-4d90-9850-58cd8c8a2882" providerId="ADAL" clId="{200111DE-C640-4663-9038-6979CDAC09E3}" dt="2024-10-22T02:50:55.152" v="2102" actId="478"/>
          <ac:graphicFrameMkLst>
            <pc:docMk/>
            <pc:sldMk cId="2173219996" sldId="1346"/>
            <ac:graphicFrameMk id="6" creationId="{A8C6A50C-467A-2CA4-D28F-D71858C0D9DB}"/>
          </ac:graphicFrameMkLst>
        </pc:graphicFrameChg>
        <pc:picChg chg="del">
          <ac:chgData name="Stephanie Bush-Goddard" userId="543fcc9b-aeed-4d90-9850-58cd8c8a2882" providerId="ADAL" clId="{200111DE-C640-4663-9038-6979CDAC09E3}" dt="2024-10-21T18:26:26.985" v="1769" actId="478"/>
          <ac:picMkLst>
            <pc:docMk/>
            <pc:sldMk cId="2173219996" sldId="1346"/>
            <ac:picMk id="5" creationId="{28F99F36-B98F-D112-3710-B0A33F5BFDF3}"/>
          </ac:picMkLst>
        </pc:picChg>
        <pc:picChg chg="mod modCrop">
          <ac:chgData name="Stephanie Bush-Goddard" userId="543fcc9b-aeed-4d90-9850-58cd8c8a2882" providerId="ADAL" clId="{200111DE-C640-4663-9038-6979CDAC09E3}" dt="2024-10-22T02:55:00.634" v="2158" actId="732"/>
          <ac:picMkLst>
            <pc:docMk/>
            <pc:sldMk cId="2173219996" sldId="1346"/>
            <ac:picMk id="9" creationId="{0FE76391-9716-3770-56F9-E037018C7284}"/>
          </ac:picMkLst>
        </pc:picChg>
        <pc:cxnChg chg="add del mod">
          <ac:chgData name="Stephanie Bush-Goddard" userId="543fcc9b-aeed-4d90-9850-58cd8c8a2882" providerId="ADAL" clId="{200111DE-C640-4663-9038-6979CDAC09E3}" dt="2024-10-22T02:55:46.511" v="2160" actId="478"/>
          <ac:cxnSpMkLst>
            <pc:docMk/>
            <pc:sldMk cId="2173219996" sldId="1346"/>
            <ac:cxnSpMk id="10" creationId="{A626E3A6-6D9B-901D-BED1-734C12318D95}"/>
          </ac:cxnSpMkLst>
        </pc:cxnChg>
        <pc:cxnChg chg="del">
          <ac:chgData name="Stephanie Bush-Goddard" userId="543fcc9b-aeed-4d90-9850-58cd8c8a2882" providerId="ADAL" clId="{200111DE-C640-4663-9038-6979CDAC09E3}" dt="2024-10-21T18:26:41.709" v="1775" actId="478"/>
          <ac:cxnSpMkLst>
            <pc:docMk/>
            <pc:sldMk cId="2173219996" sldId="1346"/>
            <ac:cxnSpMk id="13" creationId="{A424F41B-0AF1-44C3-6B38-385D3A055B20}"/>
          </ac:cxnSpMkLst>
        </pc:cxnChg>
      </pc:sldChg>
      <pc:sldChg chg="modSp add mod ord">
        <pc:chgData name="Stephanie Bush-Goddard" userId="543fcc9b-aeed-4d90-9850-58cd8c8a2882" providerId="ADAL" clId="{200111DE-C640-4663-9038-6979CDAC09E3}" dt="2024-10-21T18:40:50.421" v="1856" actId="20577"/>
        <pc:sldMkLst>
          <pc:docMk/>
          <pc:sldMk cId="2940678582" sldId="1347"/>
        </pc:sldMkLst>
        <pc:spChg chg="mod">
          <ac:chgData name="Stephanie Bush-Goddard" userId="543fcc9b-aeed-4d90-9850-58cd8c8a2882" providerId="ADAL" clId="{200111DE-C640-4663-9038-6979CDAC09E3}" dt="2024-10-21T18:40:50.421" v="1856" actId="20577"/>
          <ac:spMkLst>
            <pc:docMk/>
            <pc:sldMk cId="2940678582" sldId="1347"/>
            <ac:spMk id="2" creationId="{6A535219-201B-43FF-3E38-7E2549857383}"/>
          </ac:spMkLst>
        </pc:spChg>
      </pc:sldChg>
      <pc:sldChg chg="delSp add del mod">
        <pc:chgData name="Stephanie Bush-Goddard" userId="543fcc9b-aeed-4d90-9850-58cd8c8a2882" providerId="ADAL" clId="{200111DE-C640-4663-9038-6979CDAC09E3}" dt="2024-10-21T18:38:17.566" v="1823" actId="47"/>
        <pc:sldMkLst>
          <pc:docMk/>
          <pc:sldMk cId="3680806679" sldId="1347"/>
        </pc:sldMkLst>
        <pc:graphicFrameChg chg="del">
          <ac:chgData name="Stephanie Bush-Goddard" userId="543fcc9b-aeed-4d90-9850-58cd8c8a2882" providerId="ADAL" clId="{200111DE-C640-4663-9038-6979CDAC09E3}" dt="2024-10-21T18:34:39.529" v="1787" actId="478"/>
          <ac:graphicFrameMkLst>
            <pc:docMk/>
            <pc:sldMk cId="3680806679" sldId="1347"/>
            <ac:graphicFrameMk id="4" creationId="{B3445344-F287-D22E-6D4A-46B0881A64F1}"/>
          </ac:graphicFrameMkLst>
        </pc:graphicFrameChg>
      </pc:sldChg>
      <pc:sldChg chg="add modNotesTx">
        <pc:chgData name="Stephanie Bush-Goddard" userId="543fcc9b-aeed-4d90-9850-58cd8c8a2882" providerId="ADAL" clId="{200111DE-C640-4663-9038-6979CDAC09E3}" dt="2024-10-22T03:24:24.562" v="2434" actId="20577"/>
        <pc:sldMkLst>
          <pc:docMk/>
          <pc:sldMk cId="961840005" sldId="1348"/>
        </pc:sldMkLst>
      </pc:sldChg>
      <pc:sldMasterChg chg="delSldLayout">
        <pc:chgData name="Stephanie Bush-Goddard" userId="543fcc9b-aeed-4d90-9850-58cd8c8a2882" providerId="ADAL" clId="{200111DE-C640-4663-9038-6979CDAC09E3}" dt="2024-10-14T23:21:05.448" v="120" actId="47"/>
        <pc:sldMasterMkLst>
          <pc:docMk/>
          <pc:sldMasterMk cId="647107024" sldId="2147483723"/>
        </pc:sldMasterMkLst>
        <pc:sldLayoutChg chg="del">
          <pc:chgData name="Stephanie Bush-Goddard" userId="543fcc9b-aeed-4d90-9850-58cd8c8a2882" providerId="ADAL" clId="{200111DE-C640-4663-9038-6979CDAC09E3}" dt="2024-10-14T23:21:05.448" v="120" actId="47"/>
          <pc:sldLayoutMkLst>
            <pc:docMk/>
            <pc:sldMasterMk cId="647107024" sldId="2147483723"/>
            <pc:sldLayoutMk cId="1624962368" sldId="214748373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10/21/2024</a:t>
            </a:fld>
            <a:endParaRPr lang="en-US" dirty="0"/>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dirty="0"/>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dirty="0"/>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dirty="0"/>
          </a:p>
        </p:txBody>
      </p:sp>
    </p:spTree>
    <p:extLst>
      <p:ext uri="{BB962C8B-B14F-4D97-AF65-F5344CB8AC3E}">
        <p14:creationId xmlns:p14="http://schemas.microsoft.com/office/powerpoint/2010/main" val="59520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7018A-E188-44A8-B3F6-F786FEDC0DFA}" type="slidenum">
              <a:rPr lang="en-US" smtClean="0"/>
              <a:pPr/>
              <a:t>11</a:t>
            </a:fld>
            <a:endParaRPr lang="en-US" dirty="0"/>
          </a:p>
        </p:txBody>
      </p:sp>
    </p:spTree>
    <p:extLst>
      <p:ext uri="{BB962C8B-B14F-4D97-AF65-F5344CB8AC3E}">
        <p14:creationId xmlns:p14="http://schemas.microsoft.com/office/powerpoint/2010/main" val="1045612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volume, Volume 3, discusses severe accidents, source terms and consequence analysis.</a:t>
            </a:r>
          </a:p>
          <a:p>
            <a:endParaRPr lang="en-US" dirty="0"/>
          </a:p>
          <a:p>
            <a:r>
              <a:rPr lang="en-US" dirty="0"/>
              <a:t>Its describes codes such as SCALE, MELCOR and MACCS.  Most of you know, SCALE generated a source term, MELCOR models the severe accidents and MACCS take the radionuclides to dose, health risk and economic consequence.</a:t>
            </a:r>
          </a:p>
          <a:p>
            <a:endParaRPr lang="en-US" dirty="0"/>
          </a:p>
          <a:p>
            <a:r>
              <a:rPr lang="en-US" dirty="0"/>
              <a:t>On the last slide, I noted that Volume 1 and 2 organized the plants and design types as a roadmap to see if  codes could be modified.</a:t>
            </a:r>
          </a:p>
          <a:p>
            <a:endParaRPr lang="en-US" dirty="0"/>
          </a:p>
          <a:p>
            <a:r>
              <a:rPr lang="en-US" dirty="0"/>
              <a:t>,Volume 3 showed radionuclide transport paths for several of these designs. Shown here are  high level schematics of an HTGR and LMR designs from that document.  </a:t>
            </a:r>
          </a:p>
          <a:p>
            <a:endParaRPr lang="en-US" dirty="0"/>
          </a:p>
          <a:p>
            <a:r>
              <a:rPr lang="en-US" dirty="0"/>
              <a:t>These source terms and schematics provided much needed information that is helping to modify our codes.  For example, we the source terms and plant diagrams in Volume 1, 2 3 for our GALE code NRC Dose Codes and the severe accident source terms for our RASCAL and SNAP/RADTRAD codes.</a:t>
            </a:r>
          </a:p>
          <a:p>
            <a:endParaRPr lang="en-US" dirty="0"/>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fld id="{8937018A-E188-44A8-B3F6-F786FEDC0DFA}" type="slidenum">
              <a:rPr lang="en-US" smtClean="0"/>
              <a:pPr/>
              <a:t>12</a:t>
            </a:fld>
            <a:endParaRPr lang="en-US" dirty="0"/>
          </a:p>
        </p:txBody>
      </p:sp>
    </p:spTree>
    <p:extLst>
      <p:ext uri="{BB962C8B-B14F-4D97-AF65-F5344CB8AC3E}">
        <p14:creationId xmlns:p14="http://schemas.microsoft.com/office/powerpoint/2010/main" val="1050148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Volume 4 is next.  It describes the RAMP codes and key task to be non-lwr ready.  These task include code consolidation, inputting non-lwr source terms, modeling atmospheric transport which could be different in harsh environment or in the near field and other environmental and dosimetric health physics issues.</a:t>
            </a:r>
          </a:p>
          <a:p>
            <a:endParaRPr lang="en-US" dirty="0"/>
          </a:p>
          <a:p>
            <a:r>
              <a:rPr lang="en-US" dirty="0"/>
              <a:t>That’s all I will say about that because the afternoon sessions is devoted to this volume.</a:t>
            </a:r>
          </a:p>
          <a:p>
            <a:endParaRPr lang="en-US" dirty="0"/>
          </a:p>
          <a:p>
            <a:r>
              <a:rPr lang="en-US" dirty="0"/>
              <a:t>NEXT SLIDE PLEASE</a:t>
            </a:r>
          </a:p>
        </p:txBody>
      </p:sp>
      <p:sp>
        <p:nvSpPr>
          <p:cNvPr id="4" name="Slide Number Placeholder 3"/>
          <p:cNvSpPr>
            <a:spLocks noGrp="1"/>
          </p:cNvSpPr>
          <p:nvPr>
            <p:ph type="sldNum" sz="quarter" idx="5"/>
          </p:nvPr>
        </p:nvSpPr>
        <p:spPr/>
        <p:txBody>
          <a:bodyPr/>
          <a:lstStyle/>
          <a:p>
            <a:fld id="{8937018A-E188-44A8-B3F6-F786FEDC0DFA}" type="slidenum">
              <a:rPr lang="en-US" smtClean="0"/>
              <a:pPr/>
              <a:t>13</a:t>
            </a:fld>
            <a:endParaRPr lang="en-US" dirty="0"/>
          </a:p>
        </p:txBody>
      </p:sp>
    </p:spTree>
    <p:extLst>
      <p:ext uri="{BB962C8B-B14F-4D97-AF65-F5344CB8AC3E}">
        <p14:creationId xmlns:p14="http://schemas.microsoft.com/office/powerpoint/2010/main" val="1339734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28A8E8-ECFE-46E9-8D75-88B52B1AE43F}" type="slidenum">
              <a:rPr lang="en-US" smtClean="0"/>
              <a:t>15</a:t>
            </a:fld>
            <a:endParaRPr lang="en-US" dirty="0"/>
          </a:p>
        </p:txBody>
      </p:sp>
    </p:spTree>
    <p:extLst>
      <p:ext uri="{BB962C8B-B14F-4D97-AF65-F5344CB8AC3E}">
        <p14:creationId xmlns:p14="http://schemas.microsoft.com/office/powerpoint/2010/main" val="3199947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DCF70A-28D4-41A9-9DBF-8E2F3FD93DF1}" type="slidenum">
              <a:rPr lang="en-US" smtClean="0"/>
              <a:t>18</a:t>
            </a:fld>
            <a:endParaRPr lang="en-US" dirty="0"/>
          </a:p>
        </p:txBody>
      </p:sp>
    </p:spTree>
    <p:extLst>
      <p:ext uri="{BB962C8B-B14F-4D97-AF65-F5344CB8AC3E}">
        <p14:creationId xmlns:p14="http://schemas.microsoft.com/office/powerpoint/2010/main" val="3935343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came up with a new consolidate and modernize code called SIERRA.</a:t>
            </a:r>
          </a:p>
          <a:p>
            <a:endParaRPr lang="en-US" dirty="0"/>
          </a:p>
          <a:p>
            <a:r>
              <a:rPr lang="en-US" dirty="0"/>
              <a:t>SIERRA stands for </a:t>
            </a:r>
            <a:r>
              <a:rPr lang="en-US" b="0" i="0" u="none" strike="noStrike" dirty="0">
                <a:solidFill>
                  <a:srgbClr val="FFFFFF"/>
                </a:solidFill>
                <a:effectLst/>
                <a:highlight>
                  <a:srgbClr val="F5F5F5"/>
                </a:highlight>
                <a:latin typeface="Arial" panose="020B0604020202020204" pitchFamily="34" charset="0"/>
              </a:rPr>
              <a:t>Software Integration for Environmental Radiological Release Assessments.</a:t>
            </a:r>
          </a:p>
          <a:p>
            <a:endParaRPr lang="en-US" b="0" i="0" u="none" strike="noStrike" dirty="0">
              <a:solidFill>
                <a:srgbClr val="FFFFFF"/>
              </a:solidFill>
              <a:effectLst/>
              <a:highlight>
                <a:srgbClr val="F5F5F5"/>
              </a:highlight>
              <a:latin typeface="Arial" panose="020B0604020202020204" pitchFamily="34" charset="0"/>
            </a:endParaRPr>
          </a:p>
          <a:p>
            <a:r>
              <a:rPr lang="en-US" b="0" i="0" u="none" strike="noStrike" dirty="0">
                <a:solidFill>
                  <a:srgbClr val="FFFFFF"/>
                </a:solidFill>
                <a:effectLst/>
                <a:highlight>
                  <a:srgbClr val="F5F5F5"/>
                </a:highlight>
                <a:latin typeface="Arial" panose="020B0604020202020204" pitchFamily="34" charset="0"/>
              </a:rPr>
              <a:t>It has engines or modules as shown here:  Source Term, Atmospheric, Dose Coefficients, etc etc,</a:t>
            </a:r>
          </a:p>
          <a:p>
            <a:endParaRPr lang="en-US" b="0" i="0" u="none" strike="noStrike" dirty="0">
              <a:solidFill>
                <a:srgbClr val="FFFFFF"/>
              </a:solidFill>
              <a:effectLst/>
              <a:highlight>
                <a:srgbClr val="F5F5F5"/>
              </a:highlight>
              <a:latin typeface="Arial" panose="020B0604020202020204" pitchFamily="34" charset="0"/>
            </a:endParaRPr>
          </a:p>
          <a:p>
            <a:r>
              <a:rPr lang="en-US" b="0" i="0" u="none" strike="noStrike" dirty="0">
                <a:solidFill>
                  <a:srgbClr val="FFFFFF"/>
                </a:solidFill>
                <a:effectLst/>
                <a:highlight>
                  <a:srgbClr val="F5F5F5"/>
                </a:highlight>
                <a:latin typeface="Arial" panose="020B0604020202020204" pitchFamily="34" charset="0"/>
              </a:rPr>
              <a:t>Next Slide please</a:t>
            </a:r>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20</a:t>
            </a:fld>
            <a:endParaRPr lang="en-US" dirty="0"/>
          </a:p>
        </p:txBody>
      </p:sp>
    </p:spTree>
    <p:extLst>
      <p:ext uri="{BB962C8B-B14F-4D97-AF65-F5344CB8AC3E}">
        <p14:creationId xmlns:p14="http://schemas.microsoft.com/office/powerpoint/2010/main" val="2179404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C3DCF70A-28D4-41A9-9DBF-8E2F3FD93DF1}" type="slidenum">
              <a:rPr lang="en-US" smtClean="0"/>
              <a:t>24</a:t>
            </a:fld>
            <a:endParaRPr lang="en-US" dirty="0"/>
          </a:p>
        </p:txBody>
      </p:sp>
    </p:spTree>
    <p:extLst>
      <p:ext uri="{BB962C8B-B14F-4D97-AF65-F5344CB8AC3E}">
        <p14:creationId xmlns:p14="http://schemas.microsoft.com/office/powerpoint/2010/main" val="374547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DCF70A-28D4-41A9-9DBF-8E2F3FD93DF1}" type="slidenum">
              <a:rPr lang="en-US" smtClean="0"/>
              <a:t>25</a:t>
            </a:fld>
            <a:endParaRPr lang="en-US" dirty="0"/>
          </a:p>
        </p:txBody>
      </p:sp>
    </p:spTree>
    <p:extLst>
      <p:ext uri="{BB962C8B-B14F-4D97-AF65-F5344CB8AC3E}">
        <p14:creationId xmlns:p14="http://schemas.microsoft.com/office/powerpoint/2010/main" val="1495556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DCF70A-28D4-41A9-9DBF-8E2F3FD93DF1}" type="slidenum">
              <a:rPr lang="en-US" smtClean="0"/>
              <a:t>27</a:t>
            </a:fld>
            <a:endParaRPr lang="en-US" dirty="0"/>
          </a:p>
        </p:txBody>
      </p:sp>
    </p:spTree>
    <p:extLst>
      <p:ext uri="{BB962C8B-B14F-4D97-AF65-F5344CB8AC3E}">
        <p14:creationId xmlns:p14="http://schemas.microsoft.com/office/powerpoint/2010/main" val="2993179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0104DB-87CA-D64F-AB86-DB2520DDF5D7}" type="slidenum">
              <a:rPr lang="en-US" smtClean="0"/>
              <a:t>30</a:t>
            </a:fld>
            <a:endParaRPr lang="en-US" dirty="0"/>
          </a:p>
        </p:txBody>
      </p:sp>
    </p:spTree>
    <p:extLst>
      <p:ext uri="{BB962C8B-B14F-4D97-AF65-F5344CB8AC3E}">
        <p14:creationId xmlns:p14="http://schemas.microsoft.com/office/powerpoint/2010/main" val="264916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dirty="0"/>
          </a:p>
        </p:txBody>
      </p:sp>
    </p:spTree>
    <p:extLst>
      <p:ext uri="{BB962C8B-B14F-4D97-AF65-F5344CB8AC3E}">
        <p14:creationId xmlns:p14="http://schemas.microsoft.com/office/powerpoint/2010/main" val="1275132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3DCF70A-28D4-41A9-9DBF-8E2F3FD93DF1}" type="slidenum">
              <a:rPr lang="en-US" smtClean="0"/>
              <a:t>33</a:t>
            </a:fld>
            <a:endParaRPr lang="en-US" dirty="0"/>
          </a:p>
        </p:txBody>
      </p:sp>
    </p:spTree>
    <p:extLst>
      <p:ext uri="{BB962C8B-B14F-4D97-AF65-F5344CB8AC3E}">
        <p14:creationId xmlns:p14="http://schemas.microsoft.com/office/powerpoint/2010/main" val="1269496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35</a:t>
            </a:fld>
            <a:endParaRPr lang="en-US" dirty="0"/>
          </a:p>
        </p:txBody>
      </p:sp>
    </p:spTree>
    <p:extLst>
      <p:ext uri="{BB962C8B-B14F-4D97-AF65-F5344CB8AC3E}">
        <p14:creationId xmlns:p14="http://schemas.microsoft.com/office/powerpoint/2010/main" val="1789543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38</a:t>
            </a:fld>
            <a:endParaRPr lang="en-US" dirty="0"/>
          </a:p>
        </p:txBody>
      </p:sp>
    </p:spTree>
    <p:extLst>
      <p:ext uri="{BB962C8B-B14F-4D97-AF65-F5344CB8AC3E}">
        <p14:creationId xmlns:p14="http://schemas.microsoft.com/office/powerpoint/2010/main" val="1779401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710104DB-87CA-D64F-AB86-DB2520DDF5D7}" type="slidenum">
              <a:rPr lang="en-US" smtClean="0"/>
              <a:t>39</a:t>
            </a:fld>
            <a:endParaRPr lang="en-US" dirty="0"/>
          </a:p>
        </p:txBody>
      </p:sp>
    </p:spTree>
    <p:extLst>
      <p:ext uri="{BB962C8B-B14F-4D97-AF65-F5344CB8AC3E}">
        <p14:creationId xmlns:p14="http://schemas.microsoft.com/office/powerpoint/2010/main" val="312940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dirty="0"/>
          </a:p>
        </p:txBody>
      </p:sp>
    </p:spTree>
    <p:extLst>
      <p:ext uri="{BB962C8B-B14F-4D97-AF65-F5344CB8AC3E}">
        <p14:creationId xmlns:p14="http://schemas.microsoft.com/office/powerpoint/2010/main" val="171039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dirty="0"/>
          </a:p>
        </p:txBody>
      </p:sp>
    </p:spTree>
    <p:extLst>
      <p:ext uri="{BB962C8B-B14F-4D97-AF65-F5344CB8AC3E}">
        <p14:creationId xmlns:p14="http://schemas.microsoft.com/office/powerpoint/2010/main" val="36686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dirty="0"/>
          </a:p>
        </p:txBody>
      </p:sp>
    </p:spTree>
    <p:extLst>
      <p:ext uri="{BB962C8B-B14F-4D97-AF65-F5344CB8AC3E}">
        <p14:creationId xmlns:p14="http://schemas.microsoft.com/office/powerpoint/2010/main" val="406181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8937018A-E188-44A8-B3F6-F786FEDC0DFA}" type="slidenum">
              <a:rPr lang="en-US" smtClean="0"/>
              <a:pPr/>
              <a:t>7</a:t>
            </a:fld>
            <a:endParaRPr lang="en-US" dirty="0"/>
          </a:p>
        </p:txBody>
      </p:sp>
    </p:spTree>
    <p:extLst>
      <p:ext uri="{BB962C8B-B14F-4D97-AF65-F5344CB8AC3E}">
        <p14:creationId xmlns:p14="http://schemas.microsoft.com/office/powerpoint/2010/main" val="4211418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7018A-E188-44A8-B3F6-F786FEDC0DFA}" type="slidenum">
              <a:rPr lang="en-US" smtClean="0"/>
              <a:pPr/>
              <a:t>8</a:t>
            </a:fld>
            <a:endParaRPr lang="en-US" dirty="0"/>
          </a:p>
        </p:txBody>
      </p:sp>
    </p:spTree>
    <p:extLst>
      <p:ext uri="{BB962C8B-B14F-4D97-AF65-F5344CB8AC3E}">
        <p14:creationId xmlns:p14="http://schemas.microsoft.com/office/powerpoint/2010/main" val="319412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37018A-E188-44A8-B3F6-F786FEDC0DFA}" type="slidenum">
              <a:rPr lang="en-US" smtClean="0"/>
              <a:pPr/>
              <a:t>9</a:t>
            </a:fld>
            <a:endParaRPr lang="en-US" dirty="0"/>
          </a:p>
        </p:txBody>
      </p:sp>
    </p:spTree>
    <p:extLst>
      <p:ext uri="{BB962C8B-B14F-4D97-AF65-F5344CB8AC3E}">
        <p14:creationId xmlns:p14="http://schemas.microsoft.com/office/powerpoint/2010/main" val="11206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HTGR: High Temperature Gas Reactor</a:t>
            </a:r>
          </a:p>
          <a:p>
            <a:r>
              <a:rPr lang="en-US" dirty="0"/>
              <a:t>PBMR: Peeble Bed Modular Reactors</a:t>
            </a:r>
          </a:p>
          <a:p>
            <a:r>
              <a:rPr lang="en-US" dirty="0"/>
              <a:t>GCFR: Gas Cooled Fast Reactor</a:t>
            </a:r>
          </a:p>
          <a:p>
            <a:r>
              <a:rPr lang="en-US" dirty="0"/>
              <a:t>SFR: Sodium Fast Reactor</a:t>
            </a:r>
          </a:p>
          <a:p>
            <a:r>
              <a:rPr lang="en-US" dirty="0"/>
              <a:t>LMR; Liquid Metal Reactor</a:t>
            </a:r>
          </a:p>
          <a:p>
            <a:r>
              <a:rPr lang="en-US" dirty="0"/>
              <a:t>HPR: Heat Pipe Reactor</a:t>
            </a:r>
          </a:p>
          <a:p>
            <a:r>
              <a:rPr lang="en-US" dirty="0"/>
              <a:t>MSRP: Molten Salt Peeble Bed Reactor</a:t>
            </a:r>
          </a:p>
          <a:p>
            <a:r>
              <a:rPr lang="en-US" dirty="0"/>
              <a:t>MFSR; Molten Floride Salkt</a:t>
            </a:r>
          </a:p>
          <a:p>
            <a:r>
              <a:rPr lang="en-US" dirty="0"/>
              <a:t>MCSR: Molten Chloride Salt Reactor</a:t>
            </a:r>
          </a:p>
        </p:txBody>
      </p:sp>
      <p:sp>
        <p:nvSpPr>
          <p:cNvPr id="4" name="Slide Number Placeholder 3"/>
          <p:cNvSpPr>
            <a:spLocks noGrp="1"/>
          </p:cNvSpPr>
          <p:nvPr>
            <p:ph type="sldNum" sz="quarter" idx="5"/>
          </p:nvPr>
        </p:nvSpPr>
        <p:spPr/>
        <p:txBody>
          <a:bodyPr/>
          <a:lstStyle/>
          <a:p>
            <a:fld id="{8937018A-E188-44A8-B3F6-F786FEDC0DFA}" type="slidenum">
              <a:rPr lang="en-US" smtClean="0"/>
              <a:pPr/>
              <a:t>10</a:t>
            </a:fld>
            <a:endParaRPr lang="en-US" dirty="0"/>
          </a:p>
        </p:txBody>
      </p:sp>
    </p:spTree>
    <p:extLst>
      <p:ext uri="{BB962C8B-B14F-4D97-AF65-F5344CB8AC3E}">
        <p14:creationId xmlns:p14="http://schemas.microsoft.com/office/powerpoint/2010/main" val="210174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chemeClr val="bg1"/>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dirty="0"/>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bg1"/>
                </a:solidFill>
              </a:defRPr>
            </a:lvl1pPr>
          </a:lstStyle>
          <a:p>
            <a:fld id="{ABD4F8E3-4ED9-44B4-99E6-8A3D2CF8D415}" type="datetime4">
              <a:rPr lang="en-US" smtClean="0"/>
              <a:pPr/>
              <a:t>October 21, 2024</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88442"/>
            <a:ext cx="4963110" cy="44115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userDrawn="1">
          <p15:clr>
            <a:srgbClr val="FBAE40"/>
          </p15:clr>
        </p15:guide>
        <p15:guide id="2"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0972800" cy="1371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txBox="1">
            <a:spLocks/>
          </p:cNvSpPr>
          <p:nvPr userDrawn="1"/>
        </p:nvSpPr>
        <p:spPr>
          <a:xfrm>
            <a:off x="13289280" y="7680960"/>
            <a:ext cx="731520" cy="548640"/>
          </a:xfrm>
          <a:prstGeom prst="rect">
            <a:avLst/>
          </a:prstGeom>
        </p:spPr>
        <p:txBody>
          <a:bodyPr tIns="109728" bIns="109728"/>
          <a:lstStyle>
            <a:defPPr>
              <a:defRPr lang="en-US"/>
            </a:defPPr>
            <a:lvl1pPr marL="0" algn="ctr" defTabSz="914400" rtl="0" eaLnBrk="1" latinLnBrk="0" hangingPunct="1">
              <a:defRPr sz="18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07C49B-6361-429E-95C0-8ACFC6C4674B}" type="slidenum">
              <a:rPr lang="en-US" sz="2160" smtClean="0"/>
              <a:pPr/>
              <a:t>‹#›</a:t>
            </a:fld>
            <a:endParaRPr lang="en-US" sz="2160" dirty="0"/>
          </a:p>
        </p:txBody>
      </p:sp>
    </p:spTree>
    <p:extLst>
      <p:ext uri="{BB962C8B-B14F-4D97-AF65-F5344CB8AC3E}">
        <p14:creationId xmlns:p14="http://schemas.microsoft.com/office/powerpoint/2010/main" val="313962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4366006" y="6372000"/>
            <a:ext cx="5443200" cy="1857600"/>
          </a:xfrm>
          <a:solidFill>
            <a:schemeClr val="bg1">
              <a:lumMod val="85000"/>
              <a:alpha val="80000"/>
            </a:schemeClr>
          </a:solidFill>
        </p:spPr>
        <p:txBody>
          <a:bodyPr lIns="288000" tIns="252000"/>
          <a:lstStyle>
            <a:lvl1pPr marL="0" indent="0">
              <a:spcBef>
                <a:spcPts val="450"/>
              </a:spcBef>
              <a:buNone/>
              <a:defRPr sz="1170" b="1">
                <a:solidFill>
                  <a:schemeClr val="tx2"/>
                </a:solidFill>
                <a:latin typeface="+mj-lt"/>
              </a:defRPr>
            </a:lvl1pPr>
            <a:lvl2pPr marL="0" indent="0">
              <a:spcBef>
                <a:spcPts val="450"/>
              </a:spcBef>
              <a:buNone/>
              <a:defRPr sz="9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945100" y="6372000"/>
            <a:ext cx="3334165" cy="1857600"/>
          </a:xfrm>
          <a:solidFill>
            <a:schemeClr val="bg1">
              <a:lumMod val="95000"/>
            </a:schemeClr>
          </a:solidFill>
        </p:spPr>
        <p:txBody>
          <a:bodyPr lIns="288000" tIns="252000"/>
          <a:lstStyle>
            <a:lvl1pPr marL="0" indent="0">
              <a:spcBef>
                <a:spcPts val="450"/>
              </a:spcBef>
              <a:buNone/>
              <a:defRPr sz="1170" b="1">
                <a:solidFill>
                  <a:schemeClr val="tx2"/>
                </a:solidFill>
                <a:latin typeface="+mj-lt"/>
              </a:defRPr>
            </a:lvl1pPr>
            <a:lvl2pPr marL="0" indent="0">
              <a:spcBef>
                <a:spcPts val="450"/>
              </a:spcBef>
              <a:buNone/>
              <a:defRPr sz="9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816427" y="236547"/>
            <a:ext cx="12853854" cy="1590676"/>
          </a:xfrm>
        </p:spPr>
        <p:txBody>
          <a:bodyPr>
            <a:normAutofit/>
          </a:bodyPr>
          <a:lstStyle>
            <a:lvl1pPr>
              <a:defRPr sz="27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816427" y="2143725"/>
            <a:ext cx="12853854" cy="39672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9895952" y="6372000"/>
            <a:ext cx="3723840" cy="1857600"/>
          </a:xfrm>
          <a:solidFill>
            <a:schemeClr val="bg1">
              <a:lumMod val="95000"/>
            </a:schemeClr>
          </a:solidFill>
        </p:spPr>
        <p:txBody>
          <a:bodyPr lIns="288000" tIns="252000"/>
          <a:lstStyle>
            <a:lvl1pPr marL="0" indent="0">
              <a:spcBef>
                <a:spcPts val="450"/>
              </a:spcBef>
              <a:buNone/>
              <a:defRPr sz="1170" b="1">
                <a:solidFill>
                  <a:schemeClr val="tx2"/>
                </a:solidFill>
                <a:latin typeface="+mj-lt"/>
              </a:defRPr>
            </a:lvl1pPr>
            <a:lvl2pPr marL="0" indent="0">
              <a:spcBef>
                <a:spcPts val="450"/>
              </a:spcBef>
              <a:buNone/>
              <a:defRPr sz="9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945099" y="1417320"/>
            <a:ext cx="3456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690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54880" y="91440"/>
            <a:ext cx="9144000" cy="1609726"/>
          </a:xfrm>
        </p:spPr>
        <p:txBody>
          <a:bodyPr vert="horz" lIns="91440" tIns="45720" rIns="91440" bIns="45720" rtlCol="0" anchor="ctr">
            <a:normAutofit/>
          </a:bodyPr>
          <a:lstStyle>
            <a:lvl1pPr>
              <a:defRPr lang="en-US" sz="4320" dirty="0"/>
            </a:lvl1pPr>
          </a:lstStyle>
          <a:p>
            <a:pPr lvl="0"/>
            <a:r>
              <a:rPr lang="en-US"/>
              <a:t>Click to edit Master title style</a:t>
            </a:r>
            <a:endParaRPr lang="en-US" dirty="0"/>
          </a:p>
        </p:txBody>
      </p:sp>
      <p:sp>
        <p:nvSpPr>
          <p:cNvPr id="3" name="Date Placeholder 2"/>
          <p:cNvSpPr>
            <a:spLocks noGrp="1"/>
          </p:cNvSpPr>
          <p:nvPr>
            <p:ph type="dt" sz="half" idx="10"/>
          </p:nvPr>
        </p:nvSpPr>
        <p:spPr>
          <a:xfrm>
            <a:off x="731520" y="7700011"/>
            <a:ext cx="3413760" cy="438150"/>
          </a:xfrm>
        </p:spPr>
        <p:txBody>
          <a:bodyPr/>
          <a:lstStyle/>
          <a:p>
            <a:r>
              <a:rPr lang="en-US" dirty="0"/>
              <a:t>6-8 November 2013</a:t>
            </a:r>
          </a:p>
        </p:txBody>
      </p:sp>
      <p:sp>
        <p:nvSpPr>
          <p:cNvPr id="4" name="Footer Placeholder 3"/>
          <p:cNvSpPr>
            <a:spLocks noGrp="1"/>
          </p:cNvSpPr>
          <p:nvPr>
            <p:ph type="ftr" sz="quarter" idx="11"/>
          </p:nvPr>
        </p:nvSpPr>
        <p:spPr>
          <a:xfrm>
            <a:off x="4998720" y="7700011"/>
            <a:ext cx="4632960" cy="438150"/>
          </a:xfrm>
        </p:spPr>
        <p:txBody>
          <a:bodyPr/>
          <a:lstStyle/>
          <a:p>
            <a:r>
              <a:rPr lang="en-US" dirty="0"/>
              <a:t>CAMP Fall 2013 | Washington, DC</a:t>
            </a:r>
          </a:p>
        </p:txBody>
      </p:sp>
      <p:sp>
        <p:nvSpPr>
          <p:cNvPr id="5" name="Slide Number Placeholder 4"/>
          <p:cNvSpPr>
            <a:spLocks noGrp="1"/>
          </p:cNvSpPr>
          <p:nvPr>
            <p:ph type="sldNum" sz="quarter" idx="12"/>
          </p:nvPr>
        </p:nvSpPr>
        <p:spPr>
          <a:xfrm>
            <a:off x="10485120" y="7700011"/>
            <a:ext cx="3413760" cy="43815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64773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54880" y="91440"/>
            <a:ext cx="9144000" cy="1609726"/>
          </a:xfrm>
        </p:spPr>
        <p:txBody>
          <a:bodyPr>
            <a:normAutofit/>
          </a:bodyPr>
          <a:lstStyle>
            <a:lvl1pPr>
              <a:defRPr sz="4320"/>
            </a:lvl1pPr>
          </a:lstStyle>
          <a:p>
            <a:r>
              <a:rPr lang="en-US"/>
              <a:t>Click to edit Master title style</a:t>
            </a:r>
            <a:endParaRPr lang="en-US" dirty="0"/>
          </a:p>
        </p:txBody>
      </p:sp>
      <p:sp>
        <p:nvSpPr>
          <p:cNvPr id="3" name="Content Placeholder 2"/>
          <p:cNvSpPr>
            <a:spLocks noGrp="1"/>
          </p:cNvSpPr>
          <p:nvPr>
            <p:ph sz="half" idx="1"/>
          </p:nvPr>
        </p:nvSpPr>
        <p:spPr>
          <a:xfrm>
            <a:off x="121920" y="1920240"/>
            <a:ext cx="7071360" cy="5669280"/>
          </a:xfrm>
        </p:spPr>
        <p:txBody>
          <a:bodyPr>
            <a:normAutofit/>
          </a:bodyPr>
          <a:lstStyle>
            <a:lvl1pPr>
              <a:defRPr sz="2880"/>
            </a:lvl1pPr>
            <a:lvl2pPr>
              <a:defRPr sz="2400"/>
            </a:lvl2pPr>
            <a:lvl3pPr>
              <a:defRPr sz="2160"/>
            </a:lvl3pPr>
            <a:lvl4pPr>
              <a:defRPr sz="1920"/>
            </a:lvl4pPr>
            <a:lvl5pPr>
              <a:defRPr sz="192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37120" y="1920240"/>
            <a:ext cx="7071360" cy="5669280"/>
          </a:xfrm>
        </p:spPr>
        <p:txBody>
          <a:bodyPr vert="horz" lIns="91440" tIns="45720" rIns="91440" bIns="45720" rtlCol="0">
            <a:normAutofit/>
          </a:bodyPr>
          <a:lstStyle>
            <a:lvl1pPr>
              <a:defRPr lang="en-US" sz="2880" smtClean="0"/>
            </a:lvl1pPr>
            <a:lvl2pPr>
              <a:defRPr lang="en-US" sz="2400" smtClean="0"/>
            </a:lvl2pPr>
            <a:lvl3pPr>
              <a:defRPr lang="en-US" sz="2160" smtClean="0"/>
            </a:lvl3pPr>
            <a:lvl4pPr>
              <a:defRPr lang="en-US" sz="1920" smtClean="0"/>
            </a:lvl4pPr>
            <a:lvl5pPr>
              <a:defRPr lang="en-US"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31520" y="7700011"/>
            <a:ext cx="3413760" cy="438150"/>
          </a:xfrm>
        </p:spPr>
        <p:txBody>
          <a:bodyPr/>
          <a:lstStyle/>
          <a:p>
            <a:r>
              <a:rPr lang="en-US" dirty="0"/>
              <a:t>6-8 November 2013</a:t>
            </a:r>
          </a:p>
        </p:txBody>
      </p:sp>
      <p:sp>
        <p:nvSpPr>
          <p:cNvPr id="6" name="Footer Placeholder 5"/>
          <p:cNvSpPr>
            <a:spLocks noGrp="1"/>
          </p:cNvSpPr>
          <p:nvPr>
            <p:ph type="ftr" sz="quarter" idx="11"/>
          </p:nvPr>
        </p:nvSpPr>
        <p:spPr>
          <a:xfrm>
            <a:off x="4998720" y="7700011"/>
            <a:ext cx="4632960" cy="438150"/>
          </a:xfrm>
        </p:spPr>
        <p:txBody>
          <a:bodyPr/>
          <a:lstStyle/>
          <a:p>
            <a:r>
              <a:rPr lang="en-US" dirty="0"/>
              <a:t>CAMP Fall 2013 | Washington, DC</a:t>
            </a:r>
          </a:p>
        </p:txBody>
      </p:sp>
      <p:sp>
        <p:nvSpPr>
          <p:cNvPr id="7" name="Slide Number Placeholder 6"/>
          <p:cNvSpPr>
            <a:spLocks noGrp="1"/>
          </p:cNvSpPr>
          <p:nvPr>
            <p:ph type="sldNum" sz="quarter" idx="12"/>
          </p:nvPr>
        </p:nvSpPr>
        <p:spPr>
          <a:xfrm>
            <a:off x="10485120" y="7700011"/>
            <a:ext cx="3413760" cy="438150"/>
          </a:xfr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72833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1BC267-6301-D647-5DD0-B5814043AC79}"/>
              </a:ext>
            </a:extLst>
          </p:cNvPr>
          <p:cNvSpPr/>
          <p:nvPr userDrawn="1"/>
        </p:nvSpPr>
        <p:spPr>
          <a:xfrm>
            <a:off x="6408814" y="0"/>
            <a:ext cx="8221586"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898104" y="457200"/>
            <a:ext cx="7275095"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898104" y="6858000"/>
            <a:ext cx="7275095"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10/21/2024</a:t>
            </a:fld>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408814" y="0"/>
            <a:ext cx="8221586"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829168" y="457199"/>
            <a:ext cx="7373874"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10/21/2024</a:t>
            </a:fld>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Clr>
                <a:srgbClr val="18335A"/>
              </a:buClr>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Clr>
                <a:srgbClr val="18335A"/>
              </a:buClr>
              <a:buFont typeface="Wingdings" panose="05000000000000000000" pitchFamily="2" charset="2"/>
              <a:buChar char="ü"/>
              <a:defRPr sz="2000">
                <a:latin typeface="Arial" panose="020B0604020202020204" pitchFamily="34" charset="0"/>
                <a:cs typeface="Arial" panose="020B0604020202020204" pitchFamily="34" charset="0"/>
              </a:defRPr>
            </a:lvl3pPr>
            <a:lvl4pPr>
              <a:buClr>
                <a:srgbClr val="18335A"/>
              </a:buClr>
              <a:defRPr sz="1800">
                <a:latin typeface="Arial" panose="020B0604020202020204" pitchFamily="34" charset="0"/>
                <a:cs typeface="Arial" panose="020B0604020202020204" pitchFamily="34" charset="0"/>
              </a:defRPr>
            </a:lvl4pPr>
            <a:lvl5pPr marL="2468880" indent="-274320">
              <a:buClr>
                <a:srgbClr val="18335A"/>
              </a:buClr>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10/21/2024</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a:extLst>
              <a:ext uri="{FF2B5EF4-FFF2-40B4-BE49-F238E27FC236}">
                <a16:creationId xmlns:a16="http://schemas.microsoft.com/office/drawing/2014/main" id="{786CD40E-4F18-75F7-79A8-011C7628FB8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90215" y="651470"/>
            <a:ext cx="3552552" cy="774700"/>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5820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696836"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5820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696836"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5820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5820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696836"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696836"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chemeClr val="bg1"/>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F37421"/>
              </a:buClr>
              <a:defRPr sz="2800">
                <a:solidFill>
                  <a:schemeClr val="bg1"/>
                </a:solidFill>
              </a:defRPr>
            </a:lvl1pPr>
            <a:lvl2pPr marL="822960" indent="-274320">
              <a:buClr>
                <a:srgbClr val="F37421"/>
              </a:buClr>
              <a:buFont typeface="Wingdings" panose="05000000000000000000" pitchFamily="2" charset="2"/>
              <a:buChar char="§"/>
              <a:defRPr sz="2400">
                <a:solidFill>
                  <a:schemeClr val="bg1"/>
                </a:solidFill>
              </a:defRPr>
            </a:lvl2pPr>
            <a:lvl3pPr marL="1371600" indent="-274320">
              <a:buClr>
                <a:srgbClr val="F37421"/>
              </a:buClr>
              <a:buFont typeface="Wingdings" panose="05000000000000000000" pitchFamily="2" charset="2"/>
              <a:buChar char="ü"/>
              <a:defRPr sz="2000">
                <a:solidFill>
                  <a:schemeClr val="bg1"/>
                </a:solidFill>
              </a:defRPr>
            </a:lvl3pPr>
            <a:lvl4pPr>
              <a:buClr>
                <a:srgbClr val="F37421"/>
              </a:buClr>
              <a:defRPr sz="1800">
                <a:solidFill>
                  <a:schemeClr val="bg1"/>
                </a:solidFill>
              </a:defRPr>
            </a:lvl4pPr>
            <a:lvl5pPr marL="2468880" indent="-274320">
              <a:buClr>
                <a:srgbClr val="F37421"/>
              </a:buClr>
              <a:buFont typeface="Wingdings" panose="05000000000000000000" pitchFamily="2" charset="2"/>
              <a:buChar cha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10/21/2024</a:t>
            </a:fld>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10/21/2024</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18335A"/>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5" name="Picture 4">
            <a:extLst>
              <a:ext uri="{FF2B5EF4-FFF2-40B4-BE49-F238E27FC236}">
                <a16:creationId xmlns:a16="http://schemas.microsoft.com/office/drawing/2014/main" id="{AF997D58-B226-C3DC-EAF2-075252DCC15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90215" y="651470"/>
            <a:ext cx="3552552" cy="774700"/>
          </a:xfrm>
          <a:prstGeom prst="rect">
            <a:avLst/>
          </a:prstGeom>
        </p:spPr>
      </p:pic>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929246" y="0"/>
            <a:ext cx="13701154"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dirty="0"/>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10/21/2024</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18335A"/>
                </a:solidFill>
                <a:latin typeface="Arial" panose="020B0604020202020204" pitchFamily="34" charset="0"/>
                <a:ea typeface="+mn-ea"/>
                <a:cs typeface="Arial" panose="020B0604020202020204" pitchFamily="34" charset="0"/>
              </a:defRPr>
            </a:lvl1pPr>
          </a:lstStyle>
          <a:p>
            <a:r>
              <a:rPr lang="en-US"/>
              <a:t>Click to edit slide title</a:t>
            </a:r>
          </a:p>
        </p:txBody>
      </p:sp>
      <p:pic>
        <p:nvPicPr>
          <p:cNvPr id="5" name="Picture 4">
            <a:extLst>
              <a:ext uri="{FF2B5EF4-FFF2-40B4-BE49-F238E27FC236}">
                <a16:creationId xmlns:a16="http://schemas.microsoft.com/office/drawing/2014/main" id="{BD93BD22-CF1A-08FD-E440-8A92AF455B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90215" y="651470"/>
            <a:ext cx="3552552" cy="774700"/>
          </a:xfrm>
          <a:prstGeom prst="rect">
            <a:avLst/>
          </a:prstGeom>
        </p:spPr>
      </p:pic>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929246" y="0"/>
            <a:ext cx="13701153"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10/21/2024</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4343400"/>
          </a:xfrm>
          <a:prstGeom prst="rect">
            <a:avLst/>
          </a:prstGeom>
          <a:noFill/>
        </p:spPr>
        <p:txBody>
          <a:bodyPr wrap="square" lIns="0" tIns="0" rIns="0" bIns="0" rtlCol="0" anchor="ctr" anchorCtr="0">
            <a:noAutofit/>
          </a:bodyPr>
          <a:lstStyle/>
          <a:p>
            <a:pPr>
              <a:lnSpc>
                <a:spcPct val="90000"/>
              </a:lnSpc>
            </a:pPr>
            <a:r>
              <a:rPr lang="en-US" sz="4800" b="1" dirty="0">
                <a:solidFill>
                  <a:schemeClr val="bg1"/>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772400"/>
            <a:ext cx="4937125" cy="4572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www.nrc.gov/docs/ML2003/ML20030A178.pdf"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www.nrc.gov/docs/ML2003/ML20030A178.pdf" TargetMode="Externa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adamsxt.nrc.gov/navigator/AdamsXT/content/downloadContent.faces?objectStoreName=MainLibrary&amp;ForceBrowserDownloadMgrPrompt=false&amp;vsId=%7b1F3D1883-04BD-CF61-8F92-786F03400000%7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hyperlink" Target="https://www.nrc.gov/docs/ML2208/ML22088A231.pdf" TargetMode="External"/><Relationship Id="rId2" Type="http://schemas.openxmlformats.org/officeDocument/2006/relationships/hyperlink" Target="https://www.nrc.gov/reactors/new-reactors/advanced/who-were-working-with/pre-application-activities.html" TargetMode="External"/><Relationship Id="rId1" Type="http://schemas.openxmlformats.org/officeDocument/2006/relationships/slideLayout" Target="../slideLayouts/slideLayout4.xml"/><Relationship Id="rId6" Type="http://schemas.openxmlformats.org/officeDocument/2006/relationships/hyperlink" Target="https://www.nrc.gov/docs/ML2331/ML23317A093.pdf" TargetMode="External"/><Relationship Id="rId5" Type="http://schemas.openxmlformats.org/officeDocument/2006/relationships/hyperlink" Target="https://www.nrc.gov/docs/ML2401/ML24017A116.pdf" TargetMode="External"/><Relationship Id="rId4" Type="http://schemas.openxmlformats.org/officeDocument/2006/relationships/hyperlink" Target="https://www.nrc.gov/docs/ML2413/ML24131A149.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nrc.gov/docs/ML2331/ML23317A093.pdf"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www.nrc.gov/docs/ML2401/ML24017A116.pdf" TargetMode="External"/><Relationship Id="rId5" Type="http://schemas.openxmlformats.org/officeDocument/2006/relationships/hyperlink" Target="https://www.nrc.gov/docs/ML2413/ML24131A149.pdf" TargetMode="External"/><Relationship Id="rId4" Type="http://schemas.openxmlformats.org/officeDocument/2006/relationships/hyperlink" Target="https://www.nrc.gov/docs/ML2208/ML22088A231.pd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hyperlink" Target="https://www.nrc.gov/docs/ML2003/ML20030A177.pdf" TargetMode="External"/><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hyperlink" Target="https://adamsxt.nrc.gov/navigator/AdamsXT/content/downloadContent.faces?objectStoreName=MainLibrary&amp;ForceBrowserDownloadMgrPrompt=false&amp;vsId=%7b1F3D1883-04BD-CF61-8F92-786F03400000%7d"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www.nrc.gov/docs/ML2003/ML20030A176.pdf" TargetMode="Externa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hyperlink" Target="https://www.nrc.gov/docs/ML2003/ML20030A178.pdf" TargetMode="External"/><Relationship Id="rId4" Type="http://schemas.openxmlformats.org/officeDocument/2006/relationships/hyperlink" Target="https://www.nrc.gov/docs/ML2003/ML20030A174.pdf" TargetMode="External"/><Relationship Id="rId9" Type="http://schemas.openxmlformats.org/officeDocument/2006/relationships/image" Target="../media/image15.png"/><Relationship Id="rId14" Type="http://schemas.openxmlformats.org/officeDocument/2006/relationships/hyperlink" Target="https://adamsxt.nrc.gov/navigator/AdamsXT/content/downloadContent.faces?objectStoreName=MainLibrary&amp;ForceBrowserDownloadMgrPrompt=false&amp;vsId=%7b049755E3-6655-CADB-8EB6-787E25A00000%7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www.nrc.gov/docs/ML2003/ML20030A176.pdf"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261067" y="2560320"/>
            <a:ext cx="4977245" cy="2011680"/>
          </a:xfrm>
        </p:spPr>
        <p:txBody>
          <a:bodyPr/>
          <a:lstStyle/>
          <a:p>
            <a:r>
              <a:rPr lang="en-US" dirty="0"/>
              <a:t>RAMP Code Consolidation Project</a:t>
            </a:r>
            <a:br>
              <a:rPr lang="en-US" dirty="0"/>
            </a:br>
            <a:r>
              <a:rPr lang="en-US" dirty="0"/>
              <a:t>SIERRA</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666312" y="5671290"/>
            <a:ext cx="4572000" cy="274320"/>
          </a:xfrm>
        </p:spPr>
        <p:txBody>
          <a:bodyPr wrap="none" lIns="0" tIns="0" rIns="0" bIns="0" anchor="t">
            <a:noAutofit/>
          </a:bodyPr>
          <a:lstStyle/>
          <a:p>
            <a:r>
              <a:rPr lang="en-US" dirty="0">
                <a:latin typeface="Arial"/>
                <a:cs typeface="Arial"/>
              </a:rPr>
              <a:t>Stephanie Bush-Goddard, Ph. D.</a:t>
            </a:r>
            <a:endParaRPr lang="en-US" dirty="0"/>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666312" y="6011426"/>
            <a:ext cx="4572000" cy="274320"/>
          </a:xfrm>
        </p:spPr>
        <p:txBody>
          <a:bodyPr/>
          <a:lstStyle/>
          <a:p>
            <a:r>
              <a:rPr lang="en-US" dirty="0"/>
              <a:t>Senior RAMP Program Manager</a:t>
            </a:r>
          </a:p>
        </p:txBody>
      </p:sp>
      <p:sp>
        <p:nvSpPr>
          <p:cNvPr id="2" name="TextBox 1">
            <a:extLst>
              <a:ext uri="{FF2B5EF4-FFF2-40B4-BE49-F238E27FC236}">
                <a16:creationId xmlns:a16="http://schemas.microsoft.com/office/drawing/2014/main" id="{A428D170-B3DB-1A3F-09C3-0DAF447C84C8}"/>
              </a:ext>
            </a:extLst>
          </p:cNvPr>
          <p:cNvSpPr txBox="1"/>
          <p:nvPr/>
        </p:nvSpPr>
        <p:spPr>
          <a:xfrm>
            <a:off x="1666312" y="6900203"/>
            <a:ext cx="4572000" cy="738664"/>
          </a:xfrm>
          <a:prstGeom prst="rect">
            <a:avLst/>
          </a:prstGeom>
          <a:noFill/>
        </p:spPr>
        <p:txBody>
          <a:bodyPr wrap="square" lIns="0" tIns="0" rIns="0" bIns="0" rtlCol="0">
            <a:spAutoFit/>
          </a:bodyPr>
          <a:lstStyle/>
          <a:p>
            <a:pPr algn="r"/>
            <a:r>
              <a:rPr lang="en-US" sz="1600" b="1" i="0" dirty="0">
                <a:solidFill>
                  <a:schemeClr val="bg1"/>
                </a:solidFill>
                <a:effectLst/>
              </a:rPr>
              <a:t>2024 Fall RUG &amp; MUG Meeting</a:t>
            </a:r>
            <a:br>
              <a:rPr lang="en-US" sz="1600" dirty="0">
                <a:solidFill>
                  <a:schemeClr val="bg1"/>
                </a:solidFill>
              </a:rPr>
            </a:br>
            <a:r>
              <a:rPr lang="en-US" sz="1600" b="0" i="0" dirty="0">
                <a:solidFill>
                  <a:schemeClr val="bg1"/>
                </a:solidFill>
                <a:effectLst/>
              </a:rPr>
              <a:t>October 21–25, 2024</a:t>
            </a:r>
            <a:br>
              <a:rPr lang="en-US" sz="1600" dirty="0">
                <a:solidFill>
                  <a:schemeClr val="bg1"/>
                </a:solidFill>
              </a:rPr>
            </a:br>
            <a:r>
              <a:rPr lang="en-US" sz="1600" b="0" i="0" dirty="0">
                <a:solidFill>
                  <a:schemeClr val="bg1"/>
                </a:solidFill>
                <a:effectLst/>
              </a:rPr>
              <a:t>Rockville, MD</a:t>
            </a:r>
            <a:endParaRPr lang="en-US" sz="1600" dirty="0">
              <a:solidFill>
                <a:schemeClr val="bg1"/>
              </a:solidFill>
            </a:endParaRPr>
          </a:p>
        </p:txBody>
      </p:sp>
    </p:spTree>
    <p:extLst>
      <p:ext uri="{BB962C8B-B14F-4D97-AF65-F5344CB8AC3E}">
        <p14:creationId xmlns:p14="http://schemas.microsoft.com/office/powerpoint/2010/main" val="261575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C0A3F5-76F2-4E89-A3BC-0A7F6716D6EF}"/>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594F8-F3AA-457C-B82E-EFC980D0B1D8}" type="slidenum">
              <a:rPr lang="en-US" smtClean="0"/>
              <a:pPr/>
              <a:t>10</a:t>
            </a:fld>
            <a:endParaRPr lang="en-US" dirty="0"/>
          </a:p>
        </p:txBody>
      </p:sp>
      <p:sp>
        <p:nvSpPr>
          <p:cNvPr id="2" name="Title 1">
            <a:extLst>
              <a:ext uri="{FF2B5EF4-FFF2-40B4-BE49-F238E27FC236}">
                <a16:creationId xmlns:a16="http://schemas.microsoft.com/office/drawing/2014/main" id="{AD876838-39CB-4A71-BC9E-A81543820A4C}"/>
              </a:ext>
            </a:extLst>
          </p:cNvPr>
          <p:cNvSpPr>
            <a:spLocks noGrp="1"/>
          </p:cNvSpPr>
          <p:nvPr>
            <p:ph type="title" idx="4294967295"/>
          </p:nvPr>
        </p:nvSpPr>
        <p:spPr>
          <a:xfrm>
            <a:off x="0" y="208312"/>
            <a:ext cx="14086704" cy="1267254"/>
          </a:xfrm>
          <a:prstGeom prst="rect">
            <a:avLst/>
          </a:prstGeom>
        </p:spPr>
        <p:txBody>
          <a:bodyPr>
            <a:normAutofit fontScale="90000"/>
          </a:bodyPr>
          <a:lstStyle/>
          <a:p>
            <a:pPr algn="ctr"/>
            <a:r>
              <a:rPr lang="en-US" dirty="0">
                <a:effectLst/>
              </a:rPr>
              <a:t>Volume 1 and 2</a:t>
            </a:r>
            <a:br>
              <a:rPr lang="en-US" dirty="0">
                <a:effectLst/>
              </a:rPr>
            </a:br>
            <a:r>
              <a:rPr lang="en-US" sz="3720" dirty="0"/>
              <a:t>Possible Non-LWR Plant Designs and Fuel Type</a:t>
            </a:r>
          </a:p>
        </p:txBody>
      </p:sp>
      <p:graphicFrame>
        <p:nvGraphicFramePr>
          <p:cNvPr id="3" name="Table 2">
            <a:extLst>
              <a:ext uri="{FF2B5EF4-FFF2-40B4-BE49-F238E27FC236}">
                <a16:creationId xmlns:a16="http://schemas.microsoft.com/office/drawing/2014/main" id="{EBE4ED2D-52B9-4928-867A-4AC33880ED60}"/>
              </a:ext>
            </a:extLst>
          </p:cNvPr>
          <p:cNvGraphicFramePr>
            <a:graphicFrameLocks noGrp="1"/>
          </p:cNvGraphicFramePr>
          <p:nvPr>
            <p:extLst>
              <p:ext uri="{D42A27DB-BD31-4B8C-83A1-F6EECF244321}">
                <p14:modId xmlns:p14="http://schemas.microsoft.com/office/powerpoint/2010/main" val="1724362622"/>
              </p:ext>
            </p:extLst>
          </p:nvPr>
        </p:nvGraphicFramePr>
        <p:xfrm>
          <a:off x="1062682" y="1475566"/>
          <a:ext cx="13271156" cy="6434512"/>
        </p:xfrm>
        <a:graphic>
          <a:graphicData uri="http://schemas.openxmlformats.org/drawingml/2006/table">
            <a:tbl>
              <a:tblPr firstRow="1" bandRow="1">
                <a:tableStyleId>{7DF18680-E054-41AD-8BC1-D1AEF772440D}</a:tableStyleId>
              </a:tblPr>
              <a:tblGrid>
                <a:gridCol w="669645">
                  <a:extLst>
                    <a:ext uri="{9D8B030D-6E8A-4147-A177-3AD203B41FA5}">
                      <a16:colId xmlns:a16="http://schemas.microsoft.com/office/drawing/2014/main" val="1673795365"/>
                    </a:ext>
                  </a:extLst>
                </a:gridCol>
                <a:gridCol w="5669370">
                  <a:extLst>
                    <a:ext uri="{9D8B030D-6E8A-4147-A177-3AD203B41FA5}">
                      <a16:colId xmlns:a16="http://schemas.microsoft.com/office/drawing/2014/main" val="2458852113"/>
                    </a:ext>
                  </a:extLst>
                </a:gridCol>
                <a:gridCol w="3888298">
                  <a:extLst>
                    <a:ext uri="{9D8B030D-6E8A-4147-A177-3AD203B41FA5}">
                      <a16:colId xmlns:a16="http://schemas.microsoft.com/office/drawing/2014/main" val="2064430390"/>
                    </a:ext>
                  </a:extLst>
                </a:gridCol>
                <a:gridCol w="3043843">
                  <a:extLst>
                    <a:ext uri="{9D8B030D-6E8A-4147-A177-3AD203B41FA5}">
                      <a16:colId xmlns:a16="http://schemas.microsoft.com/office/drawing/2014/main" val="1590999336"/>
                    </a:ext>
                  </a:extLst>
                </a:gridCol>
              </a:tblGrid>
              <a:tr h="524986">
                <a:tc>
                  <a:txBody>
                    <a:bodyPr/>
                    <a:lstStyle/>
                    <a:p>
                      <a:endParaRPr lang="en-US" sz="2600" dirty="0"/>
                    </a:p>
                  </a:txBody>
                  <a:tcPr marL="109728" marR="109728" marT="54864" marB="54864"/>
                </a:tc>
                <a:tc>
                  <a:txBody>
                    <a:bodyPr/>
                    <a:lstStyle/>
                    <a:p>
                      <a:pPr algn="ctr"/>
                      <a:r>
                        <a:rPr lang="en-US" sz="2600" dirty="0"/>
                        <a:t>Non-LWR Plant Description</a:t>
                      </a:r>
                    </a:p>
                  </a:txBody>
                  <a:tcPr marL="109728" marR="109728" marT="54864" marB="54864"/>
                </a:tc>
                <a:tc>
                  <a:txBody>
                    <a:bodyPr/>
                    <a:lstStyle/>
                    <a:p>
                      <a:pPr algn="ctr"/>
                      <a:r>
                        <a:rPr lang="en-US" sz="2600" dirty="0"/>
                        <a:t>Examples</a:t>
                      </a:r>
                    </a:p>
                  </a:txBody>
                  <a:tcPr marL="109728" marR="109728" marT="54864" marB="54864"/>
                </a:tc>
                <a:tc>
                  <a:txBody>
                    <a:bodyPr/>
                    <a:lstStyle/>
                    <a:p>
                      <a:pPr algn="ctr"/>
                      <a:r>
                        <a:rPr lang="en-US" sz="2600" dirty="0"/>
                        <a:t>Fuel Types</a:t>
                      </a:r>
                    </a:p>
                  </a:txBody>
                  <a:tcPr marL="0" marR="109728" marT="54864" marB="54864"/>
                </a:tc>
                <a:extLst>
                  <a:ext uri="{0D108BD9-81ED-4DB2-BD59-A6C34878D82A}">
                    <a16:rowId xmlns:a16="http://schemas.microsoft.com/office/drawing/2014/main" val="368399223"/>
                  </a:ext>
                </a:extLst>
              </a:tr>
              <a:tr h="584294">
                <a:tc>
                  <a:txBody>
                    <a:bodyPr/>
                    <a:lstStyle/>
                    <a:p>
                      <a:pPr algn="ctr"/>
                      <a:r>
                        <a:rPr lang="en-US" sz="2000" dirty="0"/>
                        <a:t>1</a:t>
                      </a:r>
                    </a:p>
                  </a:txBody>
                  <a:tcPr marL="109728" marR="109728" marT="54864" marB="54864"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HTGR; prismatic core, thermal spectrum</a:t>
                      </a:r>
                      <a:endParaRPr lang="en-US" sz="2000" b="0" i="0" u="none" strike="noStrike" dirty="0">
                        <a:solidFill>
                          <a:schemeClr val="tx1"/>
                        </a:solidFill>
                        <a:effectLst/>
                        <a:latin typeface="+mn-lt"/>
                      </a:endParaRPr>
                    </a:p>
                  </a:txBody>
                  <a:tcPr marL="0" marR="0" marT="0" marB="0"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Framatome</a:t>
                      </a:r>
                      <a:endParaRPr lang="en-US" sz="2000" b="0" i="0" u="none" strike="noStrike" dirty="0">
                        <a:solidFill>
                          <a:schemeClr val="tx1"/>
                        </a:solidFill>
                        <a:effectLst/>
                        <a:latin typeface="+mn-lt"/>
                      </a:endParaRPr>
                    </a:p>
                  </a:txBody>
                  <a:tcPr marL="0" marR="0" marT="0" marB="0" anchor="ctr"/>
                </a:tc>
                <a:tc>
                  <a:txBody>
                    <a:bodyPr/>
                    <a:lstStyle/>
                    <a:p>
                      <a:pPr marL="0" marR="0"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TRISO (rods or plates)</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1774819046"/>
                  </a:ext>
                </a:extLst>
              </a:tr>
              <a:tr h="632513">
                <a:tc>
                  <a:txBody>
                    <a:bodyPr/>
                    <a:lstStyle/>
                    <a:p>
                      <a:pPr algn="ctr"/>
                      <a:r>
                        <a:rPr lang="en-US" sz="2000" dirty="0"/>
                        <a:t>2</a:t>
                      </a:r>
                    </a:p>
                  </a:txBody>
                  <a:tcPr marL="109728" marR="109728" marT="54864" marB="54864"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PBMR; pebble bed core, thermal spectrum</a:t>
                      </a:r>
                      <a:endParaRPr lang="en-US" sz="2000" b="0" i="0" u="none" strike="noStrike" dirty="0">
                        <a:solidFill>
                          <a:schemeClr val="tx1"/>
                        </a:solidFill>
                        <a:effectLst/>
                        <a:latin typeface="+mn-lt"/>
                      </a:endParaRPr>
                    </a:p>
                  </a:txBody>
                  <a:tcPr marL="7620" marR="7620" marT="7620" marB="0" anchor="ctr"/>
                </a:tc>
                <a:tc>
                  <a:txBody>
                    <a:bodyPr/>
                    <a:lstStyle/>
                    <a:p>
                      <a:pPr marL="0" marR="137160"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X-energy,</a:t>
                      </a:r>
                      <a:br>
                        <a:rPr lang="en-US" sz="2000" b="0" i="0" u="none" strike="noStrike" kern="1200" dirty="0">
                          <a:solidFill>
                            <a:schemeClr val="tx1"/>
                          </a:solidFill>
                          <a:effectLst/>
                          <a:latin typeface="+mn-lt"/>
                        </a:rPr>
                      </a:br>
                      <a:r>
                        <a:rPr lang="en-US" sz="2000" b="0" i="0" u="none" strike="noStrike" kern="1200" dirty="0">
                          <a:solidFill>
                            <a:schemeClr val="tx1"/>
                          </a:solidFill>
                          <a:effectLst/>
                          <a:latin typeface="+mn-lt"/>
                        </a:rPr>
                        <a:t>Starcore</a:t>
                      </a:r>
                      <a:endParaRPr lang="en-US" sz="2000" b="0" i="0" u="none" strike="noStrike" dirty="0">
                        <a:solidFill>
                          <a:schemeClr val="tx1"/>
                        </a:solidFill>
                        <a:effectLst/>
                        <a:latin typeface="+mn-lt"/>
                      </a:endParaRPr>
                    </a:p>
                  </a:txBody>
                  <a:tcPr marL="0" marR="0" marT="0" marB="0" anchor="ctr"/>
                </a:tc>
                <a:tc>
                  <a:txBody>
                    <a:bodyPr/>
                    <a:lstStyle/>
                    <a:p>
                      <a:pPr marL="0" marR="0"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TRISO (pebbles)</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1536122056"/>
                  </a:ext>
                </a:extLst>
              </a:tr>
              <a:tr h="573518">
                <a:tc>
                  <a:txBody>
                    <a:bodyPr/>
                    <a:lstStyle/>
                    <a:p>
                      <a:pPr algn="ctr"/>
                      <a:r>
                        <a:rPr lang="en-US" sz="2000" dirty="0"/>
                        <a:t>3</a:t>
                      </a:r>
                    </a:p>
                  </a:txBody>
                  <a:tcPr marL="109728" marR="109728" marT="54864" marB="54864"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GCFR; prismatic core, fast spectrum</a:t>
                      </a:r>
                      <a:endParaRPr lang="en-US" sz="2000" b="0" i="0" u="none" strike="noStrike" dirty="0">
                        <a:solidFill>
                          <a:schemeClr val="tx1"/>
                        </a:solidFill>
                        <a:effectLst/>
                        <a:latin typeface="+mn-lt"/>
                      </a:endParaRPr>
                    </a:p>
                  </a:txBody>
                  <a:tcPr marL="7620" marR="7620" marT="7620" marB="0"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GA</a:t>
                      </a:r>
                      <a:endParaRPr lang="en-US" sz="2000" b="0" i="0" u="none" strike="noStrike" dirty="0">
                        <a:solidFill>
                          <a:schemeClr val="tx1"/>
                        </a:solidFill>
                        <a:effectLst/>
                        <a:latin typeface="+mn-lt"/>
                      </a:endParaRPr>
                    </a:p>
                  </a:txBody>
                  <a:tcPr marL="0" marR="0" marT="0" marB="0" anchor="ctr"/>
                </a:tc>
                <a:tc>
                  <a:txBody>
                    <a:bodyPr/>
                    <a:lstStyle/>
                    <a:p>
                      <a:pPr marL="0" marR="0"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SIC clad UC (plates)</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2909435771"/>
                  </a:ext>
                </a:extLst>
              </a:tr>
              <a:tr h="632513">
                <a:tc>
                  <a:txBody>
                    <a:bodyPr/>
                    <a:lstStyle/>
                    <a:p>
                      <a:pPr algn="ctr"/>
                      <a:r>
                        <a:rPr lang="en-US" sz="2000" dirty="0"/>
                        <a:t>4</a:t>
                      </a:r>
                    </a:p>
                  </a:txBody>
                  <a:tcPr marL="109728" marR="109728" marT="54864" marB="54864"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SFR; sodium cooled, fast spectrum</a:t>
                      </a:r>
                      <a:endParaRPr lang="en-US" sz="2000" b="0" i="0" u="none" strike="noStrike" dirty="0">
                        <a:solidFill>
                          <a:schemeClr val="tx1"/>
                        </a:solidFill>
                        <a:effectLst/>
                        <a:latin typeface="+mn-lt"/>
                      </a:endParaRPr>
                    </a:p>
                  </a:txBody>
                  <a:tcPr marL="7620" marR="7620" marT="7620" marB="0" anchor="ctr"/>
                </a:tc>
                <a:tc>
                  <a:txBody>
                    <a:bodyPr/>
                    <a:lstStyle/>
                    <a:p>
                      <a:pPr marL="0" marR="676656"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PRISM, ARC, TerraPower</a:t>
                      </a:r>
                      <a:endParaRPr lang="en-US" sz="2000" b="0" i="0" u="none" strike="noStrike" dirty="0">
                        <a:solidFill>
                          <a:schemeClr val="tx1"/>
                        </a:solidFill>
                        <a:effectLst/>
                        <a:latin typeface="+mn-lt"/>
                      </a:endParaRPr>
                    </a:p>
                  </a:txBody>
                  <a:tcPr marL="0" marR="0" marT="0" marB="0" anchor="ctr"/>
                </a:tc>
                <a:tc>
                  <a:txBody>
                    <a:bodyPr/>
                    <a:lstStyle/>
                    <a:p>
                      <a:pPr marL="55563" marR="0"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Metallic (U-10Zr)</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2989578448"/>
                  </a:ext>
                </a:extLst>
              </a:tr>
              <a:tr h="876442">
                <a:tc>
                  <a:txBody>
                    <a:bodyPr/>
                    <a:lstStyle/>
                    <a:p>
                      <a:pPr algn="ctr"/>
                      <a:r>
                        <a:rPr lang="en-US" sz="2000" dirty="0"/>
                        <a:t>5</a:t>
                      </a:r>
                    </a:p>
                  </a:txBody>
                  <a:tcPr marL="109728" marR="109728" marT="54864" marB="54864"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LMR; lead cooled, fast spectrum</a:t>
                      </a:r>
                      <a:endParaRPr lang="en-US" sz="2000" b="0" i="0" u="none" strike="noStrike" dirty="0">
                        <a:solidFill>
                          <a:schemeClr val="tx1"/>
                        </a:solidFill>
                        <a:effectLst/>
                        <a:latin typeface="+mn-lt"/>
                      </a:endParaRPr>
                    </a:p>
                  </a:txBody>
                  <a:tcPr marL="7620" marR="7620" marT="7620" marB="0" anchor="ctr"/>
                </a:tc>
                <a:tc>
                  <a:txBody>
                    <a:bodyPr/>
                    <a:lstStyle/>
                    <a:p>
                      <a:pPr marL="0" marR="13716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Westinghouse, Columbia Basin, Hydromine</a:t>
                      </a:r>
                      <a:endParaRPr lang="en-US" sz="2000" b="0" i="0" u="none" strike="noStrike" dirty="0">
                        <a:solidFill>
                          <a:schemeClr val="tx1"/>
                        </a:solidFill>
                        <a:effectLst/>
                        <a:latin typeface="+mn-lt"/>
                      </a:endParaRPr>
                    </a:p>
                  </a:txBody>
                  <a:tcPr marL="0" marR="0" marT="0" marB="0" anchor="ctr"/>
                </a:tc>
                <a:tc>
                  <a:txBody>
                    <a:bodyPr/>
                    <a:lstStyle/>
                    <a:p>
                      <a:pPr marL="64008" marR="356616"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(Possibly nitride fuel.)</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377369122"/>
                  </a:ext>
                </a:extLst>
              </a:tr>
              <a:tr h="430109">
                <a:tc>
                  <a:txBody>
                    <a:bodyPr/>
                    <a:lstStyle/>
                    <a:p>
                      <a:pPr algn="ctr"/>
                      <a:r>
                        <a:rPr lang="en-US" sz="2000" dirty="0"/>
                        <a:t>6</a:t>
                      </a:r>
                    </a:p>
                  </a:txBody>
                  <a:tcPr marL="109728" marR="109728" marT="54864" marB="54864"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HPR; heat pipe cooled, fast spectrum</a:t>
                      </a:r>
                      <a:endParaRPr lang="en-US" sz="2000" b="0" i="0" u="none" strike="noStrike" dirty="0">
                        <a:solidFill>
                          <a:schemeClr val="tx1"/>
                        </a:solidFill>
                        <a:effectLst/>
                        <a:latin typeface="+mn-lt"/>
                      </a:endParaRPr>
                    </a:p>
                  </a:txBody>
                  <a:tcPr marL="7620" marR="7620" marT="7620" marB="0" anchor="ctr"/>
                </a:tc>
                <a:tc>
                  <a:txBody>
                    <a:bodyPr/>
                    <a:lstStyle/>
                    <a:p>
                      <a:pPr marL="0" marR="228600"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Oklo, Westinghouse</a:t>
                      </a:r>
                      <a:endParaRPr lang="en-US" sz="2000" b="0" i="0" u="none" strike="noStrike" dirty="0">
                        <a:solidFill>
                          <a:schemeClr val="tx1"/>
                        </a:solidFill>
                        <a:effectLst/>
                        <a:latin typeface="+mn-lt"/>
                      </a:endParaRPr>
                    </a:p>
                  </a:txBody>
                  <a:tcPr marL="0" marR="0" marT="0" marB="0" anchor="ctr"/>
                </a:tc>
                <a:tc>
                  <a:txBody>
                    <a:bodyPr/>
                    <a:lstStyle/>
                    <a:p>
                      <a:pPr marL="64008"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Metallic (U-10Zr)</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4115856974"/>
                  </a:ext>
                </a:extLst>
              </a:tr>
              <a:tr h="430109">
                <a:tc>
                  <a:txBody>
                    <a:bodyPr/>
                    <a:lstStyle/>
                    <a:p>
                      <a:pPr algn="ctr"/>
                      <a:r>
                        <a:rPr lang="en-US" sz="2000" dirty="0"/>
                        <a:t>7</a:t>
                      </a:r>
                    </a:p>
                  </a:txBody>
                  <a:tcPr marL="109728" marR="109728" marT="54864" marB="54864"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MSR; prismatic core, thermal spectrum</a:t>
                      </a:r>
                      <a:endParaRPr lang="en-US" sz="2000" b="0" i="0" u="none" strike="noStrike" dirty="0">
                        <a:solidFill>
                          <a:schemeClr val="tx1"/>
                        </a:solidFill>
                        <a:effectLst/>
                        <a:latin typeface="+mn-lt"/>
                      </a:endParaRPr>
                    </a:p>
                  </a:txBody>
                  <a:tcPr marL="7620" marR="7620" marT="7620" marB="0"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AHTR</a:t>
                      </a:r>
                      <a:endParaRPr lang="en-US" sz="2000" b="0" i="0" u="none" strike="noStrike" dirty="0">
                        <a:solidFill>
                          <a:schemeClr val="tx1"/>
                        </a:solidFill>
                        <a:effectLst/>
                        <a:latin typeface="+mn-lt"/>
                      </a:endParaRPr>
                    </a:p>
                  </a:txBody>
                  <a:tcPr marL="0" marR="0" marT="0" marB="0" anchor="ctr"/>
                </a:tc>
                <a:tc>
                  <a:txBody>
                    <a:bodyPr/>
                    <a:lstStyle/>
                    <a:p>
                      <a:pPr marL="64008"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TRISO (plates)</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2096088099"/>
                  </a:ext>
                </a:extLst>
              </a:tr>
              <a:tr h="430109">
                <a:tc>
                  <a:txBody>
                    <a:bodyPr/>
                    <a:lstStyle/>
                    <a:p>
                      <a:pPr algn="ctr"/>
                      <a:r>
                        <a:rPr lang="en-US" sz="2000" dirty="0"/>
                        <a:t>8</a:t>
                      </a:r>
                    </a:p>
                  </a:txBody>
                  <a:tcPr marL="109728" marR="109728" marT="54864" marB="54864"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MSPR; pebble bed, thermal spectrum</a:t>
                      </a:r>
                      <a:endParaRPr lang="en-US" sz="2000" b="0" i="0" u="none" strike="noStrike" dirty="0">
                        <a:solidFill>
                          <a:schemeClr val="tx1"/>
                        </a:solidFill>
                        <a:effectLst/>
                        <a:latin typeface="+mn-lt"/>
                      </a:endParaRPr>
                    </a:p>
                  </a:txBody>
                  <a:tcPr marL="7620" marR="7620" marT="7620" marB="0"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Kairos</a:t>
                      </a:r>
                      <a:endParaRPr lang="en-US" sz="2000" b="0" i="0" u="none" strike="noStrike" dirty="0">
                        <a:solidFill>
                          <a:schemeClr val="tx1"/>
                        </a:solidFill>
                        <a:effectLst/>
                        <a:latin typeface="+mn-lt"/>
                      </a:endParaRPr>
                    </a:p>
                  </a:txBody>
                  <a:tcPr marL="0" marR="0" marT="0" marB="0" anchor="ctr"/>
                </a:tc>
                <a:tc>
                  <a:txBody>
                    <a:bodyPr/>
                    <a:lstStyle/>
                    <a:p>
                      <a:pPr marL="64008"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TRISO (pebbles)</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2106526309"/>
                  </a:ext>
                </a:extLst>
              </a:tr>
              <a:tr h="632513">
                <a:tc>
                  <a:txBody>
                    <a:bodyPr/>
                    <a:lstStyle/>
                    <a:p>
                      <a:pPr algn="ctr"/>
                      <a:r>
                        <a:rPr lang="en-US" sz="2000" dirty="0"/>
                        <a:t>9</a:t>
                      </a:r>
                    </a:p>
                  </a:txBody>
                  <a:tcPr marL="109728" marR="109728" marT="54864" marB="54864" anchor="ctr"/>
                </a:tc>
                <a:tc>
                  <a:txBody>
                    <a:bodyPr/>
                    <a:lstStyle/>
                    <a:p>
                      <a:pPr marL="0" marR="941832"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MFSR; fluoride fuel salt, thermal/epithermal spectrum</a:t>
                      </a:r>
                      <a:endParaRPr lang="en-US" sz="2000" b="0" i="0" u="none" strike="noStrike" dirty="0">
                        <a:solidFill>
                          <a:schemeClr val="tx1"/>
                        </a:solidFill>
                        <a:effectLst/>
                        <a:latin typeface="+mn-lt"/>
                      </a:endParaRPr>
                    </a:p>
                  </a:txBody>
                  <a:tcPr marL="0" marR="0" marT="0" marB="0" anchor="ctr"/>
                </a:tc>
                <a:tc>
                  <a:txBody>
                    <a:bodyPr/>
                    <a:lstStyle/>
                    <a:p>
                      <a:pPr marL="0" marR="429768"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Terrestrial Thorcon, FliBe</a:t>
                      </a:r>
                      <a:endParaRPr lang="en-US" sz="2000" b="0" i="0" u="none" strike="noStrike" dirty="0">
                        <a:solidFill>
                          <a:schemeClr val="tx1"/>
                        </a:solidFill>
                        <a:effectLst/>
                        <a:latin typeface="+mn-lt"/>
                      </a:endParaRPr>
                    </a:p>
                  </a:txBody>
                  <a:tcPr marL="0" marR="0" marT="0" marB="0" anchor="ctr"/>
                </a:tc>
                <a:tc>
                  <a:txBody>
                    <a:bodyPr/>
                    <a:lstStyle/>
                    <a:p>
                      <a:pPr marL="0"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 Fuel salt</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2670029650"/>
                  </a:ext>
                </a:extLst>
              </a:tr>
              <a:tr h="687406">
                <a:tc>
                  <a:txBody>
                    <a:bodyPr/>
                    <a:lstStyle/>
                    <a:p>
                      <a:pPr algn="ctr"/>
                      <a:r>
                        <a:rPr lang="en-US" sz="2000" dirty="0"/>
                        <a:t>10</a:t>
                      </a:r>
                    </a:p>
                  </a:txBody>
                  <a:tcPr marL="109728" marR="109728" marT="54864" marB="54864" anchor="ctr"/>
                </a:tc>
                <a:tc>
                  <a:txBody>
                    <a:bodyPr/>
                    <a:lstStyle/>
                    <a:p>
                      <a:pPr marL="0" marR="0"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MCSR; chloride fuel salt, fast spectrum</a:t>
                      </a:r>
                      <a:endParaRPr lang="en-US" sz="2000" b="0" i="0" u="none" strike="noStrike" dirty="0">
                        <a:solidFill>
                          <a:schemeClr val="tx1"/>
                        </a:solidFill>
                        <a:effectLst/>
                        <a:latin typeface="+mn-lt"/>
                      </a:endParaRPr>
                    </a:p>
                  </a:txBody>
                  <a:tcPr marL="7620" marR="7620" marT="7620" marB="0" anchor="ctr"/>
                </a:tc>
                <a:tc>
                  <a:txBody>
                    <a:bodyPr/>
                    <a:lstStyle/>
                    <a:p>
                      <a:pPr marL="0" marR="329184" indent="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TerraPower, Elysium</a:t>
                      </a:r>
                      <a:endParaRPr lang="en-US" sz="2000" b="0" i="0" u="none" strike="noStrike" dirty="0">
                        <a:solidFill>
                          <a:schemeClr val="tx1"/>
                        </a:solidFill>
                        <a:effectLst/>
                        <a:latin typeface="+mn-lt"/>
                      </a:endParaRPr>
                    </a:p>
                  </a:txBody>
                  <a:tcPr marL="0" marR="0" marT="0" marB="0" anchor="ctr"/>
                </a:tc>
                <a:tc>
                  <a:txBody>
                    <a:bodyPr/>
                    <a:lstStyle/>
                    <a:p>
                      <a:pPr marL="64008" marR="0" algn="l" rtl="0" eaLnBrk="1" fontAlgn="t" latinLnBrk="0" hangingPunct="1">
                        <a:lnSpc>
                          <a:spcPct val="100000"/>
                        </a:lnSpc>
                        <a:spcBef>
                          <a:spcPts val="0"/>
                        </a:spcBef>
                        <a:spcAft>
                          <a:spcPts val="0"/>
                        </a:spcAft>
                      </a:pPr>
                      <a:r>
                        <a:rPr lang="en-US" sz="2000" b="0" i="0" u="none" strike="noStrike" kern="1200" dirty="0">
                          <a:solidFill>
                            <a:schemeClr val="tx1"/>
                          </a:solidFill>
                          <a:effectLst/>
                          <a:latin typeface="+mn-lt"/>
                        </a:rPr>
                        <a:t>Fuel salt</a:t>
                      </a:r>
                      <a:endParaRPr lang="en-US" sz="2000" b="0" i="0" u="none" strike="noStrike" dirty="0">
                        <a:solidFill>
                          <a:schemeClr val="tx1"/>
                        </a:solidFill>
                        <a:effectLst/>
                        <a:latin typeface="+mn-lt"/>
                      </a:endParaRPr>
                    </a:p>
                  </a:txBody>
                  <a:tcPr marL="0" marR="0" marT="0" marB="0" anchor="ctr"/>
                </a:tc>
                <a:extLst>
                  <a:ext uri="{0D108BD9-81ED-4DB2-BD59-A6C34878D82A}">
                    <a16:rowId xmlns:a16="http://schemas.microsoft.com/office/drawing/2014/main" val="1792581822"/>
                  </a:ext>
                </a:extLst>
              </a:tr>
            </a:tbl>
          </a:graphicData>
        </a:graphic>
      </p:graphicFrame>
    </p:spTree>
    <p:extLst>
      <p:ext uri="{BB962C8B-B14F-4D97-AF65-F5344CB8AC3E}">
        <p14:creationId xmlns:p14="http://schemas.microsoft.com/office/powerpoint/2010/main" val="176123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239B88-7E71-4400-AF49-432BA9828210}"/>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594F8-F3AA-457C-B82E-EFC980D0B1D8}" type="slidenum">
              <a:rPr lang="en-US" smtClean="0"/>
              <a:pPr/>
              <a:t>11</a:t>
            </a:fld>
            <a:endParaRPr lang="en-US" dirty="0"/>
          </a:p>
        </p:txBody>
      </p:sp>
      <p:sp>
        <p:nvSpPr>
          <p:cNvPr id="2" name="Title 1">
            <a:extLst>
              <a:ext uri="{FF2B5EF4-FFF2-40B4-BE49-F238E27FC236}">
                <a16:creationId xmlns:a16="http://schemas.microsoft.com/office/drawing/2014/main" id="{37E75431-5CC9-49CF-B03D-BC85A1B6D8B9}"/>
              </a:ext>
            </a:extLst>
          </p:cNvPr>
          <p:cNvSpPr>
            <a:spLocks noGrp="1"/>
          </p:cNvSpPr>
          <p:nvPr>
            <p:ph type="title" idx="4294967295"/>
          </p:nvPr>
        </p:nvSpPr>
        <p:spPr>
          <a:xfrm>
            <a:off x="1371601" y="711113"/>
            <a:ext cx="4399006" cy="1087398"/>
          </a:xfrm>
          <a:prstGeom prst="rect">
            <a:avLst/>
          </a:prstGeom>
        </p:spPr>
        <p:txBody>
          <a:bodyPr/>
          <a:lstStyle/>
          <a:p>
            <a:r>
              <a:rPr lang="en-US" dirty="0"/>
              <a:t>Volume 3</a:t>
            </a:r>
          </a:p>
        </p:txBody>
      </p:sp>
      <p:sp>
        <p:nvSpPr>
          <p:cNvPr id="3" name="Content Placeholder 2">
            <a:extLst>
              <a:ext uri="{FF2B5EF4-FFF2-40B4-BE49-F238E27FC236}">
                <a16:creationId xmlns:a16="http://schemas.microsoft.com/office/drawing/2014/main" id="{C86C7107-245F-4045-B49A-A4F69D92D570}"/>
              </a:ext>
            </a:extLst>
          </p:cNvPr>
          <p:cNvSpPr>
            <a:spLocks noGrp="1"/>
          </p:cNvSpPr>
          <p:nvPr>
            <p:ph idx="4294967295"/>
          </p:nvPr>
        </p:nvSpPr>
        <p:spPr>
          <a:xfrm>
            <a:off x="1371601" y="1798511"/>
            <a:ext cx="3600609" cy="1673739"/>
          </a:xfrm>
        </p:spPr>
        <p:txBody>
          <a:bodyPr>
            <a:normAutofit fontScale="55000" lnSpcReduction="20000"/>
          </a:bodyPr>
          <a:lstStyle/>
          <a:p>
            <a:r>
              <a:rPr lang="en-US" dirty="0"/>
              <a:t>Area of concern: </a:t>
            </a:r>
          </a:p>
          <a:p>
            <a:pPr lvl="1"/>
            <a:r>
              <a:rPr lang="en-US" dirty="0"/>
              <a:t>Source Term</a:t>
            </a:r>
          </a:p>
          <a:p>
            <a:pPr lvl="1"/>
            <a:r>
              <a:rPr lang="en-US" dirty="0"/>
              <a:t>Severe Accidents, , </a:t>
            </a:r>
          </a:p>
          <a:p>
            <a:pPr lvl="1"/>
            <a:r>
              <a:rPr lang="en-US" dirty="0"/>
              <a:t>Consequence Analysis</a:t>
            </a:r>
          </a:p>
          <a:p>
            <a:r>
              <a:rPr lang="en-US" dirty="0"/>
              <a:t>Codes: SCALE, MELCOR, MACCS</a:t>
            </a:r>
          </a:p>
        </p:txBody>
      </p:sp>
      <p:pic>
        <p:nvPicPr>
          <p:cNvPr id="7" name="Picture 6">
            <a:extLst>
              <a:ext uri="{FF2B5EF4-FFF2-40B4-BE49-F238E27FC236}">
                <a16:creationId xmlns:a16="http://schemas.microsoft.com/office/drawing/2014/main" id="{8D596C1F-C42E-4537-BE2A-44E4D7266C88}"/>
              </a:ext>
            </a:extLst>
          </p:cNvPr>
          <p:cNvPicPr>
            <a:picLocks noChangeAspect="1"/>
          </p:cNvPicPr>
          <p:nvPr/>
        </p:nvPicPr>
        <p:blipFill rotWithShape="1">
          <a:blip r:embed="rId3"/>
          <a:srcRect l="36468" t="30513" r="37732" b="34412"/>
          <a:stretch/>
        </p:blipFill>
        <p:spPr>
          <a:xfrm>
            <a:off x="4999274" y="675526"/>
            <a:ext cx="8995022" cy="6878547"/>
          </a:xfrm>
          <a:prstGeom prst="rect">
            <a:avLst/>
          </a:prstGeom>
        </p:spPr>
      </p:pic>
      <p:grpSp>
        <p:nvGrpSpPr>
          <p:cNvPr id="10" name="Group 9">
            <a:extLst>
              <a:ext uri="{FF2B5EF4-FFF2-40B4-BE49-F238E27FC236}">
                <a16:creationId xmlns:a16="http://schemas.microsoft.com/office/drawing/2014/main" id="{377C1572-62BF-4544-A8DF-DC68C8CF19D7}"/>
              </a:ext>
            </a:extLst>
          </p:cNvPr>
          <p:cNvGrpSpPr/>
          <p:nvPr/>
        </p:nvGrpSpPr>
        <p:grpSpPr>
          <a:xfrm>
            <a:off x="2189080" y="4150386"/>
            <a:ext cx="2468880" cy="3140610"/>
            <a:chOff x="980524" y="3312034"/>
            <a:chExt cx="1828800" cy="2559831"/>
          </a:xfrm>
        </p:grpSpPr>
        <p:pic>
          <p:nvPicPr>
            <p:cNvPr id="11" name="Picture 10">
              <a:extLst>
                <a:ext uri="{FF2B5EF4-FFF2-40B4-BE49-F238E27FC236}">
                  <a16:creationId xmlns:a16="http://schemas.microsoft.com/office/drawing/2014/main" id="{22157A69-852B-4F46-9618-76C7CDDCD6CF}"/>
                </a:ext>
              </a:extLst>
            </p:cNvPr>
            <p:cNvPicPr>
              <a:picLocks noChangeAspect="1"/>
            </p:cNvPicPr>
            <p:nvPr/>
          </p:nvPicPr>
          <p:blipFill rotWithShape="1">
            <a:blip r:embed="rId4"/>
            <a:srcRect l="-5796" t="-1" r="-6058" b="-12936"/>
            <a:stretch/>
          </p:blipFill>
          <p:spPr>
            <a:xfrm>
              <a:off x="980524" y="3312034"/>
              <a:ext cx="1828800" cy="2559831"/>
            </a:xfrm>
            <a:prstGeom prst="rect">
              <a:avLst/>
            </a:prstGeom>
            <a:ln>
              <a:solidFill>
                <a:schemeClr val="accent1"/>
              </a:solidFill>
            </a:ln>
          </p:spPr>
        </p:pic>
        <p:sp>
          <p:nvSpPr>
            <p:cNvPr id="12" name="TextBox 8">
              <a:extLst>
                <a:ext uri="{FF2B5EF4-FFF2-40B4-BE49-F238E27FC236}">
                  <a16:creationId xmlns:a16="http://schemas.microsoft.com/office/drawing/2014/main" id="{8B31CC74-E0C0-49B2-A72B-68E496725B3E}"/>
                </a:ext>
              </a:extLst>
            </p:cNvPr>
            <p:cNvSpPr txBox="1">
              <a:spLocks noChangeArrowheads="1"/>
            </p:cNvSpPr>
            <p:nvPr/>
          </p:nvSpPr>
          <p:spPr bwMode="auto">
            <a:xfrm>
              <a:off x="1178762" y="5410200"/>
              <a:ext cx="1484071" cy="43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3</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5"/>
                </a:rPr>
                <a:t>ML20030A178</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3794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239B88-7E71-4400-AF49-432BA9828210}"/>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594F8-F3AA-457C-B82E-EFC980D0B1D8}" type="slidenum">
              <a:rPr lang="en-US" smtClean="0"/>
              <a:pPr/>
              <a:t>12</a:t>
            </a:fld>
            <a:endParaRPr lang="en-US" dirty="0"/>
          </a:p>
        </p:txBody>
      </p:sp>
      <p:sp>
        <p:nvSpPr>
          <p:cNvPr id="2" name="Title 1">
            <a:extLst>
              <a:ext uri="{FF2B5EF4-FFF2-40B4-BE49-F238E27FC236}">
                <a16:creationId xmlns:a16="http://schemas.microsoft.com/office/drawing/2014/main" id="{37E75431-5CC9-49CF-B03D-BC85A1B6D8B9}"/>
              </a:ext>
            </a:extLst>
          </p:cNvPr>
          <p:cNvSpPr>
            <a:spLocks noGrp="1"/>
          </p:cNvSpPr>
          <p:nvPr>
            <p:ph type="title" idx="4294967295"/>
          </p:nvPr>
        </p:nvSpPr>
        <p:spPr>
          <a:xfrm>
            <a:off x="1371601" y="711113"/>
            <a:ext cx="4399006" cy="1087398"/>
          </a:xfrm>
          <a:prstGeom prst="rect">
            <a:avLst/>
          </a:prstGeom>
        </p:spPr>
        <p:txBody>
          <a:bodyPr/>
          <a:lstStyle/>
          <a:p>
            <a:r>
              <a:rPr lang="en-US" dirty="0"/>
              <a:t>Volume 3</a:t>
            </a:r>
          </a:p>
        </p:txBody>
      </p:sp>
      <p:sp>
        <p:nvSpPr>
          <p:cNvPr id="3" name="Content Placeholder 2">
            <a:extLst>
              <a:ext uri="{FF2B5EF4-FFF2-40B4-BE49-F238E27FC236}">
                <a16:creationId xmlns:a16="http://schemas.microsoft.com/office/drawing/2014/main" id="{C86C7107-245F-4045-B49A-A4F69D92D570}"/>
              </a:ext>
            </a:extLst>
          </p:cNvPr>
          <p:cNvSpPr>
            <a:spLocks noGrp="1"/>
          </p:cNvSpPr>
          <p:nvPr>
            <p:ph idx="4294967295"/>
          </p:nvPr>
        </p:nvSpPr>
        <p:spPr>
          <a:xfrm>
            <a:off x="1252664" y="1835035"/>
            <a:ext cx="4732338" cy="1673739"/>
          </a:xfrm>
        </p:spPr>
        <p:txBody>
          <a:bodyPr>
            <a:normAutofit fontScale="62500" lnSpcReduction="20000"/>
          </a:bodyPr>
          <a:lstStyle/>
          <a:p>
            <a:r>
              <a:rPr lang="en-US" dirty="0"/>
              <a:t>Area of concern: </a:t>
            </a:r>
          </a:p>
          <a:p>
            <a:pPr lvl="1"/>
            <a:r>
              <a:rPr lang="en-US" dirty="0"/>
              <a:t>Source Term</a:t>
            </a:r>
          </a:p>
          <a:p>
            <a:pPr lvl="1"/>
            <a:r>
              <a:rPr lang="en-US" dirty="0"/>
              <a:t>Severe Accidents, , </a:t>
            </a:r>
          </a:p>
          <a:p>
            <a:pPr lvl="1"/>
            <a:r>
              <a:rPr lang="en-US" dirty="0"/>
              <a:t>Consequence Analysis</a:t>
            </a:r>
          </a:p>
          <a:p>
            <a:r>
              <a:rPr lang="en-US" dirty="0"/>
              <a:t>Codes: SCALE, MELCOR, MACCS</a:t>
            </a:r>
          </a:p>
        </p:txBody>
      </p:sp>
      <p:pic>
        <p:nvPicPr>
          <p:cNvPr id="9" name="Picture 8">
            <a:extLst>
              <a:ext uri="{FF2B5EF4-FFF2-40B4-BE49-F238E27FC236}">
                <a16:creationId xmlns:a16="http://schemas.microsoft.com/office/drawing/2014/main" id="{C335EC11-9A50-42CD-B539-A7F682C0CDFC}"/>
              </a:ext>
            </a:extLst>
          </p:cNvPr>
          <p:cNvPicPr>
            <a:picLocks noChangeAspect="1"/>
          </p:cNvPicPr>
          <p:nvPr/>
        </p:nvPicPr>
        <p:blipFill rotWithShape="1">
          <a:blip r:embed="rId3"/>
          <a:srcRect l="35742" t="23661" r="35761" b="38409"/>
          <a:stretch/>
        </p:blipFill>
        <p:spPr>
          <a:xfrm>
            <a:off x="6199397" y="781564"/>
            <a:ext cx="8248122" cy="6175203"/>
          </a:xfrm>
          <a:prstGeom prst="rect">
            <a:avLst/>
          </a:prstGeom>
        </p:spPr>
      </p:pic>
      <p:grpSp>
        <p:nvGrpSpPr>
          <p:cNvPr id="10" name="Group 9">
            <a:extLst>
              <a:ext uri="{FF2B5EF4-FFF2-40B4-BE49-F238E27FC236}">
                <a16:creationId xmlns:a16="http://schemas.microsoft.com/office/drawing/2014/main" id="{377C1572-62BF-4544-A8DF-DC68C8CF19D7}"/>
              </a:ext>
            </a:extLst>
          </p:cNvPr>
          <p:cNvGrpSpPr/>
          <p:nvPr/>
        </p:nvGrpSpPr>
        <p:grpSpPr>
          <a:xfrm>
            <a:off x="2762821" y="4114800"/>
            <a:ext cx="2468880" cy="3140610"/>
            <a:chOff x="980524" y="3312034"/>
            <a:chExt cx="1828800" cy="2559831"/>
          </a:xfrm>
        </p:grpSpPr>
        <p:pic>
          <p:nvPicPr>
            <p:cNvPr id="11" name="Picture 10">
              <a:extLst>
                <a:ext uri="{FF2B5EF4-FFF2-40B4-BE49-F238E27FC236}">
                  <a16:creationId xmlns:a16="http://schemas.microsoft.com/office/drawing/2014/main" id="{22157A69-852B-4F46-9618-76C7CDDCD6CF}"/>
                </a:ext>
              </a:extLst>
            </p:cNvPr>
            <p:cNvPicPr>
              <a:picLocks noChangeAspect="1"/>
            </p:cNvPicPr>
            <p:nvPr/>
          </p:nvPicPr>
          <p:blipFill rotWithShape="1">
            <a:blip r:embed="rId4"/>
            <a:srcRect l="-5796" t="-1" r="-6058" b="-12936"/>
            <a:stretch/>
          </p:blipFill>
          <p:spPr>
            <a:xfrm>
              <a:off x="980524" y="3312034"/>
              <a:ext cx="1828800" cy="2559831"/>
            </a:xfrm>
            <a:prstGeom prst="rect">
              <a:avLst/>
            </a:prstGeom>
            <a:ln>
              <a:solidFill>
                <a:schemeClr val="accent1"/>
              </a:solidFill>
            </a:ln>
          </p:spPr>
        </p:pic>
        <p:sp>
          <p:nvSpPr>
            <p:cNvPr id="12" name="TextBox 8">
              <a:extLst>
                <a:ext uri="{FF2B5EF4-FFF2-40B4-BE49-F238E27FC236}">
                  <a16:creationId xmlns:a16="http://schemas.microsoft.com/office/drawing/2014/main" id="{8B31CC74-E0C0-49B2-A72B-68E496725B3E}"/>
                </a:ext>
              </a:extLst>
            </p:cNvPr>
            <p:cNvSpPr txBox="1">
              <a:spLocks noChangeArrowheads="1"/>
            </p:cNvSpPr>
            <p:nvPr/>
          </p:nvSpPr>
          <p:spPr bwMode="auto">
            <a:xfrm>
              <a:off x="1178762" y="5410200"/>
              <a:ext cx="1484071" cy="436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3</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5"/>
                </a:rPr>
                <a:t>ML20030A178</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8677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937292-B401-4EEA-9B6D-958B74A54555}"/>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594F8-F3AA-457C-B82E-EFC980D0B1D8}" type="slidenum">
              <a:rPr lang="en-US" smtClean="0"/>
              <a:pPr/>
              <a:t>13</a:t>
            </a:fld>
            <a:endParaRPr lang="en-US" dirty="0"/>
          </a:p>
        </p:txBody>
      </p:sp>
      <p:sp>
        <p:nvSpPr>
          <p:cNvPr id="2" name="Title 1">
            <a:extLst>
              <a:ext uri="{FF2B5EF4-FFF2-40B4-BE49-F238E27FC236}">
                <a16:creationId xmlns:a16="http://schemas.microsoft.com/office/drawing/2014/main" id="{B6E43C53-6B91-4571-9D9F-2285305601E7}"/>
              </a:ext>
            </a:extLst>
          </p:cNvPr>
          <p:cNvSpPr>
            <a:spLocks noGrp="1"/>
          </p:cNvSpPr>
          <p:nvPr>
            <p:ph type="title" idx="4294967295"/>
          </p:nvPr>
        </p:nvSpPr>
        <p:spPr>
          <a:xfrm>
            <a:off x="1170803" y="709612"/>
            <a:ext cx="8430397" cy="1081088"/>
          </a:xfrm>
          <a:prstGeom prst="rect">
            <a:avLst/>
          </a:prstGeom>
        </p:spPr>
        <p:txBody>
          <a:bodyPr>
            <a:noAutofit/>
          </a:bodyPr>
          <a:lstStyle/>
          <a:p>
            <a:pPr>
              <a:tabLst>
                <a:tab pos="2743200" algn="l"/>
              </a:tabLst>
            </a:pPr>
            <a:r>
              <a:rPr lang="en-US" dirty="0"/>
              <a:t>Volume 4 – RAMP Codes</a:t>
            </a:r>
          </a:p>
        </p:txBody>
      </p:sp>
      <p:sp>
        <p:nvSpPr>
          <p:cNvPr id="6" name="Content Placeholder 3">
            <a:extLst>
              <a:ext uri="{FF2B5EF4-FFF2-40B4-BE49-F238E27FC236}">
                <a16:creationId xmlns:a16="http://schemas.microsoft.com/office/drawing/2014/main" id="{DCA0DF22-4D48-49C7-9732-7DF9DC3FF27F}"/>
              </a:ext>
            </a:extLst>
          </p:cNvPr>
          <p:cNvSpPr>
            <a:spLocks noGrp="1"/>
          </p:cNvSpPr>
          <p:nvPr>
            <p:ph sz="half" idx="4294967295"/>
          </p:nvPr>
        </p:nvSpPr>
        <p:spPr>
          <a:xfrm>
            <a:off x="1136128" y="1932930"/>
            <a:ext cx="5395913" cy="3567113"/>
          </a:xfrm>
        </p:spPr>
        <p:txBody>
          <a:bodyPr>
            <a:noAutofit/>
          </a:bodyPr>
          <a:lstStyle/>
          <a:p>
            <a:pPr>
              <a:lnSpc>
                <a:spcPct val="100000"/>
              </a:lnSpc>
              <a:spcBef>
                <a:spcPts val="360"/>
              </a:spcBef>
            </a:pPr>
            <a:r>
              <a:rPr lang="en-US" sz="2880" dirty="0"/>
              <a:t>Consolidation/Modernization</a:t>
            </a:r>
          </a:p>
          <a:p>
            <a:pPr>
              <a:lnSpc>
                <a:spcPct val="100000"/>
              </a:lnSpc>
              <a:spcBef>
                <a:spcPts val="360"/>
              </a:spcBef>
            </a:pPr>
            <a:r>
              <a:rPr lang="en-US" sz="2880" dirty="0"/>
              <a:t>Source Term</a:t>
            </a:r>
          </a:p>
          <a:p>
            <a:pPr>
              <a:lnSpc>
                <a:spcPct val="100000"/>
              </a:lnSpc>
              <a:spcBef>
                <a:spcPts val="360"/>
              </a:spcBef>
            </a:pPr>
            <a:r>
              <a:rPr lang="en-US" sz="2880" dirty="0"/>
              <a:t>Atmospheric Transport</a:t>
            </a:r>
          </a:p>
          <a:p>
            <a:pPr>
              <a:lnSpc>
                <a:spcPct val="100000"/>
              </a:lnSpc>
              <a:spcBef>
                <a:spcPts val="360"/>
              </a:spcBef>
            </a:pPr>
            <a:r>
              <a:rPr lang="en-US" sz="2880" dirty="0"/>
              <a:t>Dose Coefficients</a:t>
            </a:r>
          </a:p>
          <a:p>
            <a:pPr>
              <a:lnSpc>
                <a:spcPct val="100000"/>
              </a:lnSpc>
              <a:spcBef>
                <a:spcPts val="360"/>
              </a:spcBef>
            </a:pPr>
            <a:r>
              <a:rPr lang="en-US" sz="2880" dirty="0"/>
              <a:t>Environmental Pathway </a:t>
            </a:r>
          </a:p>
          <a:p>
            <a:pPr>
              <a:lnSpc>
                <a:spcPct val="100000"/>
              </a:lnSpc>
              <a:spcBef>
                <a:spcPts val="360"/>
              </a:spcBef>
            </a:pPr>
            <a:r>
              <a:rPr lang="en-US" sz="2880" dirty="0"/>
              <a:t>Other Considerations</a:t>
            </a:r>
          </a:p>
        </p:txBody>
      </p:sp>
      <p:grpSp>
        <p:nvGrpSpPr>
          <p:cNvPr id="7" name="Group 6">
            <a:extLst>
              <a:ext uri="{FF2B5EF4-FFF2-40B4-BE49-F238E27FC236}">
                <a16:creationId xmlns:a16="http://schemas.microsoft.com/office/drawing/2014/main" id="{E7A88730-0982-4DF0-8535-2C966836C3AA}"/>
              </a:ext>
            </a:extLst>
          </p:cNvPr>
          <p:cNvGrpSpPr/>
          <p:nvPr/>
        </p:nvGrpSpPr>
        <p:grpSpPr>
          <a:xfrm>
            <a:off x="3657600" y="5231878"/>
            <a:ext cx="1792331" cy="2775299"/>
            <a:chOff x="3569637" y="4271777"/>
            <a:chExt cx="1828800" cy="2622849"/>
          </a:xfrm>
        </p:grpSpPr>
        <p:pic>
          <p:nvPicPr>
            <p:cNvPr id="8" name="Picture 7">
              <a:extLst>
                <a:ext uri="{FF2B5EF4-FFF2-40B4-BE49-F238E27FC236}">
                  <a16:creationId xmlns:a16="http://schemas.microsoft.com/office/drawing/2014/main" id="{AAE9B7F9-81DD-40E5-B7BF-DF6B7E2DA349}"/>
                </a:ext>
              </a:extLst>
            </p:cNvPr>
            <p:cNvPicPr>
              <a:picLocks/>
            </p:cNvPicPr>
            <p:nvPr/>
          </p:nvPicPr>
          <p:blipFill rotWithShape="1">
            <a:blip r:embed="rId3"/>
            <a:srcRect r="2711" b="4293"/>
            <a:stretch/>
          </p:blipFill>
          <p:spPr>
            <a:xfrm>
              <a:off x="3569637" y="4271777"/>
              <a:ext cx="1828800" cy="2468880"/>
            </a:xfrm>
            <a:prstGeom prst="rect">
              <a:avLst/>
            </a:prstGeom>
            <a:ln w="57150">
              <a:solidFill>
                <a:srgbClr val="3543B9"/>
              </a:solidFill>
            </a:ln>
          </p:spPr>
        </p:pic>
        <p:sp>
          <p:nvSpPr>
            <p:cNvPr id="9" name="TextBox 8">
              <a:extLst>
                <a:ext uri="{FF2B5EF4-FFF2-40B4-BE49-F238E27FC236}">
                  <a16:creationId xmlns:a16="http://schemas.microsoft.com/office/drawing/2014/main" id="{F7C42DC2-F82E-4DEE-BB9D-8E73AACA8DDE}"/>
                </a:ext>
              </a:extLst>
            </p:cNvPr>
            <p:cNvSpPr txBox="1">
              <a:spLocks noChangeArrowheads="1"/>
            </p:cNvSpPr>
            <p:nvPr/>
          </p:nvSpPr>
          <p:spPr bwMode="auto">
            <a:xfrm>
              <a:off x="3749712" y="6318604"/>
              <a:ext cx="1484072" cy="57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4</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4"/>
                </a:rPr>
                <a:t>ML21085A484</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pic>
        <p:nvPicPr>
          <p:cNvPr id="10" name="Content Placeholder 4">
            <a:extLst>
              <a:ext uri="{FF2B5EF4-FFF2-40B4-BE49-F238E27FC236}">
                <a16:creationId xmlns:a16="http://schemas.microsoft.com/office/drawing/2014/main" id="{1FA62BC5-F175-4A7F-9428-8584D315F5FB}"/>
              </a:ext>
            </a:extLst>
          </p:cNvPr>
          <p:cNvPicPr>
            <a:picLocks/>
          </p:cNvPicPr>
          <p:nvPr/>
        </p:nvPicPr>
        <p:blipFill rotWithShape="1">
          <a:blip r:embed="rId5"/>
          <a:srcRect l="1191" t="11885" r="1283" b="6059"/>
          <a:stretch/>
        </p:blipFill>
        <p:spPr bwMode="auto">
          <a:xfrm>
            <a:off x="7400925" y="3378289"/>
            <a:ext cx="6760690" cy="3707178"/>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14D587C6-CAFD-4E97-8C9B-20475F9F5DE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1238" y="561420"/>
            <a:ext cx="2160727" cy="2458560"/>
          </a:xfrm>
          <a:prstGeom prst="rect">
            <a:avLst/>
          </a:prstGeom>
          <a:noFill/>
        </p:spPr>
      </p:pic>
    </p:spTree>
    <p:extLst>
      <p:ext uri="{BB962C8B-B14F-4D97-AF65-F5344CB8AC3E}">
        <p14:creationId xmlns:p14="http://schemas.microsoft.com/office/powerpoint/2010/main" val="43134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5219-201B-43FF-3E38-7E2549857383}"/>
              </a:ext>
            </a:extLst>
          </p:cNvPr>
          <p:cNvSpPr>
            <a:spLocks noGrp="1"/>
          </p:cNvSpPr>
          <p:nvPr>
            <p:ph type="ctrTitle"/>
          </p:nvPr>
        </p:nvSpPr>
        <p:spPr>
          <a:xfrm>
            <a:off x="627529" y="5056095"/>
            <a:ext cx="5405718" cy="1828800"/>
          </a:xfrm>
        </p:spPr>
        <p:txBody>
          <a:bodyPr/>
          <a:lstStyle/>
          <a:p>
            <a:pPr>
              <a:spcBef>
                <a:spcPts val="360"/>
              </a:spcBef>
            </a:pPr>
            <a:br>
              <a:rPr lang="en-US" sz="2880" dirty="0">
                <a:latin typeface="Arial" panose="020B0604020202020204" pitchFamily="34" charset="0"/>
                <a:cs typeface="Arial" panose="020B0604020202020204" pitchFamily="34" charset="0"/>
              </a:rPr>
            </a:br>
            <a:r>
              <a:rPr lang="en-US" sz="2880" dirty="0">
                <a:latin typeface="Arial" panose="020B0604020202020204" pitchFamily="34" charset="0"/>
                <a:cs typeface="Arial" panose="020B0604020202020204" pitchFamily="34" charset="0"/>
              </a:rPr>
              <a:t>Focusing on Volume 4</a:t>
            </a:r>
            <a:endParaRPr lang="en-US" dirty="0"/>
          </a:p>
        </p:txBody>
      </p:sp>
    </p:spTree>
    <p:extLst>
      <p:ext uri="{BB962C8B-B14F-4D97-AF65-F5344CB8AC3E}">
        <p14:creationId xmlns:p14="http://schemas.microsoft.com/office/powerpoint/2010/main" val="294067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6330D5-AA66-4861-8A9F-20762CB6F43B}"/>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A262D9-3649-4CCD-999F-35EAB58A035D}" type="slidenum">
              <a:rPr lang="en-US" smtClean="0"/>
              <a:pPr/>
              <a:t>15</a:t>
            </a:fld>
            <a:endParaRPr lang="en-US" dirty="0"/>
          </a:p>
        </p:txBody>
      </p:sp>
      <p:sp>
        <p:nvSpPr>
          <p:cNvPr id="2" name="Title 1">
            <a:extLst>
              <a:ext uri="{FF2B5EF4-FFF2-40B4-BE49-F238E27FC236}">
                <a16:creationId xmlns:a16="http://schemas.microsoft.com/office/drawing/2014/main" id="{6299D5AE-A7EB-488B-A8E7-FEB6BFF70A58}"/>
              </a:ext>
            </a:extLst>
          </p:cNvPr>
          <p:cNvSpPr>
            <a:spLocks noGrp="1"/>
          </p:cNvSpPr>
          <p:nvPr>
            <p:ph type="title" idx="4294967295"/>
          </p:nvPr>
        </p:nvSpPr>
        <p:spPr>
          <a:xfrm>
            <a:off x="1255059" y="142875"/>
            <a:ext cx="12959416" cy="1590675"/>
          </a:xfrm>
          <a:prstGeom prst="rect">
            <a:avLst/>
          </a:prstGeom>
        </p:spPr>
        <p:txBody>
          <a:bodyPr>
            <a:normAutofit fontScale="90000"/>
          </a:bodyPr>
          <a:lstStyle/>
          <a:p>
            <a:r>
              <a:rPr lang="en-US" dirty="0">
                <a:latin typeface="Arial" panose="020B0604020202020204" pitchFamily="34" charset="0"/>
                <a:cs typeface="Arial" panose="020B0604020202020204" pitchFamily="34" charset="0"/>
              </a:rPr>
              <a:t>Volume 4: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Licensing and Siting Dose Assessment Codes</a:t>
            </a:r>
          </a:p>
        </p:txBody>
      </p:sp>
      <p:sp>
        <p:nvSpPr>
          <p:cNvPr id="7" name="Content Placeholder 3">
            <a:extLst>
              <a:ext uri="{FF2B5EF4-FFF2-40B4-BE49-F238E27FC236}">
                <a16:creationId xmlns:a16="http://schemas.microsoft.com/office/drawing/2014/main" id="{D75B607B-D3EA-4F32-9670-13A54FDFF746}"/>
              </a:ext>
            </a:extLst>
          </p:cNvPr>
          <p:cNvSpPr txBox="1">
            <a:spLocks/>
          </p:cNvSpPr>
          <p:nvPr/>
        </p:nvSpPr>
        <p:spPr>
          <a:xfrm>
            <a:off x="1004048" y="2580764"/>
            <a:ext cx="10032275" cy="3512820"/>
          </a:xfrm>
          <a:prstGeom prst="rect">
            <a:avLst/>
          </a:prstGeom>
        </p:spPr>
        <p:txBody>
          <a:bodyPr vert="horz" lIns="109728" tIns="54864" rIns="109728" bIns="54864"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360"/>
              </a:spcBef>
            </a:pPr>
            <a:r>
              <a:rPr lang="en-US" sz="2880" dirty="0">
                <a:latin typeface="Arial" panose="020B0604020202020204" pitchFamily="34" charset="0"/>
                <a:cs typeface="Arial" panose="020B0604020202020204" pitchFamily="34" charset="0"/>
              </a:rPr>
              <a:t>Tasks</a:t>
            </a:r>
          </a:p>
          <a:p>
            <a:pPr lvl="1">
              <a:spcBef>
                <a:spcPts val="360"/>
              </a:spcBef>
              <a:buFont typeface="Arial"/>
              <a:buAutoNum type="arabicPeriod"/>
            </a:pPr>
            <a:r>
              <a:rPr lang="en-US" sz="2880" dirty="0">
                <a:latin typeface="Arial" panose="020B0604020202020204" pitchFamily="34" charset="0"/>
                <a:cs typeface="Arial" panose="020B0604020202020204" pitchFamily="34" charset="0"/>
              </a:rPr>
              <a:t>Develop Code Consolidation Framework</a:t>
            </a:r>
          </a:p>
          <a:p>
            <a:pPr lvl="1">
              <a:spcBef>
                <a:spcPts val="360"/>
              </a:spcBef>
              <a:buAutoNum type="arabicPeriod"/>
            </a:pPr>
            <a:r>
              <a:rPr lang="en-US" sz="2880" dirty="0">
                <a:latin typeface="Arial" panose="020B0604020202020204" pitchFamily="34" charset="0"/>
                <a:cs typeface="Arial" panose="020B0604020202020204" pitchFamily="34" charset="0"/>
              </a:rPr>
              <a:t> Improve characterization of Source Terms</a:t>
            </a:r>
          </a:p>
          <a:p>
            <a:pPr lvl="1">
              <a:spcBef>
                <a:spcPts val="360"/>
              </a:spcBef>
              <a:buAutoNum type="arabicPeriod"/>
            </a:pPr>
            <a:r>
              <a:rPr lang="en-US" sz="2880" dirty="0">
                <a:latin typeface="Arial" panose="020B0604020202020204" pitchFamily="34" charset="0"/>
                <a:cs typeface="Arial" panose="020B0604020202020204" pitchFamily="34" charset="0"/>
              </a:rPr>
              <a:t> Improve Atmospheric Transport &amp; Dispersion Models</a:t>
            </a:r>
          </a:p>
          <a:p>
            <a:pPr lvl="1">
              <a:spcBef>
                <a:spcPts val="360"/>
              </a:spcBef>
              <a:buAutoNum type="arabicPeriod"/>
            </a:pPr>
            <a:r>
              <a:rPr lang="en-US" sz="2880" dirty="0">
                <a:latin typeface="Arial" panose="020B0604020202020204" pitchFamily="34" charset="0"/>
                <a:cs typeface="Arial" panose="020B0604020202020204" pitchFamily="34" charset="0"/>
              </a:rPr>
              <a:t> Update Dose Coefficient values</a:t>
            </a:r>
          </a:p>
          <a:p>
            <a:pPr lvl="1">
              <a:spcBef>
                <a:spcPts val="360"/>
              </a:spcBef>
              <a:buAutoNum type="arabicPeriod"/>
            </a:pPr>
            <a:r>
              <a:rPr lang="en-US" sz="2880" dirty="0">
                <a:latin typeface="Arial" panose="020B0604020202020204" pitchFamily="34" charset="0"/>
                <a:cs typeface="Arial" panose="020B0604020202020204" pitchFamily="34" charset="0"/>
              </a:rPr>
              <a:t> Develop Environmental Pathway Models</a:t>
            </a:r>
          </a:p>
        </p:txBody>
      </p:sp>
      <p:pic>
        <p:nvPicPr>
          <p:cNvPr id="8" name="Picture 7">
            <a:extLst>
              <a:ext uri="{FF2B5EF4-FFF2-40B4-BE49-F238E27FC236}">
                <a16:creationId xmlns:a16="http://schemas.microsoft.com/office/drawing/2014/main" id="{19526BA6-D81F-8FC2-E2DC-7939CF884E8E}"/>
              </a:ext>
            </a:extLst>
          </p:cNvPr>
          <p:cNvPicPr>
            <a:picLocks noChangeAspect="1"/>
          </p:cNvPicPr>
          <p:nvPr/>
        </p:nvPicPr>
        <p:blipFill rotWithShape="1">
          <a:blip r:embed="rId3"/>
          <a:srcRect l="34022" t="23966" r="35883" b="11114"/>
          <a:stretch/>
        </p:blipFill>
        <p:spPr>
          <a:xfrm>
            <a:off x="11163491" y="3092823"/>
            <a:ext cx="2894961" cy="3512820"/>
          </a:xfrm>
          <a:prstGeom prst="rect">
            <a:avLst/>
          </a:prstGeom>
        </p:spPr>
      </p:pic>
    </p:spTree>
    <p:extLst>
      <p:ext uri="{BB962C8B-B14F-4D97-AF65-F5344CB8AC3E}">
        <p14:creationId xmlns:p14="http://schemas.microsoft.com/office/powerpoint/2010/main" val="297110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5219-201B-43FF-3E38-7E2549857383}"/>
              </a:ext>
            </a:extLst>
          </p:cNvPr>
          <p:cNvSpPr>
            <a:spLocks noGrp="1"/>
          </p:cNvSpPr>
          <p:nvPr>
            <p:ph type="ctrTitle"/>
          </p:nvPr>
        </p:nvSpPr>
        <p:spPr>
          <a:xfrm>
            <a:off x="627529" y="5056095"/>
            <a:ext cx="5405718" cy="1828800"/>
          </a:xfrm>
        </p:spPr>
        <p:txBody>
          <a:bodyPr/>
          <a:lstStyle/>
          <a:p>
            <a:pPr>
              <a:spcBef>
                <a:spcPts val="360"/>
              </a:spcBef>
            </a:pPr>
            <a:br>
              <a:rPr lang="en-US" sz="2880" dirty="0">
                <a:latin typeface="Arial" panose="020B0604020202020204" pitchFamily="34" charset="0"/>
                <a:cs typeface="Arial" panose="020B0604020202020204" pitchFamily="34" charset="0"/>
              </a:rPr>
            </a:br>
            <a:r>
              <a:rPr lang="en-US" sz="2880" dirty="0">
                <a:latin typeface="Arial" panose="020B0604020202020204" pitchFamily="34" charset="0"/>
                <a:cs typeface="Arial" panose="020B0604020202020204" pitchFamily="34" charset="0"/>
              </a:rPr>
              <a:t>TASK 1 </a:t>
            </a:r>
            <a:br>
              <a:rPr lang="en-US" sz="2880" dirty="0">
                <a:latin typeface="Arial" panose="020B0604020202020204" pitchFamily="34" charset="0"/>
                <a:cs typeface="Arial" panose="020B0604020202020204" pitchFamily="34" charset="0"/>
              </a:rPr>
            </a:br>
            <a:r>
              <a:rPr lang="en-US" sz="2880" dirty="0">
                <a:latin typeface="Arial" panose="020B0604020202020204" pitchFamily="34" charset="0"/>
                <a:cs typeface="Arial" panose="020B0604020202020204" pitchFamily="34" charset="0"/>
              </a:rPr>
              <a:t>DEVELOP CODE CONSOLIDATION FRAMEWORK</a:t>
            </a:r>
            <a:endParaRPr lang="en-US" dirty="0"/>
          </a:p>
        </p:txBody>
      </p:sp>
    </p:spTree>
    <p:extLst>
      <p:ext uri="{BB962C8B-B14F-4D97-AF65-F5344CB8AC3E}">
        <p14:creationId xmlns:p14="http://schemas.microsoft.com/office/powerpoint/2010/main" val="97921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70453" y="899211"/>
            <a:ext cx="11862487" cy="1590675"/>
          </a:xfrm>
          <a:prstGeom prst="rect">
            <a:avLst/>
          </a:prstGeom>
        </p:spPr>
        <p:txBody>
          <a:bodyPr>
            <a:normAutofit/>
          </a:bodyPr>
          <a:lstStyle/>
          <a:p>
            <a:r>
              <a:rPr lang="en-US" dirty="0"/>
              <a:t>RAMP Consolidation &amp; Modernization</a:t>
            </a:r>
          </a:p>
        </p:txBody>
      </p:sp>
      <p:sp>
        <p:nvSpPr>
          <p:cNvPr id="5" name="Content Placeholder 4">
            <a:extLst>
              <a:ext uri="{FF2B5EF4-FFF2-40B4-BE49-F238E27FC236}">
                <a16:creationId xmlns:a16="http://schemas.microsoft.com/office/drawing/2014/main" id="{FB2C6003-FDFF-4667-8044-8DE13F1E0EAF}"/>
              </a:ext>
            </a:extLst>
          </p:cNvPr>
          <p:cNvSpPr>
            <a:spLocks noGrp="1"/>
          </p:cNvSpPr>
          <p:nvPr>
            <p:ph sz="quarter" idx="4294967295"/>
          </p:nvPr>
        </p:nvSpPr>
        <p:spPr>
          <a:xfrm>
            <a:off x="1504858" y="2742472"/>
            <a:ext cx="6474941" cy="3429000"/>
          </a:xfrm>
          <a:prstGeom prst="rect">
            <a:avLst/>
          </a:prstGeom>
        </p:spPr>
        <p:txBody>
          <a:bodyPr/>
          <a:lstStyle/>
          <a:p>
            <a:r>
              <a:rPr lang="en-US" dirty="0"/>
              <a:t>Concept and approach</a:t>
            </a:r>
            <a:br>
              <a:rPr lang="en-US" dirty="0"/>
            </a:br>
            <a:r>
              <a:rPr lang="en-US" dirty="0"/>
              <a:t>documented in PNNL-29717</a:t>
            </a:r>
          </a:p>
          <a:p>
            <a:r>
              <a:rPr lang="en-US" dirty="0"/>
              <a:t>Three “Pillars”</a:t>
            </a:r>
          </a:p>
          <a:p>
            <a:pPr lvl="1"/>
            <a:r>
              <a:rPr lang="en-US" dirty="0"/>
              <a:t>Consolidated scientific </a:t>
            </a:r>
            <a:br>
              <a:rPr lang="en-US" dirty="0"/>
            </a:br>
            <a:r>
              <a:rPr lang="en-US" dirty="0"/>
              <a:t>“engines”</a:t>
            </a:r>
          </a:p>
          <a:p>
            <a:pPr lvl="1"/>
            <a:r>
              <a:rPr lang="en-US" dirty="0"/>
              <a:t>Standardized data </a:t>
            </a:r>
            <a:br>
              <a:rPr lang="en-US" dirty="0"/>
            </a:br>
            <a:r>
              <a:rPr lang="en-US" dirty="0"/>
              <a:t>input/transfer/output</a:t>
            </a:r>
          </a:p>
          <a:p>
            <a:pPr lvl="1"/>
            <a:r>
              <a:rPr lang="en-US" dirty="0"/>
              <a:t>Single, modern user-interface</a:t>
            </a:r>
          </a:p>
          <a:p>
            <a:pPr lvl="1"/>
            <a:endParaRPr lang="en-US" dirty="0"/>
          </a:p>
          <a:p>
            <a:endParaRPr lang="en-US" dirty="0"/>
          </a:p>
        </p:txBody>
      </p:sp>
      <p:pic>
        <p:nvPicPr>
          <p:cNvPr id="4" name="Picture 3">
            <a:extLst>
              <a:ext uri="{FF2B5EF4-FFF2-40B4-BE49-F238E27FC236}">
                <a16:creationId xmlns:a16="http://schemas.microsoft.com/office/drawing/2014/main" id="{0DCFD98F-F761-4720-80E4-7344F6FB50D2}"/>
              </a:ext>
            </a:extLst>
          </p:cNvPr>
          <p:cNvPicPr>
            <a:picLocks noChangeAspect="1"/>
          </p:cNvPicPr>
          <p:nvPr/>
        </p:nvPicPr>
        <p:blipFill>
          <a:blip r:embed="rId2"/>
          <a:stretch>
            <a:fillRect/>
          </a:stretch>
        </p:blipFill>
        <p:spPr>
          <a:xfrm>
            <a:off x="8714180" y="1977670"/>
            <a:ext cx="4445766" cy="5743243"/>
          </a:xfrm>
          <a:prstGeom prst="rect">
            <a:avLst/>
          </a:prstGeom>
          <a:ln>
            <a:solidFill>
              <a:schemeClr val="bg1">
                <a:lumMod val="95000"/>
              </a:schemeClr>
            </a:solidFill>
          </a:ln>
        </p:spPr>
      </p:pic>
    </p:spTree>
    <p:extLst>
      <p:ext uri="{BB962C8B-B14F-4D97-AF65-F5344CB8AC3E}">
        <p14:creationId xmlns:p14="http://schemas.microsoft.com/office/powerpoint/2010/main" val="149698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0956E0-DC51-4938-AAF2-6AD074141CEB}"/>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A262D9-3649-4CCD-999F-35EAB58A035D}" type="slidenum">
              <a:rPr lang="en-US" smtClean="0"/>
              <a:pPr/>
              <a:t>18</a:t>
            </a:fld>
            <a:endParaRPr lang="en-US" dirty="0"/>
          </a:p>
        </p:txBody>
      </p:sp>
      <p:sp>
        <p:nvSpPr>
          <p:cNvPr id="2" name="Title 1">
            <a:extLst>
              <a:ext uri="{FF2B5EF4-FFF2-40B4-BE49-F238E27FC236}">
                <a16:creationId xmlns:a16="http://schemas.microsoft.com/office/drawing/2014/main" id="{336434DA-0434-486C-9120-6F2F33021187}"/>
              </a:ext>
            </a:extLst>
          </p:cNvPr>
          <p:cNvSpPr>
            <a:spLocks noGrp="1"/>
          </p:cNvSpPr>
          <p:nvPr>
            <p:ph type="title" idx="4294967295"/>
          </p:nvPr>
        </p:nvSpPr>
        <p:spPr>
          <a:xfrm>
            <a:off x="1631092" y="120650"/>
            <a:ext cx="12999308" cy="1590675"/>
          </a:xfrm>
          <a:prstGeom prst="rect">
            <a:avLst/>
          </a:prstGeom>
        </p:spPr>
        <p:txBody>
          <a:bodyPr>
            <a:normAutofit/>
          </a:bodyPr>
          <a:lstStyle/>
          <a:p>
            <a:r>
              <a:rPr lang="en-US" dirty="0">
                <a:latin typeface="Arial" panose="020B0604020202020204" pitchFamily="34" charset="0"/>
                <a:cs typeface="Arial" panose="020B0604020202020204" pitchFamily="34" charset="0"/>
              </a:rPr>
              <a:t>Task 1: Code Consolidation and Modernization</a:t>
            </a:r>
          </a:p>
        </p:txBody>
      </p:sp>
      <p:sp>
        <p:nvSpPr>
          <p:cNvPr id="3" name="Content Placeholder 2">
            <a:extLst>
              <a:ext uri="{FF2B5EF4-FFF2-40B4-BE49-F238E27FC236}">
                <a16:creationId xmlns:a16="http://schemas.microsoft.com/office/drawing/2014/main" id="{EBE77870-F7D1-8F89-E3E0-46E9BF906181}"/>
              </a:ext>
            </a:extLst>
          </p:cNvPr>
          <p:cNvSpPr>
            <a:spLocks noGrp="1"/>
          </p:cNvSpPr>
          <p:nvPr>
            <p:ph idx="4294967295"/>
          </p:nvPr>
        </p:nvSpPr>
        <p:spPr>
          <a:xfrm>
            <a:off x="827902" y="1755760"/>
            <a:ext cx="9334500" cy="3354387"/>
          </a:xfrm>
        </p:spPr>
        <p:txBody>
          <a:bodyPr>
            <a:normAutofit fontScale="92500" lnSpcReduction="10000"/>
          </a:bodyPr>
          <a:lstStyle/>
          <a:p>
            <a:pPr>
              <a:lnSpc>
                <a:spcPct val="110000"/>
              </a:lnSpc>
            </a:pPr>
            <a:r>
              <a:rPr lang="en-US" sz="3840" dirty="0">
                <a:latin typeface="Arial" panose="020B0604020202020204" pitchFamily="34" charset="0"/>
                <a:cs typeface="Arial" panose="020B0604020202020204" pitchFamily="34" charset="0"/>
              </a:rPr>
              <a:t>Three Pillars:</a:t>
            </a:r>
          </a:p>
          <a:p>
            <a:pPr lvl="1">
              <a:lnSpc>
                <a:spcPct val="110000"/>
              </a:lnSpc>
              <a:spcBef>
                <a:spcPts val="1200"/>
              </a:spcBef>
            </a:pPr>
            <a:r>
              <a:rPr lang="en-US" sz="3840" dirty="0">
                <a:latin typeface="Arial" panose="020B0604020202020204" pitchFamily="34" charset="0"/>
                <a:cs typeface="Arial" panose="020B0604020202020204" pitchFamily="34" charset="0"/>
              </a:rPr>
              <a:t>Created consolidated engines/modules.</a:t>
            </a:r>
          </a:p>
          <a:p>
            <a:pPr lvl="1">
              <a:lnSpc>
                <a:spcPct val="110000"/>
              </a:lnSpc>
              <a:spcBef>
                <a:spcPts val="1200"/>
              </a:spcBef>
            </a:pPr>
            <a:r>
              <a:rPr lang="en-US" sz="3840" dirty="0">
                <a:latin typeface="Arial" panose="020B0604020202020204" pitchFamily="34" charset="0"/>
                <a:cs typeface="Arial" panose="020B0604020202020204" pitchFamily="34" charset="0"/>
              </a:rPr>
              <a:t>Developed a standardized data transfer schema.</a:t>
            </a:r>
          </a:p>
          <a:p>
            <a:pPr lvl="1">
              <a:lnSpc>
                <a:spcPct val="110000"/>
              </a:lnSpc>
              <a:spcBef>
                <a:spcPts val="1200"/>
              </a:spcBef>
            </a:pPr>
            <a:r>
              <a:rPr lang="en-US" sz="3840" dirty="0">
                <a:latin typeface="Arial" panose="020B0604020202020204" pitchFamily="34" charset="0"/>
                <a:cs typeface="Arial" panose="020B0604020202020204" pitchFamily="34" charset="0"/>
              </a:rPr>
              <a:t>Built a single user interface.</a:t>
            </a:r>
          </a:p>
          <a:p>
            <a:endParaRPr lang="en-US" dirty="0">
              <a:latin typeface="Arial" panose="020B0604020202020204" pitchFamily="34" charset="0"/>
              <a:cs typeface="Arial" panose="020B0604020202020204" pitchFamily="34" charset="0"/>
            </a:endParaRPr>
          </a:p>
        </p:txBody>
      </p:sp>
      <p:pic>
        <p:nvPicPr>
          <p:cNvPr id="8" name="Picture 7" descr="Graphical user interface, application&#10;&#10;Description automatically generated">
            <a:extLst>
              <a:ext uri="{FF2B5EF4-FFF2-40B4-BE49-F238E27FC236}">
                <a16:creationId xmlns:a16="http://schemas.microsoft.com/office/drawing/2014/main" id="{DF309189-DB71-17A5-1117-2D4C862E748E}"/>
              </a:ext>
            </a:extLst>
          </p:cNvPr>
          <p:cNvPicPr>
            <a:picLocks noChangeAspect="1"/>
          </p:cNvPicPr>
          <p:nvPr/>
        </p:nvPicPr>
        <p:blipFill rotWithShape="1">
          <a:blip r:embed="rId3">
            <a:extLst>
              <a:ext uri="{28A0092B-C50C-407E-A947-70E740481C1C}">
                <a14:useLocalDpi xmlns:a14="http://schemas.microsoft.com/office/drawing/2010/main" val="0"/>
              </a:ext>
            </a:extLst>
          </a:blip>
          <a:srcRect l="9359" t="12761" r="9633" b="5266"/>
          <a:stretch/>
        </p:blipFill>
        <p:spPr>
          <a:xfrm>
            <a:off x="5917406" y="1997308"/>
            <a:ext cx="8203172" cy="6225678"/>
          </a:xfrm>
          <a:prstGeom prst="rect">
            <a:avLst/>
          </a:prstGeom>
        </p:spPr>
      </p:pic>
    </p:spTree>
    <p:extLst>
      <p:ext uri="{BB962C8B-B14F-4D97-AF65-F5344CB8AC3E}">
        <p14:creationId xmlns:p14="http://schemas.microsoft.com/office/powerpoint/2010/main" val="409071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CD709-9E76-4AB3-B3C0-50C5E8E23F42}"/>
              </a:ext>
            </a:extLst>
          </p:cNvPr>
          <p:cNvSpPr>
            <a:spLocks noGrp="1"/>
          </p:cNvSpPr>
          <p:nvPr>
            <p:ph type="sldNum" sz="quarter" idx="12"/>
          </p:nvPr>
        </p:nvSpPr>
        <p:spPr/>
        <p:txBody>
          <a:bodyPr/>
          <a:lstStyle/>
          <a:p>
            <a:fld id="{FE7A4BB3-E848-5A44-82DF-322201952CD8}" type="slidenum">
              <a:rPr lang="en-US" smtClean="0"/>
              <a:pPr/>
              <a:t>19</a:t>
            </a:fld>
            <a:endParaRPr lang="en-US" dirty="0"/>
          </a:p>
        </p:txBody>
      </p:sp>
      <p:sp>
        <p:nvSpPr>
          <p:cNvPr id="8" name="Title 2">
            <a:extLst>
              <a:ext uri="{FF2B5EF4-FFF2-40B4-BE49-F238E27FC236}">
                <a16:creationId xmlns:a16="http://schemas.microsoft.com/office/drawing/2014/main" id="{4EB6007A-7897-492B-A7AD-E895A8A83A41}"/>
              </a:ext>
            </a:extLst>
          </p:cNvPr>
          <p:cNvSpPr txBox="1">
            <a:spLocks/>
          </p:cNvSpPr>
          <p:nvPr/>
        </p:nvSpPr>
        <p:spPr>
          <a:xfrm>
            <a:off x="3200400" y="312008"/>
            <a:ext cx="8032282" cy="784719"/>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4000" dirty="0"/>
              <a:t>The consolidated engines will replicate many current NRC codes</a:t>
            </a:r>
          </a:p>
        </p:txBody>
      </p:sp>
      <p:pic>
        <p:nvPicPr>
          <p:cNvPr id="15" name="Picture 14">
            <a:extLst>
              <a:ext uri="{FF2B5EF4-FFF2-40B4-BE49-F238E27FC236}">
                <a16:creationId xmlns:a16="http://schemas.microsoft.com/office/drawing/2014/main" id="{1D499A47-32D7-4A23-A64B-E5023405AE46}"/>
              </a:ext>
            </a:extLst>
          </p:cNvPr>
          <p:cNvPicPr>
            <a:picLocks noChangeAspect="1"/>
          </p:cNvPicPr>
          <p:nvPr/>
        </p:nvPicPr>
        <p:blipFill>
          <a:blip r:embed="rId2"/>
          <a:stretch>
            <a:fillRect/>
          </a:stretch>
        </p:blipFill>
        <p:spPr>
          <a:xfrm>
            <a:off x="10995378" y="386734"/>
            <a:ext cx="3141420" cy="2994005"/>
          </a:xfrm>
          <a:prstGeom prst="rect">
            <a:avLst/>
          </a:prstGeom>
        </p:spPr>
      </p:pic>
      <p:sp>
        <p:nvSpPr>
          <p:cNvPr id="18" name="TextBox 17">
            <a:extLst>
              <a:ext uri="{FF2B5EF4-FFF2-40B4-BE49-F238E27FC236}">
                <a16:creationId xmlns:a16="http://schemas.microsoft.com/office/drawing/2014/main" id="{10BFE96E-39B0-402F-B7DF-1641612C5D03}"/>
              </a:ext>
            </a:extLst>
          </p:cNvPr>
          <p:cNvSpPr txBox="1"/>
          <p:nvPr/>
        </p:nvSpPr>
        <p:spPr>
          <a:xfrm>
            <a:off x="4327623" y="2093562"/>
            <a:ext cx="4485523" cy="584775"/>
          </a:xfrm>
          <a:prstGeom prst="rect">
            <a:avLst/>
          </a:prstGeom>
          <a:noFill/>
        </p:spPr>
        <p:txBody>
          <a:bodyPr wrap="none" rtlCol="0">
            <a:spAutoFit/>
          </a:bodyPr>
          <a:lstStyle/>
          <a:p>
            <a:r>
              <a:rPr lang="en-US" sz="3200" b="1" dirty="0">
                <a:solidFill>
                  <a:schemeClr val="accent2"/>
                </a:solidFill>
              </a:rPr>
              <a:t>Consolidated Engines</a:t>
            </a:r>
          </a:p>
        </p:txBody>
      </p:sp>
      <p:pic>
        <p:nvPicPr>
          <p:cNvPr id="4" name="Picture 3" descr="Diagram&#10;&#10;Description automatically generated">
            <a:extLst>
              <a:ext uri="{FF2B5EF4-FFF2-40B4-BE49-F238E27FC236}">
                <a16:creationId xmlns:a16="http://schemas.microsoft.com/office/drawing/2014/main" id="{88CAFF0A-1E7F-435D-B546-CDF45A803051}"/>
              </a:ext>
            </a:extLst>
          </p:cNvPr>
          <p:cNvPicPr>
            <a:picLocks noChangeAspect="1"/>
          </p:cNvPicPr>
          <p:nvPr/>
        </p:nvPicPr>
        <p:blipFill>
          <a:blip r:embed="rId3"/>
          <a:stretch>
            <a:fillRect/>
          </a:stretch>
        </p:blipFill>
        <p:spPr>
          <a:xfrm>
            <a:off x="1109571" y="3123272"/>
            <a:ext cx="10842612" cy="4794320"/>
          </a:xfrm>
          <a:prstGeom prst="rect">
            <a:avLst/>
          </a:prstGeom>
        </p:spPr>
      </p:pic>
    </p:spTree>
    <p:extLst>
      <p:ext uri="{BB962C8B-B14F-4D97-AF65-F5344CB8AC3E}">
        <p14:creationId xmlns:p14="http://schemas.microsoft.com/office/powerpoint/2010/main" val="38635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BA55B7-5AC5-FFE9-70E1-930419336636}"/>
              </a:ext>
            </a:extLst>
          </p:cNvPr>
          <p:cNvSpPr>
            <a:spLocks noGrp="1"/>
          </p:cNvSpPr>
          <p:nvPr>
            <p:ph type="sldNum" sz="quarter" idx="12"/>
          </p:nvPr>
        </p:nvSpPr>
        <p:spPr>
          <a:xfrm>
            <a:off x="13994296" y="7772400"/>
            <a:ext cx="453223" cy="457200"/>
          </a:xfrm>
        </p:spPr>
        <p:txBody>
          <a:bodyPr anchor="ctr">
            <a:normAutofit/>
          </a:bodyPr>
          <a:lstStyle/>
          <a:p>
            <a:pPr>
              <a:spcAft>
                <a:spcPts val="600"/>
              </a:spcAft>
            </a:pPr>
            <a:fld id="{FE7A4BB3-E848-5A44-82DF-322201952CD8}" type="slidenum">
              <a:rPr lang="en-US" smtClean="0"/>
              <a:pPr>
                <a:spcAft>
                  <a:spcPts val="600"/>
                </a:spcAft>
              </a:pPr>
              <a:t>2</a:t>
            </a:fld>
            <a:endParaRPr lang="en-US" dirty="0"/>
          </a:p>
        </p:txBody>
      </p:sp>
      <p:sp>
        <p:nvSpPr>
          <p:cNvPr id="3" name="Content Placeholder 2">
            <a:extLst>
              <a:ext uri="{FF2B5EF4-FFF2-40B4-BE49-F238E27FC236}">
                <a16:creationId xmlns:a16="http://schemas.microsoft.com/office/drawing/2014/main" id="{6317F5BC-F9A3-12C0-D02B-F9086E8E680F}"/>
              </a:ext>
            </a:extLst>
          </p:cNvPr>
          <p:cNvSpPr>
            <a:spLocks noGrp="1"/>
          </p:cNvSpPr>
          <p:nvPr>
            <p:ph sz="quarter" idx="21"/>
          </p:nvPr>
        </p:nvSpPr>
        <p:spPr>
          <a:xfrm>
            <a:off x="1394458" y="3530350"/>
            <a:ext cx="4572000" cy="3429000"/>
          </a:xfrm>
        </p:spPr>
        <p:txBody>
          <a:bodyPr>
            <a:normAutofit lnSpcReduction="10000"/>
          </a:bodyPr>
          <a:lstStyle/>
          <a:p>
            <a:r>
              <a:rPr lang="en-US" dirty="0"/>
              <a:t>Why Consolidate?</a:t>
            </a:r>
          </a:p>
          <a:p>
            <a:r>
              <a:rPr lang="en-US" dirty="0"/>
              <a:t>A focus on non-lwrs integration</a:t>
            </a:r>
          </a:p>
          <a:p>
            <a:r>
              <a:rPr lang="en-US" dirty="0"/>
              <a:t>The Strategies/Plan</a:t>
            </a:r>
          </a:p>
          <a:p>
            <a:r>
              <a:rPr lang="en-US" dirty="0"/>
              <a:t>The SIERRA Modules</a:t>
            </a:r>
          </a:p>
          <a:p>
            <a:pPr lvl="1"/>
            <a:r>
              <a:rPr lang="en-US" dirty="0"/>
              <a:t>Source Term</a:t>
            </a:r>
          </a:p>
          <a:p>
            <a:pPr lvl="1"/>
            <a:r>
              <a:rPr lang="en-US" dirty="0"/>
              <a:t>ATD</a:t>
            </a:r>
          </a:p>
          <a:p>
            <a:pPr lvl="1"/>
            <a:r>
              <a:rPr lang="en-US" dirty="0"/>
              <a:t>Environmental</a:t>
            </a:r>
          </a:p>
        </p:txBody>
      </p:sp>
      <p:sp>
        <p:nvSpPr>
          <p:cNvPr id="5" name="Title 4">
            <a:extLst>
              <a:ext uri="{FF2B5EF4-FFF2-40B4-BE49-F238E27FC236}">
                <a16:creationId xmlns:a16="http://schemas.microsoft.com/office/drawing/2014/main" id="{A4B297C6-51D4-D237-14C4-8A774EAAE876}"/>
              </a:ext>
            </a:extLst>
          </p:cNvPr>
          <p:cNvSpPr>
            <a:spLocks noGrp="1"/>
          </p:cNvSpPr>
          <p:nvPr>
            <p:ph type="title"/>
          </p:nvPr>
        </p:nvSpPr>
        <p:spPr>
          <a:xfrm>
            <a:off x="1394458" y="1811431"/>
            <a:ext cx="4572001" cy="824193"/>
          </a:xfrm>
        </p:spPr>
        <p:txBody>
          <a:bodyPr anchor="b">
            <a:normAutofit/>
          </a:bodyPr>
          <a:lstStyle/>
          <a:p>
            <a:r>
              <a:rPr lang="en-US" dirty="0"/>
              <a:t>Agenda/Goals</a:t>
            </a:r>
          </a:p>
        </p:txBody>
      </p:sp>
      <p:pic>
        <p:nvPicPr>
          <p:cNvPr id="13" name="Content Placeholder 12" descr="A logo with a human figure and colorful rings around it">
            <a:extLst>
              <a:ext uri="{FF2B5EF4-FFF2-40B4-BE49-F238E27FC236}">
                <a16:creationId xmlns:a16="http://schemas.microsoft.com/office/drawing/2014/main" id="{4C4DEA6C-B13B-F215-6069-CC5E497DE07D}"/>
              </a:ext>
            </a:extLst>
          </p:cNvPr>
          <p:cNvPicPr>
            <a:picLocks noGrp="1" noChangeAspect="1"/>
          </p:cNvPicPr>
          <p:nvPr>
            <p:ph sz="quarter" idx="20"/>
          </p:nvPr>
        </p:nvPicPr>
        <p:blipFill>
          <a:blip r:embed="rId3"/>
          <a:stretch>
            <a:fillRect/>
          </a:stretch>
        </p:blipFill>
        <p:spPr>
          <a:xfrm>
            <a:off x="6763046" y="352593"/>
            <a:ext cx="7440634" cy="7718511"/>
          </a:xfrm>
        </p:spPr>
      </p:pic>
    </p:spTree>
    <p:extLst>
      <p:ext uri="{BB962C8B-B14F-4D97-AF65-F5344CB8AC3E}">
        <p14:creationId xmlns:p14="http://schemas.microsoft.com/office/powerpoint/2010/main" val="206427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7698B-09BE-7286-20C7-4FDD4173836A}"/>
              </a:ext>
            </a:extLst>
          </p:cNvPr>
          <p:cNvSpPr>
            <a:spLocks noGrp="1"/>
          </p:cNvSpPr>
          <p:nvPr>
            <p:ph type="sldNum" sz="quarter" idx="12"/>
          </p:nvPr>
        </p:nvSpPr>
        <p:spPr/>
        <p:txBody>
          <a:bodyPr/>
          <a:lstStyle/>
          <a:p>
            <a:fld id="{FE7A4BB3-E848-5A44-82DF-322201952CD8}" type="slidenum">
              <a:rPr lang="en-US" smtClean="0"/>
              <a:pPr/>
              <a:t>20</a:t>
            </a:fld>
            <a:endParaRPr lang="en-US" dirty="0"/>
          </a:p>
        </p:txBody>
      </p:sp>
      <p:sp>
        <p:nvSpPr>
          <p:cNvPr id="3" name="Title 2">
            <a:extLst>
              <a:ext uri="{FF2B5EF4-FFF2-40B4-BE49-F238E27FC236}">
                <a16:creationId xmlns:a16="http://schemas.microsoft.com/office/drawing/2014/main" id="{CF291A70-FF42-C7EB-75CB-3F647EE67B21}"/>
              </a:ext>
            </a:extLst>
          </p:cNvPr>
          <p:cNvSpPr>
            <a:spLocks noGrp="1"/>
          </p:cNvSpPr>
          <p:nvPr>
            <p:ph type="title"/>
          </p:nvPr>
        </p:nvSpPr>
        <p:spPr>
          <a:xfrm>
            <a:off x="1979327" y="558350"/>
            <a:ext cx="5219968" cy="874673"/>
          </a:xfrm>
        </p:spPr>
        <p:txBody>
          <a:bodyPr/>
          <a:lstStyle/>
          <a:p>
            <a:r>
              <a:rPr lang="en-US" dirty="0"/>
              <a:t>Introducing - SIERRA</a:t>
            </a:r>
          </a:p>
        </p:txBody>
      </p:sp>
      <p:pic>
        <p:nvPicPr>
          <p:cNvPr id="2050" name="Picture 2">
            <a:extLst>
              <a:ext uri="{FF2B5EF4-FFF2-40B4-BE49-F238E27FC236}">
                <a16:creationId xmlns:a16="http://schemas.microsoft.com/office/drawing/2014/main" id="{2CD7028E-4336-BB01-7178-6FAF9F88C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269" y="2775509"/>
            <a:ext cx="4343400" cy="3667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20E3EF-122C-54FE-8B17-61EAFD9C0AF6}"/>
              </a:ext>
            </a:extLst>
          </p:cNvPr>
          <p:cNvSpPr txBox="1"/>
          <p:nvPr/>
        </p:nvSpPr>
        <p:spPr>
          <a:xfrm>
            <a:off x="1109272" y="1433023"/>
            <a:ext cx="6205928" cy="707886"/>
          </a:xfrm>
          <a:prstGeom prst="rect">
            <a:avLst/>
          </a:prstGeom>
          <a:noFill/>
        </p:spPr>
        <p:txBody>
          <a:bodyPr wrap="square">
            <a:spAutoFit/>
          </a:bodyPr>
          <a:lstStyle/>
          <a:p>
            <a:pPr algn="ctr"/>
            <a:r>
              <a:rPr lang="en-US" sz="2000" b="1" dirty="0"/>
              <a:t>Software Integration for Environmental Radiological Release Assessments</a:t>
            </a:r>
          </a:p>
        </p:txBody>
      </p:sp>
      <p:pic>
        <p:nvPicPr>
          <p:cNvPr id="3074" name="Picture 6">
            <a:extLst>
              <a:ext uri="{FF2B5EF4-FFF2-40B4-BE49-F238E27FC236}">
                <a16:creationId xmlns:a16="http://schemas.microsoft.com/office/drawing/2014/main" id="{2A11E868-A7D9-0552-C840-F5F0B126A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476562"/>
            <a:ext cx="6301027" cy="610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07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5219-201B-43FF-3E38-7E2549857383}"/>
              </a:ext>
            </a:extLst>
          </p:cNvPr>
          <p:cNvSpPr>
            <a:spLocks noGrp="1"/>
          </p:cNvSpPr>
          <p:nvPr>
            <p:ph type="ctrTitle"/>
          </p:nvPr>
        </p:nvSpPr>
        <p:spPr>
          <a:xfrm>
            <a:off x="932329" y="5056095"/>
            <a:ext cx="5100918" cy="1828800"/>
          </a:xfrm>
        </p:spPr>
        <p:txBody>
          <a:bodyPr/>
          <a:lstStyle/>
          <a:p>
            <a:pPr>
              <a:spcBef>
                <a:spcPts val="360"/>
              </a:spcBef>
            </a:pPr>
            <a:r>
              <a:rPr lang="en-US" dirty="0"/>
              <a:t>TASK 2. </a:t>
            </a:r>
            <a:br>
              <a:rPr lang="en-US" dirty="0"/>
            </a:br>
            <a:r>
              <a:rPr lang="en-US" dirty="0"/>
              <a:t>SOURCE TERM</a:t>
            </a:r>
            <a:br>
              <a:rPr lang="en-US" dirty="0"/>
            </a:br>
            <a:r>
              <a:rPr lang="en-US" dirty="0"/>
              <a:t>…the future</a:t>
            </a:r>
            <a:br>
              <a:rPr lang="en-US" sz="2880" dirty="0">
                <a:latin typeface="Arial" panose="020B0604020202020204" pitchFamily="34" charset="0"/>
                <a:cs typeface="Arial" panose="020B0604020202020204" pitchFamily="34" charset="0"/>
              </a:rPr>
            </a:br>
            <a:r>
              <a:rPr lang="en-US" sz="2880" dirty="0">
                <a:latin typeface="Arial" panose="020B0604020202020204" pitchFamily="34" charset="0"/>
                <a:cs typeface="Arial" panose="020B0604020202020204" pitchFamily="34" charset="0"/>
              </a:rPr>
              <a:t> </a:t>
            </a:r>
            <a:br>
              <a:rPr lang="en-US" sz="2880" dirty="0">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226304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E53F3D-1C94-4379-9FD2-7B97882967F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594F8-F3AA-457C-B82E-EFC980D0B1D8}" type="slidenum">
              <a:rPr lang="en-US" smtClean="0"/>
              <a:pPr/>
              <a:t>22</a:t>
            </a:fld>
            <a:endParaRPr lang="en-US" dirty="0"/>
          </a:p>
        </p:txBody>
      </p:sp>
      <p:sp>
        <p:nvSpPr>
          <p:cNvPr id="2" name="Title 1">
            <a:extLst>
              <a:ext uri="{FF2B5EF4-FFF2-40B4-BE49-F238E27FC236}">
                <a16:creationId xmlns:a16="http://schemas.microsoft.com/office/drawing/2014/main" id="{6F3FE15A-409C-45D1-B677-A892965E349B}"/>
              </a:ext>
            </a:extLst>
          </p:cNvPr>
          <p:cNvSpPr>
            <a:spLocks noGrp="1"/>
          </p:cNvSpPr>
          <p:nvPr>
            <p:ph type="title" idx="4294967295"/>
          </p:nvPr>
        </p:nvSpPr>
        <p:spPr>
          <a:xfrm>
            <a:off x="2026508" y="835788"/>
            <a:ext cx="11504142" cy="781050"/>
          </a:xfrm>
          <a:prstGeom prst="rect">
            <a:avLst/>
          </a:prstGeom>
        </p:spPr>
        <p:txBody>
          <a:bodyPr>
            <a:noAutofit/>
          </a:bodyPr>
          <a:lstStyle/>
          <a:p>
            <a:r>
              <a:rPr lang="en-US" dirty="0"/>
              <a:t>Non-LWR Designs vs RAMP Codes</a:t>
            </a:r>
          </a:p>
        </p:txBody>
      </p:sp>
      <p:graphicFrame>
        <p:nvGraphicFramePr>
          <p:cNvPr id="5" name="Table 4">
            <a:extLst>
              <a:ext uri="{FF2B5EF4-FFF2-40B4-BE49-F238E27FC236}">
                <a16:creationId xmlns:a16="http://schemas.microsoft.com/office/drawing/2014/main" id="{D27C58CA-A02D-4F24-BC73-0C0D8D2FE8D5}"/>
              </a:ext>
            </a:extLst>
          </p:cNvPr>
          <p:cNvGraphicFramePr>
            <a:graphicFrameLocks noGrp="1"/>
          </p:cNvGraphicFramePr>
          <p:nvPr>
            <p:extLst>
              <p:ext uri="{D42A27DB-BD31-4B8C-83A1-F6EECF244321}">
                <p14:modId xmlns:p14="http://schemas.microsoft.com/office/powerpoint/2010/main" val="3389726439"/>
              </p:ext>
            </p:extLst>
          </p:nvPr>
        </p:nvGraphicFramePr>
        <p:xfrm>
          <a:off x="1600057" y="1840788"/>
          <a:ext cx="11430285" cy="5931612"/>
        </p:xfrm>
        <a:graphic>
          <a:graphicData uri="http://schemas.openxmlformats.org/drawingml/2006/table">
            <a:tbl>
              <a:tblPr firstRow="1" firstCol="1" bandRow="1">
                <a:tableStyleId>{5C22544A-7EE6-4342-B048-85BDC9FD1C3A}</a:tableStyleId>
              </a:tblPr>
              <a:tblGrid>
                <a:gridCol w="1618735">
                  <a:extLst>
                    <a:ext uri="{9D8B030D-6E8A-4147-A177-3AD203B41FA5}">
                      <a16:colId xmlns:a16="http://schemas.microsoft.com/office/drawing/2014/main" val="1542523320"/>
                    </a:ext>
                  </a:extLst>
                </a:gridCol>
                <a:gridCol w="1272746">
                  <a:extLst>
                    <a:ext uri="{9D8B030D-6E8A-4147-A177-3AD203B41FA5}">
                      <a16:colId xmlns:a16="http://schemas.microsoft.com/office/drawing/2014/main" val="1222886170"/>
                    </a:ext>
                  </a:extLst>
                </a:gridCol>
                <a:gridCol w="988540">
                  <a:extLst>
                    <a:ext uri="{9D8B030D-6E8A-4147-A177-3AD203B41FA5}">
                      <a16:colId xmlns:a16="http://schemas.microsoft.com/office/drawing/2014/main" val="3584709454"/>
                    </a:ext>
                  </a:extLst>
                </a:gridCol>
                <a:gridCol w="1037968">
                  <a:extLst>
                    <a:ext uri="{9D8B030D-6E8A-4147-A177-3AD203B41FA5}">
                      <a16:colId xmlns:a16="http://schemas.microsoft.com/office/drawing/2014/main" val="4049549750"/>
                    </a:ext>
                  </a:extLst>
                </a:gridCol>
                <a:gridCol w="1186248">
                  <a:extLst>
                    <a:ext uri="{9D8B030D-6E8A-4147-A177-3AD203B41FA5}">
                      <a16:colId xmlns:a16="http://schemas.microsoft.com/office/drawing/2014/main" val="1542292516"/>
                    </a:ext>
                  </a:extLst>
                </a:gridCol>
                <a:gridCol w="1062682">
                  <a:extLst>
                    <a:ext uri="{9D8B030D-6E8A-4147-A177-3AD203B41FA5}">
                      <a16:colId xmlns:a16="http://schemas.microsoft.com/office/drawing/2014/main" val="3228721924"/>
                    </a:ext>
                  </a:extLst>
                </a:gridCol>
                <a:gridCol w="877329">
                  <a:extLst>
                    <a:ext uri="{9D8B030D-6E8A-4147-A177-3AD203B41FA5}">
                      <a16:colId xmlns:a16="http://schemas.microsoft.com/office/drawing/2014/main" val="720686212"/>
                    </a:ext>
                  </a:extLst>
                </a:gridCol>
                <a:gridCol w="1000898">
                  <a:extLst>
                    <a:ext uri="{9D8B030D-6E8A-4147-A177-3AD203B41FA5}">
                      <a16:colId xmlns:a16="http://schemas.microsoft.com/office/drawing/2014/main" val="2846105382"/>
                    </a:ext>
                  </a:extLst>
                </a:gridCol>
                <a:gridCol w="1269969">
                  <a:extLst>
                    <a:ext uri="{9D8B030D-6E8A-4147-A177-3AD203B41FA5}">
                      <a16:colId xmlns:a16="http://schemas.microsoft.com/office/drawing/2014/main" val="3022482922"/>
                    </a:ext>
                  </a:extLst>
                </a:gridCol>
                <a:gridCol w="1115170">
                  <a:extLst>
                    <a:ext uri="{9D8B030D-6E8A-4147-A177-3AD203B41FA5}">
                      <a16:colId xmlns:a16="http://schemas.microsoft.com/office/drawing/2014/main" val="3763269089"/>
                    </a:ext>
                  </a:extLst>
                </a:gridCol>
              </a:tblGrid>
              <a:tr h="878338">
                <a:tc>
                  <a:txBody>
                    <a:bodyPr/>
                    <a:lstStyle/>
                    <a:p>
                      <a:pPr marL="0" marR="0" algn="ctr">
                        <a:lnSpc>
                          <a:spcPct val="107000"/>
                        </a:lnSpc>
                        <a:spcBef>
                          <a:spcPts val="0"/>
                        </a:spcBef>
                        <a:spcAft>
                          <a:spcPts val="0"/>
                        </a:spcAft>
                      </a:pPr>
                      <a:endParaRPr lang="en-US" sz="1300" dirty="0">
                        <a:effectLst/>
                      </a:endParaRPr>
                    </a:p>
                  </a:txBody>
                  <a:tcPr marL="78928" marR="78928" marT="0" marB="0"/>
                </a:tc>
                <a:tc>
                  <a:txBody>
                    <a:bodyPr/>
                    <a:lstStyle/>
                    <a:p>
                      <a:pPr marL="0" marR="0" algn="ctr">
                        <a:lnSpc>
                          <a:spcPct val="107000"/>
                        </a:lnSpc>
                        <a:spcBef>
                          <a:spcPts val="0"/>
                        </a:spcBef>
                        <a:spcAft>
                          <a:spcPts val="0"/>
                        </a:spcAft>
                      </a:pPr>
                      <a:r>
                        <a:rPr lang="en-US" sz="1300" dirty="0">
                          <a:effectLst/>
                        </a:rPr>
                        <a:t>GALE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7000"/>
                        </a:lnSpc>
                        <a:spcBef>
                          <a:spcPts val="0"/>
                        </a:spcBef>
                        <a:spcAft>
                          <a:spcPts val="0"/>
                        </a:spcAft>
                      </a:pPr>
                      <a:r>
                        <a:rPr lang="en-US" sz="1300" dirty="0">
                          <a:effectLst/>
                        </a:rPr>
                        <a:t>NRCDose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7000"/>
                        </a:lnSpc>
                        <a:spcBef>
                          <a:spcPts val="0"/>
                        </a:spcBef>
                        <a:spcAft>
                          <a:spcPts val="0"/>
                        </a:spcAft>
                      </a:pPr>
                      <a:r>
                        <a:rPr lang="en-US" sz="1300" dirty="0">
                          <a:effectLst/>
                        </a:rPr>
                        <a:t>PAVAN</a:t>
                      </a:r>
                      <a:br>
                        <a:rPr lang="en-US" sz="1300" dirty="0">
                          <a:effectLst/>
                        </a:rPr>
                      </a:br>
                      <a:r>
                        <a:rPr lang="en-US" sz="1300" dirty="0">
                          <a:effectLst/>
                        </a:rPr>
                        <a:t>&amp;</a:t>
                      </a:r>
                      <a:br>
                        <a:rPr lang="en-US" sz="1300" dirty="0">
                          <a:effectLst/>
                        </a:rPr>
                      </a:br>
                      <a:r>
                        <a:rPr lang="en-US" sz="1300" dirty="0">
                          <a:effectLst/>
                        </a:rPr>
                        <a:t>ARCON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7000"/>
                        </a:lnSpc>
                        <a:spcBef>
                          <a:spcPts val="0"/>
                        </a:spcBef>
                        <a:spcAft>
                          <a:spcPts val="0"/>
                        </a:spcAft>
                      </a:pPr>
                      <a:r>
                        <a:rPr lang="en-US" sz="1300" dirty="0">
                          <a:effectLst/>
                        </a:rPr>
                        <a:t>RADTRAD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7000"/>
                        </a:lnSpc>
                        <a:spcBef>
                          <a:spcPts val="0"/>
                        </a:spcBef>
                        <a:spcAft>
                          <a:spcPts val="0"/>
                        </a:spcAft>
                      </a:pPr>
                      <a:r>
                        <a:rPr lang="en-US" sz="1300" dirty="0">
                          <a:effectLst/>
                        </a:rPr>
                        <a:t>RASCAL</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7000"/>
                        </a:lnSpc>
                        <a:spcBef>
                          <a:spcPts val="0"/>
                        </a:spcBef>
                        <a:spcAft>
                          <a:spcPts val="0"/>
                        </a:spcAft>
                      </a:pPr>
                      <a:r>
                        <a:rPr lang="en-US" sz="1300" dirty="0">
                          <a:effectLst/>
                        </a:rPr>
                        <a:t>HABIT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7000"/>
                        </a:lnSpc>
                        <a:spcBef>
                          <a:spcPts val="0"/>
                        </a:spcBef>
                        <a:spcAft>
                          <a:spcPts val="0"/>
                        </a:spcAft>
                      </a:pPr>
                      <a:r>
                        <a:rPr lang="en-US" sz="1300" dirty="0">
                          <a:effectLst/>
                        </a:rPr>
                        <a:t>RADTRAN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7000"/>
                        </a:lnSpc>
                        <a:spcBef>
                          <a:spcPts val="0"/>
                        </a:spcBef>
                        <a:spcAft>
                          <a:spcPts val="0"/>
                        </a:spcAft>
                      </a:pPr>
                      <a:r>
                        <a:rPr lang="en-US" sz="1300" dirty="0">
                          <a:effectLst/>
                        </a:rPr>
                        <a:t>RESRAD</a:t>
                      </a:r>
                      <a:br>
                        <a:rPr lang="en-US" sz="1300" dirty="0">
                          <a:effectLst/>
                        </a:rPr>
                      </a:br>
                      <a:r>
                        <a:rPr lang="en-US" sz="1300" dirty="0">
                          <a:effectLst/>
                        </a:rPr>
                        <a:t>&amp;</a:t>
                      </a:r>
                    </a:p>
                    <a:p>
                      <a:pPr marL="0" marR="0" algn="ctr">
                        <a:lnSpc>
                          <a:spcPct val="107000"/>
                        </a:lnSpc>
                        <a:spcBef>
                          <a:spcPts val="0"/>
                        </a:spcBef>
                        <a:spcAft>
                          <a:spcPts val="0"/>
                        </a:spcAft>
                      </a:pPr>
                      <a:r>
                        <a:rPr lang="en-US" sz="1300" dirty="0">
                          <a:effectLst/>
                        </a:rPr>
                        <a:t>DandD</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7000"/>
                        </a:lnSpc>
                        <a:spcBef>
                          <a:spcPts val="0"/>
                        </a:spcBef>
                        <a:spcAft>
                          <a:spcPts val="0"/>
                        </a:spcAft>
                      </a:pPr>
                      <a:r>
                        <a:rPr lang="en-US" sz="1300" dirty="0">
                          <a:effectLst/>
                        </a:rPr>
                        <a:t>Others (GENII, &amp; VARSKIN)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1654322761"/>
                  </a:ext>
                </a:extLst>
              </a:tr>
              <a:tr h="317220">
                <a:tc>
                  <a:txBody>
                    <a:bodyPr/>
                    <a:lstStyle/>
                    <a:p>
                      <a:pPr marL="0" marR="0" algn="ctr">
                        <a:lnSpc>
                          <a:spcPct val="100000"/>
                        </a:lnSpc>
                        <a:spcBef>
                          <a:spcPts val="0"/>
                        </a:spcBef>
                        <a:spcAft>
                          <a:spcPts val="0"/>
                        </a:spcAft>
                      </a:pPr>
                      <a:r>
                        <a:rPr lang="en-US" sz="1300" dirty="0">
                          <a:effectLst/>
                        </a:rPr>
                        <a:t>Used for LWR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2670427846"/>
                  </a:ext>
                </a:extLst>
              </a:tr>
              <a:tr h="684302">
                <a:tc>
                  <a:txBody>
                    <a:bodyPr/>
                    <a:lstStyle/>
                    <a:p>
                      <a:pPr marL="0" marR="0" algn="ctr">
                        <a:lnSpc>
                          <a:spcPct val="100000"/>
                        </a:lnSpc>
                        <a:spcBef>
                          <a:spcPts val="0"/>
                        </a:spcBef>
                        <a:spcAft>
                          <a:spcPts val="0"/>
                        </a:spcAft>
                      </a:pPr>
                      <a:r>
                        <a:rPr lang="en-US" sz="1300" dirty="0">
                          <a:effectLst/>
                        </a:rPr>
                        <a:t>HTGR</a:t>
                      </a:r>
                    </a:p>
                    <a:p>
                      <a:pPr marL="0" marR="0" algn="ctr">
                        <a:lnSpc>
                          <a:spcPct val="100000"/>
                        </a:lnSpc>
                        <a:spcBef>
                          <a:spcPts val="0"/>
                        </a:spcBef>
                        <a:spcAft>
                          <a:spcPts val="0"/>
                        </a:spcAft>
                      </a:pPr>
                      <a:r>
                        <a:rPr lang="en-US" sz="1300" dirty="0">
                          <a:effectLst/>
                        </a:rPr>
                        <a:t>(TRISO rods or plates)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(redesign)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MAYBE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614100496"/>
                  </a:ext>
                </a:extLst>
              </a:tr>
              <a:tr h="452788">
                <a:tc>
                  <a:txBody>
                    <a:bodyPr/>
                    <a:lstStyle/>
                    <a:p>
                      <a:pPr marL="0" marR="0" algn="ctr">
                        <a:lnSpc>
                          <a:spcPct val="100000"/>
                        </a:lnSpc>
                        <a:spcBef>
                          <a:spcPts val="0"/>
                        </a:spcBef>
                        <a:spcAft>
                          <a:spcPts val="0"/>
                        </a:spcAft>
                      </a:pPr>
                      <a:r>
                        <a:rPr lang="en-US" sz="1300" dirty="0">
                          <a:effectLst/>
                        </a:rPr>
                        <a:t>PBMR</a:t>
                      </a:r>
                    </a:p>
                    <a:p>
                      <a:pPr marL="0" marR="0" algn="ctr">
                        <a:lnSpc>
                          <a:spcPct val="100000"/>
                        </a:lnSpc>
                        <a:spcBef>
                          <a:spcPts val="0"/>
                        </a:spcBef>
                        <a:spcAft>
                          <a:spcPts val="0"/>
                        </a:spcAft>
                      </a:pPr>
                      <a:r>
                        <a:rPr lang="en-US" sz="1300" dirty="0">
                          <a:effectLst/>
                        </a:rPr>
                        <a:t>TRISO pebbles)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(redesign)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MAYBE</a:t>
                      </a:r>
                    </a:p>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3117485283"/>
                  </a:ext>
                </a:extLst>
              </a:tr>
              <a:tr h="603504">
                <a:tc>
                  <a:txBody>
                    <a:bodyPr/>
                    <a:lstStyle/>
                    <a:p>
                      <a:pPr marL="0" marR="0" algn="ctr">
                        <a:lnSpc>
                          <a:spcPct val="100000"/>
                        </a:lnSpc>
                        <a:spcBef>
                          <a:spcPts val="0"/>
                        </a:spcBef>
                        <a:spcAft>
                          <a:spcPts val="0"/>
                        </a:spcAft>
                      </a:pPr>
                      <a:r>
                        <a:rPr lang="en-US" sz="1300" dirty="0">
                          <a:effectLst/>
                        </a:rPr>
                        <a:t>GCFR</a:t>
                      </a:r>
                    </a:p>
                    <a:p>
                      <a:pPr marL="0" marR="0" algn="ctr">
                        <a:lnSpc>
                          <a:spcPct val="100000"/>
                        </a:lnSpc>
                        <a:spcBef>
                          <a:spcPts val="0"/>
                        </a:spcBef>
                        <a:spcAft>
                          <a:spcPts val="0"/>
                        </a:spcAft>
                      </a:pPr>
                      <a:r>
                        <a:rPr lang="en-US" sz="1300" dirty="0">
                          <a:effectLst/>
                        </a:rPr>
                        <a:t>(SIC clad UC plates)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(redesign)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MAYBE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163349792"/>
                  </a:ext>
                </a:extLst>
              </a:tr>
              <a:tr h="452788">
                <a:tc>
                  <a:txBody>
                    <a:bodyPr/>
                    <a:lstStyle/>
                    <a:p>
                      <a:pPr marL="0" marR="0" algn="ctr">
                        <a:lnSpc>
                          <a:spcPct val="100000"/>
                        </a:lnSpc>
                        <a:spcBef>
                          <a:spcPts val="0"/>
                        </a:spcBef>
                        <a:spcAft>
                          <a:spcPts val="0"/>
                        </a:spcAft>
                      </a:pPr>
                      <a:r>
                        <a:rPr lang="en-US" sz="1300" dirty="0">
                          <a:effectLst/>
                        </a:rPr>
                        <a:t>SFR</a:t>
                      </a:r>
                    </a:p>
                    <a:p>
                      <a:pPr marL="0" marR="0" algn="ctr">
                        <a:lnSpc>
                          <a:spcPct val="100000"/>
                        </a:lnSpc>
                        <a:spcBef>
                          <a:spcPts val="0"/>
                        </a:spcBef>
                        <a:spcAft>
                          <a:spcPts val="0"/>
                        </a:spcAft>
                      </a:pPr>
                      <a:r>
                        <a:rPr lang="en-US" sz="1300" dirty="0">
                          <a:effectLst/>
                        </a:rPr>
                        <a:t>(metallic (U-10Zr)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(redesign)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MAYBE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2542687256"/>
                  </a:ext>
                </a:extLst>
              </a:tr>
              <a:tr h="278732">
                <a:tc>
                  <a:txBody>
                    <a:bodyPr/>
                    <a:lstStyle/>
                    <a:p>
                      <a:pPr marL="0" marR="0" algn="ctr">
                        <a:lnSpc>
                          <a:spcPct val="100000"/>
                        </a:lnSpc>
                        <a:spcBef>
                          <a:spcPts val="0"/>
                        </a:spcBef>
                        <a:spcAft>
                          <a:spcPts val="0"/>
                        </a:spcAft>
                      </a:pPr>
                      <a:r>
                        <a:rPr lang="en-US" sz="1300" dirty="0">
                          <a:effectLst/>
                        </a:rPr>
                        <a:t>LMR</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1111364911"/>
                  </a:ext>
                </a:extLst>
              </a:tr>
              <a:tr h="452788">
                <a:tc>
                  <a:txBody>
                    <a:bodyPr/>
                    <a:lstStyle/>
                    <a:p>
                      <a:pPr marL="0" marR="0" algn="ctr">
                        <a:lnSpc>
                          <a:spcPct val="100000"/>
                        </a:lnSpc>
                        <a:spcBef>
                          <a:spcPts val="0"/>
                        </a:spcBef>
                        <a:spcAft>
                          <a:spcPts val="0"/>
                        </a:spcAft>
                      </a:pPr>
                      <a:r>
                        <a:rPr lang="en-US" sz="1300" dirty="0">
                          <a:effectLst/>
                        </a:rPr>
                        <a:t>HPR heat pipe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(EPZ)</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4069113453"/>
                  </a:ext>
                </a:extLst>
              </a:tr>
              <a:tr h="452788">
                <a:tc>
                  <a:txBody>
                    <a:bodyPr/>
                    <a:lstStyle/>
                    <a:p>
                      <a:pPr marL="0" marR="0" algn="ctr">
                        <a:lnSpc>
                          <a:spcPct val="100000"/>
                        </a:lnSpc>
                        <a:spcBef>
                          <a:spcPts val="0"/>
                        </a:spcBef>
                        <a:spcAft>
                          <a:spcPts val="0"/>
                        </a:spcAft>
                      </a:pPr>
                      <a:r>
                        <a:rPr lang="en-US" sz="1300" dirty="0">
                          <a:effectLst/>
                        </a:rPr>
                        <a:t>MSR</a:t>
                      </a:r>
                    </a:p>
                    <a:p>
                      <a:pPr marL="0" marR="0" algn="ctr">
                        <a:lnSpc>
                          <a:spcPct val="100000"/>
                        </a:lnSpc>
                        <a:spcBef>
                          <a:spcPts val="0"/>
                        </a:spcBef>
                        <a:spcAft>
                          <a:spcPts val="0"/>
                        </a:spcAft>
                      </a:pPr>
                      <a:r>
                        <a:rPr lang="en-US" sz="1300" dirty="0">
                          <a:effectLst/>
                        </a:rPr>
                        <a:t>(TRISO plates)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(redesign)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MAYBE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solidFill>
                            <a:schemeClr val="tx1"/>
                          </a:solidFill>
                          <a:effectLst/>
                        </a:rPr>
                        <a:t>Yes</a:t>
                      </a:r>
                      <a:br>
                        <a:rPr lang="en-US" sz="1300" dirty="0">
                          <a:solidFill>
                            <a:schemeClr val="tx1"/>
                          </a:solidFill>
                          <a:effectLst/>
                        </a:rPr>
                      </a:br>
                      <a:r>
                        <a:rPr lang="en-US" sz="1300" dirty="0">
                          <a:solidFill>
                            <a:schemeClr val="tx1"/>
                          </a:solidFill>
                          <a:effectLst/>
                        </a:rPr>
                        <a:t>(tritium)</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solidFill>
                            <a:schemeClr val="tx1"/>
                          </a:solidFill>
                          <a:effectLst/>
                        </a:rPr>
                        <a:t>YES</a:t>
                      </a:r>
                    </a:p>
                    <a:p>
                      <a:pPr marL="0" marR="0" algn="ctr">
                        <a:lnSpc>
                          <a:spcPct val="100000"/>
                        </a:lnSpc>
                        <a:spcBef>
                          <a:spcPts val="0"/>
                        </a:spcBef>
                        <a:spcAft>
                          <a:spcPts val="0"/>
                        </a:spcAft>
                      </a:pPr>
                      <a:r>
                        <a:rPr lang="en-US" sz="1300" dirty="0">
                          <a:solidFill>
                            <a:schemeClr val="tx1"/>
                          </a:solidFill>
                          <a:effectLst/>
                        </a:rPr>
                        <a:t>(tritium)</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3156481204"/>
                  </a:ext>
                </a:extLst>
              </a:tr>
              <a:tr h="452788">
                <a:tc>
                  <a:txBody>
                    <a:bodyPr/>
                    <a:lstStyle/>
                    <a:p>
                      <a:pPr marL="0" marR="0" algn="ctr">
                        <a:lnSpc>
                          <a:spcPct val="100000"/>
                        </a:lnSpc>
                        <a:spcBef>
                          <a:spcPts val="0"/>
                        </a:spcBef>
                        <a:spcAft>
                          <a:spcPts val="0"/>
                        </a:spcAft>
                      </a:pPr>
                      <a:r>
                        <a:rPr lang="en-US" sz="1300" dirty="0">
                          <a:effectLst/>
                        </a:rPr>
                        <a:t>MSPR</a:t>
                      </a:r>
                    </a:p>
                    <a:p>
                      <a:pPr marL="0" marR="0" algn="ctr">
                        <a:lnSpc>
                          <a:spcPct val="100000"/>
                        </a:lnSpc>
                        <a:spcBef>
                          <a:spcPts val="0"/>
                        </a:spcBef>
                        <a:spcAft>
                          <a:spcPts val="0"/>
                        </a:spcAft>
                      </a:pPr>
                      <a:r>
                        <a:rPr lang="en-US" sz="1300" dirty="0">
                          <a:effectLst/>
                        </a:rPr>
                        <a:t>TRISO (pebbles)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(redesign)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MAYBE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solidFill>
                            <a:schemeClr val="tx1"/>
                          </a:solidFill>
                          <a:effectLst/>
                        </a:rPr>
                        <a:t>Yes</a:t>
                      </a:r>
                      <a:br>
                        <a:rPr lang="en-US" sz="1300" dirty="0">
                          <a:solidFill>
                            <a:schemeClr val="tx1"/>
                          </a:solidFill>
                          <a:effectLst/>
                        </a:rPr>
                      </a:br>
                      <a:r>
                        <a:rPr lang="en-US" sz="1300" dirty="0">
                          <a:solidFill>
                            <a:schemeClr val="tx1"/>
                          </a:solidFill>
                          <a:effectLst/>
                        </a:rPr>
                        <a:t>(tritium)</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solidFill>
                            <a:schemeClr val="tx1"/>
                          </a:solidFill>
                          <a:effectLst/>
                        </a:rPr>
                        <a:t>YES</a:t>
                      </a:r>
                    </a:p>
                    <a:p>
                      <a:pPr marL="0" marR="0" algn="ctr">
                        <a:lnSpc>
                          <a:spcPct val="100000"/>
                        </a:lnSpc>
                        <a:spcBef>
                          <a:spcPts val="0"/>
                        </a:spcBef>
                        <a:spcAft>
                          <a:spcPts val="0"/>
                        </a:spcAft>
                      </a:pPr>
                      <a:r>
                        <a:rPr lang="en-US" sz="1300" dirty="0">
                          <a:solidFill>
                            <a:schemeClr val="tx1"/>
                          </a:solidFill>
                          <a:effectLst/>
                        </a:rPr>
                        <a:t>(tritium)</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1521839982"/>
                  </a:ext>
                </a:extLst>
              </a:tr>
              <a:tr h="452788">
                <a:tc>
                  <a:txBody>
                    <a:bodyPr/>
                    <a:lstStyle/>
                    <a:p>
                      <a:pPr marL="0" marR="0" algn="ctr">
                        <a:lnSpc>
                          <a:spcPct val="100000"/>
                        </a:lnSpc>
                        <a:spcBef>
                          <a:spcPts val="0"/>
                        </a:spcBef>
                        <a:spcAft>
                          <a:spcPts val="0"/>
                        </a:spcAft>
                      </a:pPr>
                      <a:r>
                        <a:rPr lang="en-US" sz="1300" dirty="0">
                          <a:effectLst/>
                        </a:rPr>
                        <a:t>MFSR</a:t>
                      </a:r>
                    </a:p>
                    <a:p>
                      <a:pPr marL="0" marR="0" algn="ctr">
                        <a:lnSpc>
                          <a:spcPct val="100000"/>
                        </a:lnSpc>
                        <a:spcBef>
                          <a:spcPts val="0"/>
                        </a:spcBef>
                        <a:spcAft>
                          <a:spcPts val="0"/>
                        </a:spcAft>
                      </a:pPr>
                      <a:r>
                        <a:rPr lang="en-US" sz="1300" dirty="0">
                          <a:effectLst/>
                        </a:rPr>
                        <a:t>(fuel salt)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(redesign)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solidFill>
                            <a:schemeClr val="tx1"/>
                          </a:solidFill>
                          <a:effectLst/>
                        </a:rPr>
                        <a:t>Yes </a:t>
                      </a:r>
                      <a:br>
                        <a:rPr lang="en-US" sz="1300" dirty="0">
                          <a:solidFill>
                            <a:schemeClr val="tx1"/>
                          </a:solidFill>
                          <a:effectLst/>
                        </a:rPr>
                      </a:br>
                      <a:r>
                        <a:rPr lang="en-US" sz="1300" dirty="0">
                          <a:solidFill>
                            <a:schemeClr val="tx1"/>
                          </a:solidFill>
                          <a:effectLst/>
                        </a:rPr>
                        <a:t>(tritium)</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solidFill>
                            <a:schemeClr val="tx1"/>
                          </a:solidFill>
                          <a:effectLst/>
                        </a:rPr>
                        <a:t>YES</a:t>
                      </a:r>
                    </a:p>
                    <a:p>
                      <a:pPr marL="0" marR="0" algn="ctr">
                        <a:lnSpc>
                          <a:spcPct val="100000"/>
                        </a:lnSpc>
                        <a:spcBef>
                          <a:spcPts val="0"/>
                        </a:spcBef>
                        <a:spcAft>
                          <a:spcPts val="0"/>
                        </a:spcAft>
                      </a:pPr>
                      <a:r>
                        <a:rPr lang="en-US" sz="1300" dirty="0">
                          <a:solidFill>
                            <a:schemeClr val="tx1"/>
                          </a:solidFill>
                          <a:effectLst/>
                        </a:rPr>
                        <a:t>(tritium)</a:t>
                      </a:r>
                      <a:endParaRPr lang="en-US"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3074088678"/>
                  </a:ext>
                </a:extLst>
              </a:tr>
              <a:tr h="452788">
                <a:tc>
                  <a:txBody>
                    <a:bodyPr/>
                    <a:lstStyle/>
                    <a:p>
                      <a:pPr marL="0" marR="0" algn="ctr">
                        <a:lnSpc>
                          <a:spcPct val="100000"/>
                        </a:lnSpc>
                        <a:spcBef>
                          <a:spcPts val="0"/>
                        </a:spcBef>
                        <a:spcAft>
                          <a:spcPts val="0"/>
                        </a:spcAft>
                      </a:pPr>
                      <a:r>
                        <a:rPr lang="en-US" sz="1300" dirty="0">
                          <a:effectLst/>
                        </a:rPr>
                        <a:t>MCSR</a:t>
                      </a:r>
                    </a:p>
                    <a:p>
                      <a:pPr marL="0" marR="0" algn="ctr">
                        <a:lnSpc>
                          <a:spcPct val="100000"/>
                        </a:lnSpc>
                        <a:spcBef>
                          <a:spcPts val="0"/>
                        </a:spcBef>
                        <a:spcAft>
                          <a:spcPts val="0"/>
                        </a:spcAft>
                      </a:pPr>
                      <a:r>
                        <a:rPr lang="en-US" sz="1300" dirty="0">
                          <a:effectLst/>
                        </a:rPr>
                        <a:t>(fuel salt)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p>
                    <a:p>
                      <a:pPr marL="0" marR="0" algn="ctr">
                        <a:lnSpc>
                          <a:spcPct val="100000"/>
                        </a:lnSpc>
                        <a:spcBef>
                          <a:spcPts val="0"/>
                        </a:spcBef>
                        <a:spcAft>
                          <a:spcPts val="0"/>
                        </a:spcAft>
                      </a:pPr>
                      <a:r>
                        <a:rPr lang="en-US" sz="1300" dirty="0">
                          <a:effectLst/>
                        </a:rPr>
                        <a:t>(redesign)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NO</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YES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marL="0" marR="0" algn="ctr">
                        <a:lnSpc>
                          <a:spcPct val="100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359069177"/>
                  </a:ext>
                </a:extLst>
              </a:tr>
            </a:tbl>
          </a:graphicData>
        </a:graphic>
      </p:graphicFrame>
      <p:cxnSp>
        <p:nvCxnSpPr>
          <p:cNvPr id="7" name="Straight Connector 6">
            <a:extLst>
              <a:ext uri="{FF2B5EF4-FFF2-40B4-BE49-F238E27FC236}">
                <a16:creationId xmlns:a16="http://schemas.microsoft.com/office/drawing/2014/main" id="{C2DD056D-596D-48B3-8FD8-20517EC754E0}"/>
              </a:ext>
            </a:extLst>
          </p:cNvPr>
          <p:cNvCxnSpPr>
            <a:cxnSpLocks/>
          </p:cNvCxnSpPr>
          <p:nvPr/>
        </p:nvCxnSpPr>
        <p:spPr>
          <a:xfrm>
            <a:off x="1395127" y="1687569"/>
            <a:ext cx="1536590" cy="8297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47A2F2C-EB91-4A26-836D-16C7AF9AB06F}"/>
              </a:ext>
            </a:extLst>
          </p:cNvPr>
          <p:cNvSpPr txBox="1"/>
          <p:nvPr/>
        </p:nvSpPr>
        <p:spPr>
          <a:xfrm>
            <a:off x="2212450" y="2011311"/>
            <a:ext cx="1162875" cy="406265"/>
          </a:xfrm>
          <a:prstGeom prst="rect">
            <a:avLst/>
          </a:prstGeom>
          <a:noFill/>
        </p:spPr>
        <p:txBody>
          <a:bodyPr wrap="square" lIns="0" tIns="0" rIns="0" bIns="0" rtlCol="0">
            <a:spAutoFit/>
          </a:bodyPr>
          <a:lstStyle/>
          <a:p>
            <a:pPr algn="ctr"/>
            <a:r>
              <a:rPr lang="en-US" sz="1320" b="1" dirty="0">
                <a:solidFill>
                  <a:schemeClr val="tx1">
                    <a:lumMod val="50000"/>
                  </a:schemeClr>
                </a:solidFill>
              </a:rPr>
              <a:t>RAMP</a:t>
            </a:r>
            <a:br>
              <a:rPr lang="en-US" sz="1320" b="1" dirty="0">
                <a:solidFill>
                  <a:schemeClr val="tx1">
                    <a:lumMod val="50000"/>
                  </a:schemeClr>
                </a:solidFill>
              </a:rPr>
            </a:br>
            <a:r>
              <a:rPr lang="en-US" sz="1320" b="1" dirty="0">
                <a:solidFill>
                  <a:schemeClr val="tx1">
                    <a:lumMod val="50000"/>
                  </a:schemeClr>
                </a:solidFill>
              </a:rPr>
              <a:t>Code</a:t>
            </a:r>
          </a:p>
        </p:txBody>
      </p:sp>
      <p:sp>
        <p:nvSpPr>
          <p:cNvPr id="10" name="TextBox 9">
            <a:extLst>
              <a:ext uri="{FF2B5EF4-FFF2-40B4-BE49-F238E27FC236}">
                <a16:creationId xmlns:a16="http://schemas.microsoft.com/office/drawing/2014/main" id="{7EBD35A9-585E-4D81-A45D-F91F305166DE}"/>
              </a:ext>
            </a:extLst>
          </p:cNvPr>
          <p:cNvSpPr txBox="1"/>
          <p:nvPr/>
        </p:nvSpPr>
        <p:spPr>
          <a:xfrm>
            <a:off x="1807700" y="2214443"/>
            <a:ext cx="711444" cy="406265"/>
          </a:xfrm>
          <a:prstGeom prst="rect">
            <a:avLst/>
          </a:prstGeom>
          <a:noFill/>
        </p:spPr>
        <p:txBody>
          <a:bodyPr wrap="square" lIns="0" tIns="0" rIns="0" bIns="0" rtlCol="0">
            <a:spAutoFit/>
          </a:bodyPr>
          <a:lstStyle/>
          <a:p>
            <a:pPr algn="ctr"/>
            <a:r>
              <a:rPr lang="en-US" sz="1320" b="1" dirty="0">
                <a:solidFill>
                  <a:schemeClr val="tx1">
                    <a:lumMod val="50000"/>
                  </a:schemeClr>
                </a:solidFill>
              </a:rPr>
              <a:t>Reactor</a:t>
            </a:r>
            <a:br>
              <a:rPr lang="en-US" sz="1320" b="1" dirty="0">
                <a:solidFill>
                  <a:schemeClr val="tx1">
                    <a:lumMod val="50000"/>
                  </a:schemeClr>
                </a:solidFill>
              </a:rPr>
            </a:br>
            <a:r>
              <a:rPr lang="en-US" sz="1320" b="1" dirty="0">
                <a:solidFill>
                  <a:schemeClr val="tx1">
                    <a:lumMod val="50000"/>
                  </a:schemeClr>
                </a:solidFill>
              </a:rPr>
              <a:t>Design</a:t>
            </a:r>
          </a:p>
        </p:txBody>
      </p:sp>
    </p:spTree>
    <p:extLst>
      <p:ext uri="{BB962C8B-B14F-4D97-AF65-F5344CB8AC3E}">
        <p14:creationId xmlns:p14="http://schemas.microsoft.com/office/powerpoint/2010/main" val="58082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CD709-9E76-4AB3-B3C0-50C5E8E23F42}"/>
              </a:ext>
            </a:extLst>
          </p:cNvPr>
          <p:cNvSpPr>
            <a:spLocks noGrp="1"/>
          </p:cNvSpPr>
          <p:nvPr>
            <p:ph type="sldNum" sz="quarter" idx="12"/>
          </p:nvPr>
        </p:nvSpPr>
        <p:spPr/>
        <p:txBody>
          <a:bodyPr/>
          <a:lstStyle/>
          <a:p>
            <a:fld id="{FE7A4BB3-E848-5A44-82DF-322201952CD8}" type="slidenum">
              <a:rPr lang="en-US" smtClean="0"/>
              <a:pPr/>
              <a:t>23</a:t>
            </a:fld>
            <a:endParaRPr lang="en-US" dirty="0"/>
          </a:p>
        </p:txBody>
      </p:sp>
      <p:sp>
        <p:nvSpPr>
          <p:cNvPr id="6" name="Content Placeholder 2">
            <a:extLst>
              <a:ext uri="{FF2B5EF4-FFF2-40B4-BE49-F238E27FC236}">
                <a16:creationId xmlns:a16="http://schemas.microsoft.com/office/drawing/2014/main" id="{CC50FA37-43EC-4DA0-98B8-8393B52489DE}"/>
              </a:ext>
            </a:extLst>
          </p:cNvPr>
          <p:cNvSpPr txBox="1">
            <a:spLocks/>
          </p:cNvSpPr>
          <p:nvPr/>
        </p:nvSpPr>
        <p:spPr>
          <a:xfrm>
            <a:off x="1346887" y="2167405"/>
            <a:ext cx="12501767" cy="5254034"/>
          </a:xfrm>
          <a:prstGeom prst="rect">
            <a:avLst/>
          </a:prstGeom>
        </p:spPr>
        <p:txBody>
          <a:bodyPr>
            <a:norm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dirty="0"/>
              <a:t>Source Term Steps as applications come in-house: </a:t>
            </a:r>
          </a:p>
          <a:p>
            <a:pPr lvl="1"/>
            <a:r>
              <a:rPr lang="en-US" dirty="0"/>
              <a:t>Leverage activities from NRC Non-Light Water Reactor Vision and Strategy documents</a:t>
            </a:r>
          </a:p>
          <a:p>
            <a:pPr lvl="1"/>
            <a:r>
              <a:rPr lang="en-US" dirty="0"/>
              <a:t>Estimate inventory in core/release from core</a:t>
            </a:r>
          </a:p>
          <a:p>
            <a:pPr lvl="1"/>
            <a:r>
              <a:rPr lang="en-US" dirty="0"/>
              <a:t>Identify dominant release pathways</a:t>
            </a:r>
          </a:p>
          <a:p>
            <a:pPr lvl="1"/>
            <a:r>
              <a:rPr lang="en-US" dirty="0"/>
              <a:t>Characterize mechanism to reduce release (e.g. filters)</a:t>
            </a:r>
          </a:p>
          <a:p>
            <a:pPr lvl="1"/>
            <a:r>
              <a:rPr lang="en-US" dirty="0"/>
              <a:t>Estimate release rates</a:t>
            </a:r>
          </a:p>
          <a:p>
            <a:pPr lvl="1"/>
            <a:r>
              <a:rPr lang="en-US" dirty="0"/>
              <a:t>Use operational data where applicable </a:t>
            </a:r>
          </a:p>
          <a:p>
            <a:pPr lvl="2"/>
            <a:r>
              <a:rPr lang="en-US" dirty="0"/>
              <a:t>Ex Fort St. Vrain</a:t>
            </a:r>
          </a:p>
          <a:p>
            <a:endParaRPr lang="en-US" dirty="0"/>
          </a:p>
        </p:txBody>
      </p:sp>
      <p:sp>
        <p:nvSpPr>
          <p:cNvPr id="7" name="Title 1">
            <a:extLst>
              <a:ext uri="{FF2B5EF4-FFF2-40B4-BE49-F238E27FC236}">
                <a16:creationId xmlns:a16="http://schemas.microsoft.com/office/drawing/2014/main" id="{6E2C7466-E767-4789-BE50-CD02B3F2C121}"/>
              </a:ext>
            </a:extLst>
          </p:cNvPr>
          <p:cNvSpPr txBox="1">
            <a:spLocks/>
          </p:cNvSpPr>
          <p:nvPr/>
        </p:nvSpPr>
        <p:spPr>
          <a:xfrm>
            <a:off x="3730344" y="808161"/>
            <a:ext cx="7734852" cy="1143000"/>
          </a:xfrm>
          <a:prstGeom prst="rect">
            <a:avLst/>
          </a:prstGeom>
        </p:spPr>
        <p:txBody>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dirty="0"/>
              <a:t>Source Term Activities</a:t>
            </a:r>
          </a:p>
        </p:txBody>
      </p:sp>
    </p:spTree>
    <p:extLst>
      <p:ext uri="{BB962C8B-B14F-4D97-AF65-F5344CB8AC3E}">
        <p14:creationId xmlns:p14="http://schemas.microsoft.com/office/powerpoint/2010/main" val="227328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A317C6-26AA-DA7C-F02D-E99A4F8D3C23}"/>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A262D9-3649-4CCD-999F-35EAB58A035D}" type="slidenum">
              <a:rPr lang="en-US" smtClean="0"/>
              <a:pPr/>
              <a:t>24</a:t>
            </a:fld>
            <a:endParaRPr lang="en-US" dirty="0"/>
          </a:p>
        </p:txBody>
      </p:sp>
      <p:sp>
        <p:nvSpPr>
          <p:cNvPr id="10" name="Title 1">
            <a:extLst>
              <a:ext uri="{FF2B5EF4-FFF2-40B4-BE49-F238E27FC236}">
                <a16:creationId xmlns:a16="http://schemas.microsoft.com/office/drawing/2014/main" id="{5E0190BC-265F-0ADB-F159-44F2A8D1E933}"/>
              </a:ext>
            </a:extLst>
          </p:cNvPr>
          <p:cNvSpPr txBox="1">
            <a:spLocks/>
          </p:cNvSpPr>
          <p:nvPr/>
        </p:nvSpPr>
        <p:spPr>
          <a:xfrm>
            <a:off x="1594021" y="107142"/>
            <a:ext cx="12732263"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5280" dirty="0">
                <a:solidFill>
                  <a:schemeClr val="tx1">
                    <a:lumMod val="50000"/>
                  </a:schemeClr>
                </a:solidFill>
                <a:latin typeface="Arial" panose="020B0604020202020204" pitchFamily="34" charset="0"/>
                <a:cs typeface="Arial" panose="020B0604020202020204" pitchFamily="34" charset="0"/>
              </a:rPr>
              <a:t>Task 2: Improve characterization of Source Terms</a:t>
            </a:r>
          </a:p>
        </p:txBody>
      </p:sp>
      <p:pic>
        <p:nvPicPr>
          <p:cNvPr id="6" name="Picture 5">
            <a:extLst>
              <a:ext uri="{FF2B5EF4-FFF2-40B4-BE49-F238E27FC236}">
                <a16:creationId xmlns:a16="http://schemas.microsoft.com/office/drawing/2014/main" id="{6471D835-D282-20EE-AF98-6CB9EE4EDFD2}"/>
              </a:ext>
            </a:extLst>
          </p:cNvPr>
          <p:cNvPicPr>
            <a:picLocks noChangeAspect="1"/>
          </p:cNvPicPr>
          <p:nvPr/>
        </p:nvPicPr>
        <p:blipFill rotWithShape="1">
          <a:blip r:embed="rId3"/>
          <a:srcRect l="495" t="937" r="410" b="233"/>
          <a:stretch/>
        </p:blipFill>
        <p:spPr>
          <a:xfrm>
            <a:off x="1594021" y="1697818"/>
            <a:ext cx="11983600" cy="6424640"/>
          </a:xfrm>
          <a:prstGeom prst="rect">
            <a:avLst/>
          </a:prstGeom>
        </p:spPr>
      </p:pic>
    </p:spTree>
    <p:extLst>
      <p:ext uri="{BB962C8B-B14F-4D97-AF65-F5344CB8AC3E}">
        <p14:creationId xmlns:p14="http://schemas.microsoft.com/office/powerpoint/2010/main" val="42842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EAA99A-1381-CC28-844B-8458755545C3}"/>
              </a:ext>
            </a:extLst>
          </p:cNvPr>
          <p:cNvSpPr>
            <a:spLocks noGrp="1"/>
          </p:cNvSpPr>
          <p:nvPr>
            <p:ph type="sldNum" sz="quarter" idx="12"/>
          </p:nvPr>
        </p:nvSpPr>
        <p:spPr/>
        <p:txBody>
          <a:bodyPr/>
          <a:lstStyle/>
          <a:p>
            <a:fld id="{C9A262D9-3649-4CCD-999F-35EAB58A035D}" type="slidenum">
              <a:rPr lang="en-US" smtClean="0"/>
              <a:t>25</a:t>
            </a:fld>
            <a:endParaRPr lang="en-US" dirty="0"/>
          </a:p>
        </p:txBody>
      </p:sp>
      <p:sp>
        <p:nvSpPr>
          <p:cNvPr id="3" name="Title 1">
            <a:extLst>
              <a:ext uri="{FF2B5EF4-FFF2-40B4-BE49-F238E27FC236}">
                <a16:creationId xmlns:a16="http://schemas.microsoft.com/office/drawing/2014/main" id="{A17CB416-4E8A-6009-8D7A-E8112E2E4019}"/>
              </a:ext>
            </a:extLst>
          </p:cNvPr>
          <p:cNvSpPr txBox="1">
            <a:spLocks/>
          </p:cNvSpPr>
          <p:nvPr/>
        </p:nvSpPr>
        <p:spPr>
          <a:xfrm>
            <a:off x="900534" y="445181"/>
            <a:ext cx="12064444" cy="11994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280" dirty="0">
                <a:latin typeface="Arial" panose="020B0604020202020204" pitchFamily="34" charset="0"/>
                <a:cs typeface="Arial" panose="020B0604020202020204" pitchFamily="34" charset="0"/>
              </a:rPr>
              <a:t>Next Steps</a:t>
            </a:r>
          </a:p>
        </p:txBody>
      </p:sp>
      <p:pic>
        <p:nvPicPr>
          <p:cNvPr id="9" name="Picture 8">
            <a:extLst>
              <a:ext uri="{FF2B5EF4-FFF2-40B4-BE49-F238E27FC236}">
                <a16:creationId xmlns:a16="http://schemas.microsoft.com/office/drawing/2014/main" id="{0FE76391-9716-3770-56F9-E037018C7284}"/>
              </a:ext>
            </a:extLst>
          </p:cNvPr>
          <p:cNvPicPr>
            <a:picLocks noChangeAspect="1"/>
          </p:cNvPicPr>
          <p:nvPr/>
        </p:nvPicPr>
        <p:blipFill>
          <a:blip r:embed="rId3"/>
          <a:srcRect l="58289"/>
          <a:stretch/>
        </p:blipFill>
        <p:spPr>
          <a:xfrm>
            <a:off x="7619121" y="934624"/>
            <a:ext cx="4930727" cy="6708380"/>
          </a:xfrm>
          <a:prstGeom prst="rect">
            <a:avLst/>
          </a:prstGeom>
        </p:spPr>
      </p:pic>
      <p:pic>
        <p:nvPicPr>
          <p:cNvPr id="5" name="Picture 4">
            <a:extLst>
              <a:ext uri="{FF2B5EF4-FFF2-40B4-BE49-F238E27FC236}">
                <a16:creationId xmlns:a16="http://schemas.microsoft.com/office/drawing/2014/main" id="{28F99F36-B98F-D112-3710-B0A33F5BFDF3}"/>
              </a:ext>
            </a:extLst>
          </p:cNvPr>
          <p:cNvPicPr>
            <a:picLocks noChangeAspect="1"/>
          </p:cNvPicPr>
          <p:nvPr/>
        </p:nvPicPr>
        <p:blipFill>
          <a:blip r:embed="rId4"/>
          <a:stretch>
            <a:fillRect/>
          </a:stretch>
        </p:blipFill>
        <p:spPr>
          <a:xfrm>
            <a:off x="1486913" y="1834005"/>
            <a:ext cx="4930728" cy="5672035"/>
          </a:xfrm>
          <a:prstGeom prst="rect">
            <a:avLst/>
          </a:prstGeom>
        </p:spPr>
      </p:pic>
      <p:sp>
        <p:nvSpPr>
          <p:cNvPr id="7" name="Rectangle: Rounded Corners 6">
            <a:extLst>
              <a:ext uri="{FF2B5EF4-FFF2-40B4-BE49-F238E27FC236}">
                <a16:creationId xmlns:a16="http://schemas.microsoft.com/office/drawing/2014/main" id="{F82B3CE3-F8F8-68D0-7F64-14FE429D733A}"/>
              </a:ext>
            </a:extLst>
          </p:cNvPr>
          <p:cNvSpPr/>
          <p:nvPr/>
        </p:nvSpPr>
        <p:spPr>
          <a:xfrm>
            <a:off x="3063981" y="2874220"/>
            <a:ext cx="2651028" cy="377465"/>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cxnSp>
        <p:nvCxnSpPr>
          <p:cNvPr id="13" name="Straight Arrow Connector 12">
            <a:extLst>
              <a:ext uri="{FF2B5EF4-FFF2-40B4-BE49-F238E27FC236}">
                <a16:creationId xmlns:a16="http://schemas.microsoft.com/office/drawing/2014/main" id="{A424F41B-0AF1-44C3-6B38-385D3A055B20}"/>
              </a:ext>
            </a:extLst>
          </p:cNvPr>
          <p:cNvCxnSpPr>
            <a:cxnSpLocks/>
          </p:cNvCxnSpPr>
          <p:nvPr/>
        </p:nvCxnSpPr>
        <p:spPr>
          <a:xfrm>
            <a:off x="5748441" y="3157319"/>
            <a:ext cx="1566759" cy="377465"/>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32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26</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1409700" y="472966"/>
            <a:ext cx="10033363" cy="1045283"/>
          </a:xfrm>
        </p:spPr>
        <p:txBody>
          <a:bodyPr/>
          <a:lstStyle/>
          <a:p>
            <a:r>
              <a:rPr lang="en-US" dirty="0"/>
              <a:t>Reality: Vendor Pre-Application Engagement on Advanced Reactor Source Term - </a:t>
            </a:r>
            <a:r>
              <a:rPr lang="en-US" dirty="0">
                <a:hlinkClick r:id="rId2"/>
              </a:rPr>
              <a:t>link</a:t>
            </a:r>
            <a:endParaRPr lang="en-US" dirty="0"/>
          </a:p>
        </p:txBody>
      </p:sp>
      <p:graphicFrame>
        <p:nvGraphicFramePr>
          <p:cNvPr id="5" name="Content Placeholder 4">
            <a:extLst>
              <a:ext uri="{FF2B5EF4-FFF2-40B4-BE49-F238E27FC236}">
                <a16:creationId xmlns:a16="http://schemas.microsoft.com/office/drawing/2014/main" id="{E1EC7DBC-97FA-9187-E785-7A6A71FDE82A}"/>
              </a:ext>
            </a:extLst>
          </p:cNvPr>
          <p:cNvGraphicFramePr>
            <a:graphicFrameLocks noGrp="1"/>
          </p:cNvGraphicFramePr>
          <p:nvPr>
            <p:ph sz="quarter" idx="20"/>
          </p:nvPr>
        </p:nvGraphicFramePr>
        <p:xfrm>
          <a:off x="1371600" y="2057400"/>
          <a:ext cx="12622695" cy="4919472"/>
        </p:xfrm>
        <a:graphic>
          <a:graphicData uri="http://schemas.openxmlformats.org/drawingml/2006/table">
            <a:tbl>
              <a:tblPr firstRow="1" bandRow="1">
                <a:tableStyleId>{5C22544A-7EE6-4342-B048-85BDC9FD1C3A}</a:tableStyleId>
              </a:tblPr>
              <a:tblGrid>
                <a:gridCol w="4207565">
                  <a:extLst>
                    <a:ext uri="{9D8B030D-6E8A-4147-A177-3AD203B41FA5}">
                      <a16:colId xmlns:a16="http://schemas.microsoft.com/office/drawing/2014/main" val="391592788"/>
                    </a:ext>
                  </a:extLst>
                </a:gridCol>
                <a:gridCol w="4207565">
                  <a:extLst>
                    <a:ext uri="{9D8B030D-6E8A-4147-A177-3AD203B41FA5}">
                      <a16:colId xmlns:a16="http://schemas.microsoft.com/office/drawing/2014/main" val="2049911001"/>
                    </a:ext>
                  </a:extLst>
                </a:gridCol>
                <a:gridCol w="4207565">
                  <a:extLst>
                    <a:ext uri="{9D8B030D-6E8A-4147-A177-3AD203B41FA5}">
                      <a16:colId xmlns:a16="http://schemas.microsoft.com/office/drawing/2014/main" val="3804834479"/>
                    </a:ext>
                  </a:extLst>
                </a:gridCol>
              </a:tblGrid>
              <a:tr h="370840">
                <a:tc>
                  <a:txBody>
                    <a:bodyPr/>
                    <a:lstStyle/>
                    <a:p>
                      <a:r>
                        <a:rPr lang="en-US" dirty="0"/>
                        <a:t>Vendor</a:t>
                      </a:r>
                    </a:p>
                  </a:txBody>
                  <a:tcPr/>
                </a:tc>
                <a:tc>
                  <a:txBody>
                    <a:bodyPr/>
                    <a:lstStyle/>
                    <a:p>
                      <a:r>
                        <a:rPr lang="en-US" dirty="0"/>
                        <a:t>Fuel/Reactor</a:t>
                      </a:r>
                    </a:p>
                  </a:txBody>
                  <a:tcPr/>
                </a:tc>
                <a:tc>
                  <a:txBody>
                    <a:bodyPr/>
                    <a:lstStyle/>
                    <a:p>
                      <a:r>
                        <a:rPr lang="en-US" dirty="0"/>
                        <a:t>Source Term Report</a:t>
                      </a:r>
                    </a:p>
                  </a:txBody>
                  <a:tcPr/>
                </a:tc>
                <a:extLst>
                  <a:ext uri="{0D108BD9-81ED-4DB2-BD59-A6C34878D82A}">
                    <a16:rowId xmlns:a16="http://schemas.microsoft.com/office/drawing/2014/main" val="307954089"/>
                  </a:ext>
                </a:extLst>
              </a:tr>
              <a:tr h="370840">
                <a:tc>
                  <a:txBody>
                    <a:bodyPr/>
                    <a:lstStyle/>
                    <a:p>
                      <a:r>
                        <a:rPr lang="en-US" dirty="0"/>
                        <a:t>Kairos</a:t>
                      </a:r>
                    </a:p>
                  </a:txBody>
                  <a:tcPr/>
                </a:tc>
                <a:tc>
                  <a:txBody>
                    <a:bodyPr/>
                    <a:lstStyle/>
                    <a:p>
                      <a:r>
                        <a:rPr lang="en-US" dirty="0"/>
                        <a:t>TRISO, Non-fuel Molten Salt Coolant</a:t>
                      </a:r>
                    </a:p>
                  </a:txBody>
                  <a:tcPr/>
                </a:tc>
                <a:tc>
                  <a:txBody>
                    <a:bodyPr/>
                    <a:lstStyle/>
                    <a:p>
                      <a:r>
                        <a:rPr lang="en-US" dirty="0">
                          <a:hlinkClick r:id="rId3"/>
                        </a:rPr>
                        <a:t>April 2022</a:t>
                      </a:r>
                      <a:endParaRPr lang="en-US" dirty="0"/>
                    </a:p>
                  </a:txBody>
                  <a:tcPr/>
                </a:tc>
                <a:extLst>
                  <a:ext uri="{0D108BD9-81ED-4DB2-BD59-A6C34878D82A}">
                    <a16:rowId xmlns:a16="http://schemas.microsoft.com/office/drawing/2014/main" val="3388164404"/>
                  </a:ext>
                </a:extLst>
              </a:tr>
              <a:tr h="370840">
                <a:tc>
                  <a:txBody>
                    <a:bodyPr/>
                    <a:lstStyle/>
                    <a:p>
                      <a:r>
                        <a:rPr lang="en-US" dirty="0"/>
                        <a:t>Westinghouse, eVinci</a:t>
                      </a:r>
                    </a:p>
                  </a:txBody>
                  <a:tcPr/>
                </a:tc>
                <a:tc>
                  <a:txBody>
                    <a:bodyPr/>
                    <a:lstStyle/>
                    <a:p>
                      <a:r>
                        <a:rPr lang="en-US" dirty="0"/>
                        <a:t>TRISO, heat pipe cooled</a:t>
                      </a:r>
                    </a:p>
                  </a:txBody>
                  <a:tcPr/>
                </a:tc>
                <a:tc>
                  <a:txBody>
                    <a:bodyPr/>
                    <a:lstStyle/>
                    <a:p>
                      <a:r>
                        <a:rPr lang="en-US" dirty="0"/>
                        <a:t>March 2022: Functional Containment and Mechanistic Source Term (prop)</a:t>
                      </a:r>
                    </a:p>
                  </a:txBody>
                  <a:tcPr/>
                </a:tc>
                <a:extLst>
                  <a:ext uri="{0D108BD9-81ED-4DB2-BD59-A6C34878D82A}">
                    <a16:rowId xmlns:a16="http://schemas.microsoft.com/office/drawing/2014/main" val="2720846837"/>
                  </a:ext>
                </a:extLst>
              </a:tr>
              <a:tr h="370840">
                <a:tc>
                  <a:txBody>
                    <a:bodyPr/>
                    <a:lstStyle/>
                    <a:p>
                      <a:r>
                        <a:rPr lang="en-US" dirty="0"/>
                        <a:t>X Energy, Xe-100</a:t>
                      </a:r>
                    </a:p>
                  </a:txBody>
                  <a:tcPr/>
                </a:tc>
                <a:tc>
                  <a:txBody>
                    <a:bodyPr/>
                    <a:lstStyle/>
                    <a:p>
                      <a:r>
                        <a:rPr lang="en-US" dirty="0"/>
                        <a:t>TRISO, gas cooled</a:t>
                      </a:r>
                    </a:p>
                  </a:txBody>
                  <a:tcPr/>
                </a:tc>
                <a:tc>
                  <a:txBody>
                    <a:bodyPr/>
                    <a:lstStyle/>
                    <a:p>
                      <a:r>
                        <a:rPr lang="en-US" dirty="0">
                          <a:hlinkClick r:id="rId4"/>
                        </a:rPr>
                        <a:t>May 2024</a:t>
                      </a:r>
                      <a:endParaRPr lang="en-US" dirty="0"/>
                    </a:p>
                  </a:txBody>
                  <a:tcPr/>
                </a:tc>
                <a:extLst>
                  <a:ext uri="{0D108BD9-81ED-4DB2-BD59-A6C34878D82A}">
                    <a16:rowId xmlns:a16="http://schemas.microsoft.com/office/drawing/2014/main" val="2735423306"/>
                  </a:ext>
                </a:extLst>
              </a:tr>
              <a:tr h="370840">
                <a:tc>
                  <a:txBody>
                    <a:bodyPr/>
                    <a:lstStyle/>
                    <a:p>
                      <a:r>
                        <a:rPr lang="en-US" dirty="0"/>
                        <a:t>TerraPower, Natrium</a:t>
                      </a:r>
                    </a:p>
                  </a:txBody>
                  <a:tcPr/>
                </a:tc>
                <a:tc>
                  <a:txBody>
                    <a:bodyPr/>
                    <a:lstStyle/>
                    <a:p>
                      <a:r>
                        <a:rPr lang="en-US" dirty="0"/>
                        <a:t>Uranium Metal Fuel, sodium cooled fast reactor</a:t>
                      </a:r>
                    </a:p>
                  </a:txBody>
                  <a:tcPr/>
                </a:tc>
                <a:tc>
                  <a:txBody>
                    <a:bodyPr/>
                    <a:lstStyle/>
                    <a:p>
                      <a:r>
                        <a:rPr lang="en-US" dirty="0">
                          <a:hlinkClick r:id="rId5"/>
                        </a:rPr>
                        <a:t>January 2024</a:t>
                      </a:r>
                      <a:endParaRPr lang="en-US" dirty="0"/>
                    </a:p>
                  </a:txBody>
                  <a:tcPr/>
                </a:tc>
                <a:extLst>
                  <a:ext uri="{0D108BD9-81ED-4DB2-BD59-A6C34878D82A}">
                    <a16:rowId xmlns:a16="http://schemas.microsoft.com/office/drawing/2014/main" val="2744498202"/>
                  </a:ext>
                </a:extLst>
              </a:tr>
              <a:tr h="370840">
                <a:tc>
                  <a:txBody>
                    <a:bodyPr/>
                    <a:lstStyle/>
                    <a:p>
                      <a:r>
                        <a:rPr lang="en-US" dirty="0"/>
                        <a:t>GA, Fast Modular Reactor</a:t>
                      </a:r>
                    </a:p>
                  </a:txBody>
                  <a:tcPr/>
                </a:tc>
                <a:tc>
                  <a:txBody>
                    <a:bodyPr/>
                    <a:lstStyle/>
                    <a:p>
                      <a:r>
                        <a:rPr lang="en-US" dirty="0"/>
                        <a:t>UO</a:t>
                      </a:r>
                      <a:r>
                        <a:rPr lang="en-US" baseline="-25000" dirty="0"/>
                        <a:t>2</a:t>
                      </a:r>
                      <a:r>
                        <a:rPr lang="en-US" dirty="0"/>
                        <a:t>, SiC/SiC Cladding, He coolant, Fast spectrum</a:t>
                      </a:r>
                    </a:p>
                  </a:txBody>
                  <a:tcPr/>
                </a:tc>
                <a:tc>
                  <a:txBody>
                    <a:bodyPr/>
                    <a:lstStyle/>
                    <a:p>
                      <a:r>
                        <a:rPr lang="en-US" dirty="0">
                          <a:hlinkClick r:id="rId6"/>
                        </a:rPr>
                        <a:t>October 2023</a:t>
                      </a:r>
                      <a:endParaRPr lang="en-US" dirty="0"/>
                    </a:p>
                  </a:txBody>
                  <a:tcPr/>
                </a:tc>
                <a:extLst>
                  <a:ext uri="{0D108BD9-81ED-4DB2-BD59-A6C34878D82A}">
                    <a16:rowId xmlns:a16="http://schemas.microsoft.com/office/drawing/2014/main" val="2220715084"/>
                  </a:ext>
                </a:extLst>
              </a:tr>
              <a:tr h="370840">
                <a:tc>
                  <a:txBody>
                    <a:bodyPr/>
                    <a:lstStyle/>
                    <a:p>
                      <a:r>
                        <a:rPr lang="en-US" dirty="0"/>
                        <a:t>Oklo, Aurora Powerhouse</a:t>
                      </a:r>
                    </a:p>
                  </a:txBody>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Uranium Metal Fuel, heat pipe coolant</a:t>
                      </a:r>
                    </a:p>
                  </a:txBody>
                  <a:tcPr/>
                </a:tc>
                <a:tc>
                  <a:txBody>
                    <a:bodyPr/>
                    <a:lstStyle/>
                    <a:p>
                      <a:r>
                        <a:rPr lang="en-US" dirty="0"/>
                        <a:t>April 2023: Source Term Modeling Overview (prop)</a:t>
                      </a:r>
                    </a:p>
                  </a:txBody>
                  <a:tcPr/>
                </a:tc>
                <a:extLst>
                  <a:ext uri="{0D108BD9-81ED-4DB2-BD59-A6C34878D82A}">
                    <a16:rowId xmlns:a16="http://schemas.microsoft.com/office/drawing/2014/main" val="2541018465"/>
                  </a:ext>
                </a:extLst>
              </a:tr>
            </a:tbl>
          </a:graphicData>
        </a:graphic>
      </p:graphicFrame>
    </p:spTree>
    <p:extLst>
      <p:ext uri="{BB962C8B-B14F-4D97-AF65-F5344CB8AC3E}">
        <p14:creationId xmlns:p14="http://schemas.microsoft.com/office/powerpoint/2010/main" val="4878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EAA99A-1381-CC28-844B-8458755545C3}"/>
              </a:ext>
            </a:extLst>
          </p:cNvPr>
          <p:cNvSpPr>
            <a:spLocks noGrp="1"/>
          </p:cNvSpPr>
          <p:nvPr>
            <p:ph type="sldNum" sz="quarter" idx="12"/>
          </p:nvPr>
        </p:nvSpPr>
        <p:spPr/>
        <p:txBody>
          <a:bodyPr/>
          <a:lstStyle/>
          <a:p>
            <a:fld id="{C9A262D9-3649-4CCD-999F-35EAB58A035D}" type="slidenum">
              <a:rPr lang="en-US" smtClean="0"/>
              <a:t>27</a:t>
            </a:fld>
            <a:endParaRPr lang="en-US" dirty="0"/>
          </a:p>
        </p:txBody>
      </p:sp>
      <p:sp>
        <p:nvSpPr>
          <p:cNvPr id="3" name="Title 1">
            <a:extLst>
              <a:ext uri="{FF2B5EF4-FFF2-40B4-BE49-F238E27FC236}">
                <a16:creationId xmlns:a16="http://schemas.microsoft.com/office/drawing/2014/main" id="{A17CB416-4E8A-6009-8D7A-E8112E2E4019}"/>
              </a:ext>
            </a:extLst>
          </p:cNvPr>
          <p:cNvSpPr txBox="1">
            <a:spLocks/>
          </p:cNvSpPr>
          <p:nvPr/>
        </p:nvSpPr>
        <p:spPr>
          <a:xfrm>
            <a:off x="1282978" y="445181"/>
            <a:ext cx="12064444" cy="11994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280" dirty="0">
                <a:latin typeface="Arial" panose="020B0604020202020204" pitchFamily="34" charset="0"/>
                <a:cs typeface="Arial" panose="020B0604020202020204" pitchFamily="34" charset="0"/>
              </a:rPr>
              <a:t>Source Terms </a:t>
            </a:r>
          </a:p>
          <a:p>
            <a:pPr algn="l"/>
            <a:r>
              <a:rPr lang="en-US" sz="5280" dirty="0">
                <a:latin typeface="Arial" panose="020B0604020202020204" pitchFamily="34" charset="0"/>
                <a:cs typeface="Arial" panose="020B0604020202020204" pitchFamily="34" charset="0"/>
              </a:rPr>
              <a:t>in SIERRA</a:t>
            </a:r>
          </a:p>
        </p:txBody>
      </p:sp>
      <p:pic>
        <p:nvPicPr>
          <p:cNvPr id="9" name="Picture 8">
            <a:extLst>
              <a:ext uri="{FF2B5EF4-FFF2-40B4-BE49-F238E27FC236}">
                <a16:creationId xmlns:a16="http://schemas.microsoft.com/office/drawing/2014/main" id="{0FE76391-9716-3770-56F9-E037018C7284}"/>
              </a:ext>
            </a:extLst>
          </p:cNvPr>
          <p:cNvPicPr>
            <a:picLocks noChangeAspect="1"/>
          </p:cNvPicPr>
          <p:nvPr/>
        </p:nvPicPr>
        <p:blipFill>
          <a:blip r:embed="rId3"/>
          <a:srcRect l="58289" t="9843"/>
          <a:stretch/>
        </p:blipFill>
        <p:spPr>
          <a:xfrm>
            <a:off x="1231925" y="2181496"/>
            <a:ext cx="4930727" cy="6048103"/>
          </a:xfrm>
          <a:prstGeom prst="rect">
            <a:avLst/>
          </a:prstGeom>
        </p:spPr>
      </p:pic>
      <p:graphicFrame>
        <p:nvGraphicFramePr>
          <p:cNvPr id="4" name="Content Placeholder 4">
            <a:extLst>
              <a:ext uri="{FF2B5EF4-FFF2-40B4-BE49-F238E27FC236}">
                <a16:creationId xmlns:a16="http://schemas.microsoft.com/office/drawing/2014/main" id="{03B20344-5B9B-2BF1-86BE-71F9D62BC407}"/>
              </a:ext>
            </a:extLst>
          </p:cNvPr>
          <p:cNvGraphicFramePr>
            <a:graphicFrameLocks/>
          </p:cNvGraphicFramePr>
          <p:nvPr>
            <p:extLst>
              <p:ext uri="{D42A27DB-BD31-4B8C-83A1-F6EECF244321}">
                <p14:modId xmlns:p14="http://schemas.microsoft.com/office/powerpoint/2010/main" val="2602785331"/>
              </p:ext>
            </p:extLst>
          </p:nvPr>
        </p:nvGraphicFramePr>
        <p:xfrm>
          <a:off x="6657516" y="445181"/>
          <a:ext cx="7563391" cy="7707085"/>
        </p:xfrm>
        <a:graphic>
          <a:graphicData uri="http://schemas.openxmlformats.org/drawingml/2006/table">
            <a:tbl>
              <a:tblPr firstRow="1" bandRow="1">
                <a:tableStyleId>{5C22544A-7EE6-4342-B048-85BDC9FD1C3A}</a:tableStyleId>
              </a:tblPr>
              <a:tblGrid>
                <a:gridCol w="2028745">
                  <a:extLst>
                    <a:ext uri="{9D8B030D-6E8A-4147-A177-3AD203B41FA5}">
                      <a16:colId xmlns:a16="http://schemas.microsoft.com/office/drawing/2014/main" val="391592788"/>
                    </a:ext>
                  </a:extLst>
                </a:gridCol>
                <a:gridCol w="2181595">
                  <a:extLst>
                    <a:ext uri="{9D8B030D-6E8A-4147-A177-3AD203B41FA5}">
                      <a16:colId xmlns:a16="http://schemas.microsoft.com/office/drawing/2014/main" val="2049911001"/>
                    </a:ext>
                  </a:extLst>
                </a:gridCol>
                <a:gridCol w="3353051">
                  <a:extLst>
                    <a:ext uri="{9D8B030D-6E8A-4147-A177-3AD203B41FA5}">
                      <a16:colId xmlns:a16="http://schemas.microsoft.com/office/drawing/2014/main" val="3804834479"/>
                    </a:ext>
                  </a:extLst>
                </a:gridCol>
              </a:tblGrid>
              <a:tr h="457199">
                <a:tc>
                  <a:txBody>
                    <a:bodyPr/>
                    <a:lstStyle/>
                    <a:p>
                      <a:r>
                        <a:rPr lang="en-US" dirty="0"/>
                        <a:t>Vendor</a:t>
                      </a:r>
                    </a:p>
                  </a:txBody>
                  <a:tcPr/>
                </a:tc>
                <a:tc>
                  <a:txBody>
                    <a:bodyPr/>
                    <a:lstStyle/>
                    <a:p>
                      <a:r>
                        <a:rPr lang="en-US" dirty="0"/>
                        <a:t>Fuel/Reactor</a:t>
                      </a:r>
                    </a:p>
                  </a:txBody>
                  <a:tcPr/>
                </a:tc>
                <a:tc>
                  <a:txBody>
                    <a:bodyPr/>
                    <a:lstStyle/>
                    <a:p>
                      <a:r>
                        <a:rPr lang="en-US" dirty="0"/>
                        <a:t>Source Term Report</a:t>
                      </a:r>
                    </a:p>
                  </a:txBody>
                  <a:tcPr/>
                </a:tc>
                <a:extLst>
                  <a:ext uri="{0D108BD9-81ED-4DB2-BD59-A6C34878D82A}">
                    <a16:rowId xmlns:a16="http://schemas.microsoft.com/office/drawing/2014/main" val="307954089"/>
                  </a:ext>
                </a:extLst>
              </a:tr>
              <a:tr h="962193">
                <a:tc>
                  <a:txBody>
                    <a:bodyPr/>
                    <a:lstStyle/>
                    <a:p>
                      <a:r>
                        <a:rPr lang="en-US" dirty="0"/>
                        <a:t>Kairos</a:t>
                      </a:r>
                    </a:p>
                  </a:txBody>
                  <a:tcPr/>
                </a:tc>
                <a:tc>
                  <a:txBody>
                    <a:bodyPr/>
                    <a:lstStyle/>
                    <a:p>
                      <a:r>
                        <a:rPr lang="en-US" dirty="0"/>
                        <a:t>TRISO, Non-fuel Molten Salt Coolant</a:t>
                      </a:r>
                    </a:p>
                  </a:txBody>
                  <a:tcPr/>
                </a:tc>
                <a:tc>
                  <a:txBody>
                    <a:bodyPr/>
                    <a:lstStyle/>
                    <a:p>
                      <a:r>
                        <a:rPr lang="en-US" dirty="0">
                          <a:hlinkClick r:id="rId4"/>
                        </a:rPr>
                        <a:t>April 2022</a:t>
                      </a:r>
                      <a:endParaRPr lang="en-US" dirty="0"/>
                    </a:p>
                  </a:txBody>
                  <a:tcPr/>
                </a:tc>
                <a:extLst>
                  <a:ext uri="{0D108BD9-81ED-4DB2-BD59-A6C34878D82A}">
                    <a16:rowId xmlns:a16="http://schemas.microsoft.com/office/drawing/2014/main" val="3388164404"/>
                  </a:ext>
                </a:extLst>
              </a:tr>
              <a:tr h="1460359">
                <a:tc>
                  <a:txBody>
                    <a:bodyPr/>
                    <a:lstStyle/>
                    <a:p>
                      <a:r>
                        <a:rPr lang="en-US" dirty="0"/>
                        <a:t>Westinghouse, eVinci</a:t>
                      </a:r>
                    </a:p>
                  </a:txBody>
                  <a:tcPr/>
                </a:tc>
                <a:tc>
                  <a:txBody>
                    <a:bodyPr/>
                    <a:lstStyle/>
                    <a:p>
                      <a:r>
                        <a:rPr lang="en-US" dirty="0"/>
                        <a:t>TRISO, heat pipe cooled</a:t>
                      </a:r>
                    </a:p>
                  </a:txBody>
                  <a:tcPr/>
                </a:tc>
                <a:tc>
                  <a:txBody>
                    <a:bodyPr/>
                    <a:lstStyle/>
                    <a:p>
                      <a:r>
                        <a:rPr lang="en-US" dirty="0"/>
                        <a:t>March 2022: Functional Containment and Mechanistic Source Term (prop)</a:t>
                      </a:r>
                    </a:p>
                  </a:txBody>
                  <a:tcPr/>
                </a:tc>
                <a:extLst>
                  <a:ext uri="{0D108BD9-81ED-4DB2-BD59-A6C34878D82A}">
                    <a16:rowId xmlns:a16="http://schemas.microsoft.com/office/drawing/2014/main" val="2720846837"/>
                  </a:ext>
                </a:extLst>
              </a:tr>
              <a:tr h="668642">
                <a:tc>
                  <a:txBody>
                    <a:bodyPr/>
                    <a:lstStyle/>
                    <a:p>
                      <a:r>
                        <a:rPr lang="en-US" dirty="0"/>
                        <a:t>X Energy, Xe-100</a:t>
                      </a:r>
                    </a:p>
                  </a:txBody>
                  <a:tcPr/>
                </a:tc>
                <a:tc>
                  <a:txBody>
                    <a:bodyPr/>
                    <a:lstStyle/>
                    <a:p>
                      <a:r>
                        <a:rPr lang="en-US" dirty="0"/>
                        <a:t>TRISO, gas cooled</a:t>
                      </a:r>
                    </a:p>
                  </a:txBody>
                  <a:tcPr/>
                </a:tc>
                <a:tc>
                  <a:txBody>
                    <a:bodyPr/>
                    <a:lstStyle/>
                    <a:p>
                      <a:r>
                        <a:rPr lang="en-US" dirty="0">
                          <a:hlinkClick r:id="rId5"/>
                        </a:rPr>
                        <a:t>May 2024</a:t>
                      </a:r>
                      <a:endParaRPr lang="en-US" dirty="0"/>
                    </a:p>
                  </a:txBody>
                  <a:tcPr/>
                </a:tc>
                <a:extLst>
                  <a:ext uri="{0D108BD9-81ED-4DB2-BD59-A6C34878D82A}">
                    <a16:rowId xmlns:a16="http://schemas.microsoft.com/office/drawing/2014/main" val="2735423306"/>
                  </a:ext>
                </a:extLst>
              </a:tr>
              <a:tr h="962193">
                <a:tc>
                  <a:txBody>
                    <a:bodyPr/>
                    <a:lstStyle/>
                    <a:p>
                      <a:r>
                        <a:rPr lang="en-US" dirty="0"/>
                        <a:t>TerraPower, Natrium</a:t>
                      </a:r>
                    </a:p>
                  </a:txBody>
                  <a:tcPr/>
                </a:tc>
                <a:tc>
                  <a:txBody>
                    <a:bodyPr/>
                    <a:lstStyle/>
                    <a:p>
                      <a:r>
                        <a:rPr lang="en-US" dirty="0"/>
                        <a:t>Uranium Metal Fuel, sodium cooled fast reactor</a:t>
                      </a:r>
                    </a:p>
                  </a:txBody>
                  <a:tcPr/>
                </a:tc>
                <a:tc>
                  <a:txBody>
                    <a:bodyPr/>
                    <a:lstStyle/>
                    <a:p>
                      <a:r>
                        <a:rPr lang="en-US" dirty="0">
                          <a:hlinkClick r:id="rId6"/>
                        </a:rPr>
                        <a:t>January 2024</a:t>
                      </a:r>
                      <a:endParaRPr lang="en-US" dirty="0"/>
                    </a:p>
                  </a:txBody>
                  <a:tcPr/>
                </a:tc>
                <a:extLst>
                  <a:ext uri="{0D108BD9-81ED-4DB2-BD59-A6C34878D82A}">
                    <a16:rowId xmlns:a16="http://schemas.microsoft.com/office/drawing/2014/main" val="2744498202"/>
                  </a:ext>
                </a:extLst>
              </a:tr>
              <a:tr h="1255743">
                <a:tc>
                  <a:txBody>
                    <a:bodyPr/>
                    <a:lstStyle/>
                    <a:p>
                      <a:r>
                        <a:rPr lang="en-US" dirty="0"/>
                        <a:t>GA, Fast Modular Reactor</a:t>
                      </a:r>
                    </a:p>
                  </a:txBody>
                  <a:tcPr/>
                </a:tc>
                <a:tc>
                  <a:txBody>
                    <a:bodyPr/>
                    <a:lstStyle/>
                    <a:p>
                      <a:r>
                        <a:rPr lang="en-US" dirty="0"/>
                        <a:t>UO</a:t>
                      </a:r>
                      <a:r>
                        <a:rPr lang="en-US" baseline="-25000" dirty="0"/>
                        <a:t>2</a:t>
                      </a:r>
                      <a:r>
                        <a:rPr lang="en-US" dirty="0"/>
                        <a:t>, SiC/SiC Cladding, He coolant, Fast spectrum</a:t>
                      </a:r>
                    </a:p>
                  </a:txBody>
                  <a:tcPr/>
                </a:tc>
                <a:tc>
                  <a:txBody>
                    <a:bodyPr/>
                    <a:lstStyle/>
                    <a:p>
                      <a:r>
                        <a:rPr lang="en-US" dirty="0">
                          <a:hlinkClick r:id="rId7"/>
                        </a:rPr>
                        <a:t>October 2023</a:t>
                      </a:r>
                      <a:endParaRPr lang="en-US" dirty="0"/>
                    </a:p>
                  </a:txBody>
                  <a:tcPr/>
                </a:tc>
                <a:extLst>
                  <a:ext uri="{0D108BD9-81ED-4DB2-BD59-A6C34878D82A}">
                    <a16:rowId xmlns:a16="http://schemas.microsoft.com/office/drawing/2014/main" val="2220715084"/>
                  </a:ext>
                </a:extLst>
              </a:tr>
              <a:tr h="1144375">
                <a:tc>
                  <a:txBody>
                    <a:bodyPr/>
                    <a:lstStyle/>
                    <a:p>
                      <a:r>
                        <a:rPr lang="en-US" dirty="0"/>
                        <a:t>Oklo, Aurora Powerhouse</a:t>
                      </a:r>
                    </a:p>
                  </a:txBody>
                  <a:tcPr/>
                </a:tc>
                <a:tc>
                  <a: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lang="en-US" dirty="0"/>
                        <a:t>Uranium Metal Fuel, heat pipe coolant</a:t>
                      </a:r>
                    </a:p>
                  </a:txBody>
                  <a:tcPr/>
                </a:tc>
                <a:tc>
                  <a:txBody>
                    <a:bodyPr/>
                    <a:lstStyle/>
                    <a:p>
                      <a:r>
                        <a:rPr lang="en-US" dirty="0"/>
                        <a:t>April 2023: Source Term Modeling Overview (prop)</a:t>
                      </a:r>
                    </a:p>
                  </a:txBody>
                  <a:tcPr/>
                </a:tc>
                <a:extLst>
                  <a:ext uri="{0D108BD9-81ED-4DB2-BD59-A6C34878D82A}">
                    <a16:rowId xmlns:a16="http://schemas.microsoft.com/office/drawing/2014/main" val="2541018465"/>
                  </a:ext>
                </a:extLst>
              </a:tr>
            </a:tbl>
          </a:graphicData>
        </a:graphic>
      </p:graphicFrame>
      <p:sp>
        <p:nvSpPr>
          <p:cNvPr id="5" name="Arrow: Right 4">
            <a:extLst>
              <a:ext uri="{FF2B5EF4-FFF2-40B4-BE49-F238E27FC236}">
                <a16:creationId xmlns:a16="http://schemas.microsoft.com/office/drawing/2014/main" id="{0CB7C328-78E0-4FAD-A03B-D01C159F1857}"/>
              </a:ext>
            </a:extLst>
          </p:cNvPr>
          <p:cNvSpPr/>
          <p:nvPr/>
        </p:nvSpPr>
        <p:spPr>
          <a:xfrm rot="10800000">
            <a:off x="4084133" y="5205547"/>
            <a:ext cx="2573383" cy="16589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321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5219-201B-43FF-3E38-7E2549857383}"/>
              </a:ext>
            </a:extLst>
          </p:cNvPr>
          <p:cNvSpPr>
            <a:spLocks noGrp="1"/>
          </p:cNvSpPr>
          <p:nvPr>
            <p:ph type="ctrTitle"/>
          </p:nvPr>
        </p:nvSpPr>
        <p:spPr>
          <a:xfrm>
            <a:off x="932329" y="5056095"/>
            <a:ext cx="5100918" cy="1828800"/>
          </a:xfrm>
        </p:spPr>
        <p:txBody>
          <a:bodyPr/>
          <a:lstStyle/>
          <a:p>
            <a:pPr>
              <a:spcBef>
                <a:spcPts val="360"/>
              </a:spcBef>
            </a:pPr>
            <a:r>
              <a:rPr lang="en-US" dirty="0"/>
              <a:t>TASK 3. </a:t>
            </a:r>
            <a:br>
              <a:rPr lang="en-US" dirty="0"/>
            </a:br>
            <a:r>
              <a:rPr lang="en-US" dirty="0"/>
              <a:t>ATD</a:t>
            </a:r>
            <a:r>
              <a:rPr lang="en-US" sz="2880" dirty="0">
                <a:latin typeface="Arial" panose="020B0604020202020204" pitchFamily="34" charset="0"/>
                <a:cs typeface="Arial" panose="020B0604020202020204" pitchFamily="34" charset="0"/>
              </a:rPr>
              <a:t> </a:t>
            </a:r>
            <a:br>
              <a:rPr lang="en-US" sz="2880" dirty="0">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416284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6FD1B-7138-E39F-60A5-E38C6A225839}"/>
              </a:ext>
            </a:extLst>
          </p:cNvPr>
          <p:cNvSpPr>
            <a:spLocks noGrp="1"/>
          </p:cNvSpPr>
          <p:nvPr>
            <p:ph type="sldNum" sz="quarter" idx="12"/>
          </p:nvPr>
        </p:nvSpPr>
        <p:spPr/>
        <p:txBody>
          <a:bodyPr/>
          <a:lstStyle/>
          <a:p>
            <a:fld id="{FE7A4BB3-E848-5A44-82DF-322201952CD8}" type="slidenum">
              <a:rPr lang="en-US" smtClean="0"/>
              <a:pPr/>
              <a:t>29</a:t>
            </a:fld>
            <a:endParaRPr lang="en-US" dirty="0"/>
          </a:p>
        </p:txBody>
      </p:sp>
      <p:sp>
        <p:nvSpPr>
          <p:cNvPr id="3" name="Title 2">
            <a:extLst>
              <a:ext uri="{FF2B5EF4-FFF2-40B4-BE49-F238E27FC236}">
                <a16:creationId xmlns:a16="http://schemas.microsoft.com/office/drawing/2014/main" id="{B8C0EA8F-D60F-FEA6-BE00-1361059B5CC7}"/>
              </a:ext>
            </a:extLst>
          </p:cNvPr>
          <p:cNvSpPr>
            <a:spLocks noGrp="1"/>
          </p:cNvSpPr>
          <p:nvPr>
            <p:ph type="title"/>
          </p:nvPr>
        </p:nvSpPr>
        <p:spPr/>
        <p:txBody>
          <a:bodyPr/>
          <a:lstStyle/>
          <a:p>
            <a:r>
              <a:rPr lang="en-US" dirty="0"/>
              <a:t>SIERRA ATD Software Development</a:t>
            </a:r>
          </a:p>
        </p:txBody>
      </p:sp>
      <p:sp>
        <p:nvSpPr>
          <p:cNvPr id="4" name="Content Placeholder 3">
            <a:extLst>
              <a:ext uri="{FF2B5EF4-FFF2-40B4-BE49-F238E27FC236}">
                <a16:creationId xmlns:a16="http://schemas.microsoft.com/office/drawing/2014/main" id="{C5D846FB-AF9E-27E3-0196-9C2174513503}"/>
              </a:ext>
            </a:extLst>
          </p:cNvPr>
          <p:cNvSpPr>
            <a:spLocks noGrp="1"/>
          </p:cNvSpPr>
          <p:nvPr>
            <p:ph sz="quarter" idx="20"/>
          </p:nvPr>
        </p:nvSpPr>
        <p:spPr/>
        <p:txBody>
          <a:bodyPr/>
          <a:lstStyle/>
          <a:p>
            <a:r>
              <a:rPr lang="en-US" dirty="0"/>
              <a:t>The atmospheric transport and diffusion (ATD) module was developed for SIERRA for the following reasons:</a:t>
            </a:r>
          </a:p>
          <a:p>
            <a:pPr marR="0" lvl="1">
              <a:spcAft>
                <a:spcPts val="0"/>
              </a:spcAft>
            </a:pPr>
            <a:r>
              <a:rPr lang="en-US" dirty="0"/>
              <a:t>To support a single user interface that allows users to access the functionality of each of the codes (ARCON, PAVAN, XOQDOQ) in a relatively uniform manner</a:t>
            </a:r>
          </a:p>
          <a:p>
            <a:pPr marR="0" lvl="1">
              <a:spcAft>
                <a:spcPts val="0"/>
              </a:spcAft>
            </a:pPr>
            <a:r>
              <a:rPr lang="en-US" dirty="0"/>
              <a:t>To facilitate future development to share data with other codes in SIERRA</a:t>
            </a:r>
          </a:p>
          <a:p>
            <a:pPr marL="891540" marR="0" lvl="1" indent="-342900">
              <a:spcAft>
                <a:spcPts val="0"/>
              </a:spcAft>
              <a:buFont typeface="Wingdings" panose="05000000000000000000" pitchFamily="2" charset="2"/>
              <a:buChar char="§"/>
            </a:pPr>
            <a:r>
              <a:rPr lang="en-US" dirty="0">
                <a:latin typeface="Arial" panose="020B0604020202020204" pitchFamily="34" charset="0"/>
                <a:cs typeface="Arial" panose="020B0604020202020204" pitchFamily="34" charset="0"/>
              </a:rPr>
              <a:t>To allow users to estimate relative </a:t>
            </a:r>
          </a:p>
          <a:p>
            <a:pPr marL="547688" lvl="1" indent="366713">
              <a:spcBef>
                <a:spcPts val="0"/>
              </a:spcBef>
              <a:buNone/>
            </a:pPr>
            <a:r>
              <a:rPr lang="en-US" dirty="0"/>
              <a:t>concentrations based on hourly </a:t>
            </a:r>
          </a:p>
          <a:p>
            <a:pPr marL="547688" lvl="1" indent="366713">
              <a:spcBef>
                <a:spcPts val="0"/>
              </a:spcBef>
              <a:buNone/>
            </a:pPr>
            <a:r>
              <a:rPr lang="en-US" dirty="0"/>
              <a:t>meteorological data for all three codes</a:t>
            </a:r>
            <a:endParaRPr lang="en-US" strike="sngStrike" dirty="0">
              <a:highlight>
                <a:srgbClr val="FFFF00"/>
              </a:highlight>
            </a:endParaRPr>
          </a:p>
          <a:p>
            <a:pPr marL="891540" marR="0" lvl="1" indent="-342900">
              <a:spcAft>
                <a:spcPts val="0"/>
              </a:spcAft>
              <a:buFont typeface="Wingdings" panose="05000000000000000000" pitchFamily="2" charset="2"/>
              <a:buChar char="§"/>
            </a:pPr>
            <a:r>
              <a:rPr lang="en-US" dirty="0">
                <a:latin typeface="Arial" panose="020B0604020202020204" pitchFamily="34" charset="0"/>
                <a:cs typeface="Arial" panose="020B0604020202020204" pitchFamily="34" charset="0"/>
              </a:rPr>
              <a:t>To employ a more modern FORTRAN </a:t>
            </a:r>
          </a:p>
          <a:p>
            <a:pPr marL="547688" marR="0" lvl="1" indent="366713">
              <a:spcBef>
                <a:spcPts val="0"/>
              </a:spcBef>
              <a:spcAft>
                <a:spcPts val="0"/>
              </a:spcAft>
              <a:buNone/>
            </a:pPr>
            <a:r>
              <a:rPr lang="en-US" dirty="0">
                <a:latin typeface="Arial" panose="020B0604020202020204" pitchFamily="34" charset="0"/>
                <a:cs typeface="Arial" panose="020B0604020202020204" pitchFamily="34" charset="0"/>
              </a:rPr>
              <a:t>code development practice, which makes </a:t>
            </a:r>
          </a:p>
          <a:p>
            <a:pPr marL="547688" marR="0" lvl="1" indent="366713">
              <a:spcBef>
                <a:spcPts val="0"/>
              </a:spcBef>
              <a:spcAft>
                <a:spcPts val="0"/>
              </a:spcAft>
              <a:buNone/>
            </a:pPr>
            <a:r>
              <a:rPr lang="en-US" dirty="0">
                <a:latin typeface="Arial" panose="020B0604020202020204" pitchFamily="34" charset="0"/>
                <a:cs typeface="Arial" panose="020B0604020202020204" pitchFamily="34" charset="0"/>
              </a:rPr>
              <a:t>the code easier to maintain in the future</a:t>
            </a:r>
          </a:p>
        </p:txBody>
      </p:sp>
      <p:pic>
        <p:nvPicPr>
          <p:cNvPr id="6" name="Picture 5">
            <a:extLst>
              <a:ext uri="{FF2B5EF4-FFF2-40B4-BE49-F238E27FC236}">
                <a16:creationId xmlns:a16="http://schemas.microsoft.com/office/drawing/2014/main" id="{44D96ABB-061F-CE71-A864-E9607383D2DB}"/>
              </a:ext>
            </a:extLst>
          </p:cNvPr>
          <p:cNvPicPr>
            <a:picLocks noChangeAspect="1"/>
          </p:cNvPicPr>
          <p:nvPr/>
        </p:nvPicPr>
        <p:blipFill>
          <a:blip r:embed="rId2">
            <a:alphaModFix amt="90000"/>
          </a:blip>
          <a:stretch>
            <a:fillRect/>
          </a:stretch>
        </p:blipFill>
        <p:spPr>
          <a:xfrm>
            <a:off x="8146042" y="4198780"/>
            <a:ext cx="6255592" cy="3289022"/>
          </a:xfrm>
          <a:prstGeom prst="rect">
            <a:avLst/>
          </a:prstGeom>
        </p:spPr>
      </p:pic>
    </p:spTree>
    <p:extLst>
      <p:ext uri="{BB962C8B-B14F-4D97-AF65-F5344CB8AC3E}">
        <p14:creationId xmlns:p14="http://schemas.microsoft.com/office/powerpoint/2010/main" val="184945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ircular object with text on it&#10;&#10;Description automatically generated">
            <a:extLst>
              <a:ext uri="{FF2B5EF4-FFF2-40B4-BE49-F238E27FC236}">
                <a16:creationId xmlns:a16="http://schemas.microsoft.com/office/drawing/2014/main" id="{01578A16-9A1E-B644-0322-1A9E0A24BCCA}"/>
              </a:ext>
            </a:extLst>
          </p:cNvPr>
          <p:cNvPicPr>
            <a:picLocks noGrp="1" noChangeAspect="1"/>
          </p:cNvPicPr>
          <p:nvPr>
            <p:ph type="pic" sz="quarter" idx="10"/>
          </p:nvPr>
        </p:nvPicPr>
        <p:blipFill>
          <a:blip r:embed="rId3"/>
          <a:srcRect t="2639" b="2639"/>
          <a:stretch>
            <a:fillRect/>
          </a:stretch>
        </p:blipFill>
        <p:spPr/>
      </p:pic>
      <p:sp>
        <p:nvSpPr>
          <p:cNvPr id="2" name="Slide Number Placeholder 1">
            <a:extLst>
              <a:ext uri="{FF2B5EF4-FFF2-40B4-BE49-F238E27FC236}">
                <a16:creationId xmlns:a16="http://schemas.microsoft.com/office/drawing/2014/main" id="{7ED3C63F-4739-506C-EC47-8C780C211FDD}"/>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3" name="Title 2">
            <a:extLst>
              <a:ext uri="{FF2B5EF4-FFF2-40B4-BE49-F238E27FC236}">
                <a16:creationId xmlns:a16="http://schemas.microsoft.com/office/drawing/2014/main" id="{43D7F222-E4E0-5BAA-6BFB-F5B59FB7151C}"/>
              </a:ext>
            </a:extLst>
          </p:cNvPr>
          <p:cNvSpPr>
            <a:spLocks noGrp="1"/>
          </p:cNvSpPr>
          <p:nvPr>
            <p:ph type="title"/>
          </p:nvPr>
        </p:nvSpPr>
        <p:spPr/>
        <p:txBody>
          <a:bodyPr/>
          <a:lstStyle/>
          <a:p>
            <a:r>
              <a:rPr lang="en-US" sz="4400" dirty="0"/>
              <a:t>RAMP</a:t>
            </a:r>
          </a:p>
        </p:txBody>
      </p:sp>
      <p:sp>
        <p:nvSpPr>
          <p:cNvPr id="11" name="Content Placeholder 10">
            <a:extLst>
              <a:ext uri="{FF2B5EF4-FFF2-40B4-BE49-F238E27FC236}">
                <a16:creationId xmlns:a16="http://schemas.microsoft.com/office/drawing/2014/main" id="{8B6709B5-0810-7A3B-D0F6-2E64C84F1E6E}"/>
              </a:ext>
            </a:extLst>
          </p:cNvPr>
          <p:cNvSpPr>
            <a:spLocks noGrp="1"/>
          </p:cNvSpPr>
          <p:nvPr>
            <p:ph sz="quarter" idx="21"/>
          </p:nvPr>
        </p:nvSpPr>
        <p:spPr/>
        <p:txBody>
          <a:bodyPr/>
          <a:lstStyle/>
          <a:p>
            <a:r>
              <a:rPr lang="en-US" b="1" u="sng" dirty="0">
                <a:latin typeface="Libre Franklin" pitchFamily="2" charset="0"/>
              </a:rPr>
              <a:t>D</a:t>
            </a:r>
            <a:r>
              <a:rPr lang="en-US" b="1" i="0" u="sng" dirty="0">
                <a:effectLst/>
                <a:latin typeface="Libre Franklin" pitchFamily="2" charset="0"/>
              </a:rPr>
              <a:t>evelop</a:t>
            </a:r>
            <a:r>
              <a:rPr lang="en-US" b="1" u="sng" dirty="0">
                <a:latin typeface="Libre Franklin" pitchFamily="2" charset="0"/>
              </a:rPr>
              <a:t>s</a:t>
            </a:r>
            <a:r>
              <a:rPr lang="en-US" b="0" i="0" dirty="0">
                <a:effectLst/>
                <a:latin typeface="Libre Franklin" pitchFamily="2" charset="0"/>
              </a:rPr>
              <a:t>, maintains, improves, distributes, and provide training on NRC-sponsored radiation protection and dose assessment computer codes.</a:t>
            </a:r>
            <a:endParaRPr lang="en-US" dirty="0"/>
          </a:p>
        </p:txBody>
      </p:sp>
    </p:spTree>
    <p:extLst>
      <p:ext uri="{BB962C8B-B14F-4D97-AF65-F5344CB8AC3E}">
        <p14:creationId xmlns:p14="http://schemas.microsoft.com/office/powerpoint/2010/main" val="25684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171C35-2E47-2ADF-CE67-4567374E8D01}"/>
              </a:ext>
            </a:extLst>
          </p:cNvPr>
          <p:cNvSpPr>
            <a:spLocks noGrp="1"/>
          </p:cNvSpPr>
          <p:nvPr>
            <p:ph type="sldNum" sz="quarter" idx="12"/>
          </p:nvPr>
        </p:nvSpPr>
        <p:spPr/>
        <p:txBody>
          <a:bodyPr/>
          <a:lstStyle/>
          <a:p>
            <a:fld id="{FE7A4BB3-E848-5A44-82DF-322201952CD8}" type="slidenum">
              <a:rPr lang="en-US" smtClean="0"/>
              <a:pPr/>
              <a:t>30</a:t>
            </a:fld>
            <a:endParaRPr lang="en-US" dirty="0"/>
          </a:p>
        </p:txBody>
      </p:sp>
      <p:sp>
        <p:nvSpPr>
          <p:cNvPr id="3" name="Title 2">
            <a:extLst>
              <a:ext uri="{FF2B5EF4-FFF2-40B4-BE49-F238E27FC236}">
                <a16:creationId xmlns:a16="http://schemas.microsoft.com/office/drawing/2014/main" id="{946A3586-19A3-65F8-855E-3403A8C077EA}"/>
              </a:ext>
            </a:extLst>
          </p:cNvPr>
          <p:cNvSpPr>
            <a:spLocks noGrp="1"/>
          </p:cNvSpPr>
          <p:nvPr>
            <p:ph type="title"/>
          </p:nvPr>
        </p:nvSpPr>
        <p:spPr>
          <a:xfrm>
            <a:off x="1363110" y="1234494"/>
            <a:ext cx="5952090" cy="874673"/>
          </a:xfrm>
        </p:spPr>
        <p:txBody>
          <a:bodyPr/>
          <a:lstStyle/>
          <a:p>
            <a:r>
              <a:rPr lang="en-US" sz="4400" dirty="0"/>
              <a:t>Overview/First View</a:t>
            </a:r>
            <a:br>
              <a:rPr lang="en-US" sz="4400" dirty="0"/>
            </a:br>
            <a:r>
              <a:rPr lang="en-US" sz="4400" dirty="0"/>
              <a:t> of SIERRA-ATD</a:t>
            </a:r>
          </a:p>
        </p:txBody>
      </p:sp>
      <p:pic>
        <p:nvPicPr>
          <p:cNvPr id="8" name="Picture 7">
            <a:extLst>
              <a:ext uri="{FF2B5EF4-FFF2-40B4-BE49-F238E27FC236}">
                <a16:creationId xmlns:a16="http://schemas.microsoft.com/office/drawing/2014/main" id="{D35BEB71-D653-6FF8-0FB0-0743E35CCA0A}"/>
              </a:ext>
            </a:extLst>
          </p:cNvPr>
          <p:cNvPicPr>
            <a:picLocks noChangeAspect="1"/>
          </p:cNvPicPr>
          <p:nvPr/>
        </p:nvPicPr>
        <p:blipFill>
          <a:blip r:embed="rId3"/>
          <a:stretch>
            <a:fillRect/>
          </a:stretch>
        </p:blipFill>
        <p:spPr>
          <a:xfrm>
            <a:off x="9159609" y="1440107"/>
            <a:ext cx="5336810" cy="4366478"/>
          </a:xfrm>
          <a:prstGeom prst="rect">
            <a:avLst/>
          </a:prstGeom>
        </p:spPr>
      </p:pic>
      <p:sp>
        <p:nvSpPr>
          <p:cNvPr id="10" name="Content Placeholder 5">
            <a:extLst>
              <a:ext uri="{FF2B5EF4-FFF2-40B4-BE49-F238E27FC236}">
                <a16:creationId xmlns:a16="http://schemas.microsoft.com/office/drawing/2014/main" id="{3AF592DB-B698-A669-CF20-159F3D52F92D}"/>
              </a:ext>
            </a:extLst>
          </p:cNvPr>
          <p:cNvSpPr txBox="1">
            <a:spLocks/>
          </p:cNvSpPr>
          <p:nvPr/>
        </p:nvSpPr>
        <p:spPr>
          <a:xfrm>
            <a:off x="1224537" y="2302298"/>
            <a:ext cx="6090663" cy="2551272"/>
          </a:xfrm>
          <a:prstGeom prst="rect">
            <a:avLst/>
          </a:prstGeom>
        </p:spPr>
        <p:txBody>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Software under active development which aims to combine multiple RAMP codes into one easy to use package. </a:t>
            </a:r>
          </a:p>
          <a:p>
            <a:r>
              <a:rPr lang="en-US" sz="1800" dirty="0">
                <a:latin typeface="Arial" panose="020B0604020202020204" pitchFamily="34" charset="0"/>
                <a:cs typeface="Arial" panose="020B0604020202020204" pitchFamily="34" charset="0"/>
              </a:rPr>
              <a:t>A preview is underway for SIERRA.</a:t>
            </a:r>
            <a:endParaRPr lang="en-US" sz="1800" u="sng" dirty="0">
              <a:latin typeface="Arial" panose="020B0604020202020204" pitchFamily="34" charset="0"/>
              <a:cs typeface="Arial" panose="020B0604020202020204" pitchFamily="34" charset="0"/>
              <a:hlinkClick r:id="rId4" action="ppaction://hlinksldjump"/>
            </a:endParaRPr>
          </a:p>
          <a:p>
            <a:pPr lvl="1"/>
            <a:r>
              <a:rPr lang="en-US" sz="1800" dirty="0">
                <a:latin typeface="Arial" panose="020B0604020202020204" pitchFamily="34" charset="0"/>
                <a:cs typeface="Arial" panose="020B0604020202020204" pitchFamily="34" charset="0"/>
                <a:hlinkClick r:id="rId4" action="ppaction://hlinksldjump"/>
              </a:rPr>
              <a:t>Atmospheric Dispersion Models</a:t>
            </a:r>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958CCEB-F866-0105-A231-9BE2E81A3CE3}"/>
              </a:ext>
            </a:extLst>
          </p:cNvPr>
          <p:cNvSpPr txBox="1">
            <a:spLocks/>
          </p:cNvSpPr>
          <p:nvPr/>
        </p:nvSpPr>
        <p:spPr>
          <a:xfrm>
            <a:off x="833332" y="2173544"/>
            <a:ext cx="8073513" cy="1148200"/>
          </a:xfrm>
          <a:prstGeom prst="rect">
            <a:avLst/>
          </a:prstGeom>
        </p:spPr>
        <p:txBody>
          <a:bodyPr vert="horz" lIns="109728" tIns="54864" rIns="109728" bIns="54864"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2400" b="1" dirty="0"/>
          </a:p>
        </p:txBody>
      </p:sp>
      <p:pic>
        <p:nvPicPr>
          <p:cNvPr id="7" name="Picture 6">
            <a:extLst>
              <a:ext uri="{FF2B5EF4-FFF2-40B4-BE49-F238E27FC236}">
                <a16:creationId xmlns:a16="http://schemas.microsoft.com/office/drawing/2014/main" id="{DF108A34-2BF8-C6DD-6F5E-ABFE2F5AA675}"/>
              </a:ext>
            </a:extLst>
          </p:cNvPr>
          <p:cNvPicPr>
            <a:picLocks noChangeAspect="1"/>
          </p:cNvPicPr>
          <p:nvPr/>
        </p:nvPicPr>
        <p:blipFill>
          <a:blip r:embed="rId5"/>
          <a:stretch>
            <a:fillRect/>
          </a:stretch>
        </p:blipFill>
        <p:spPr>
          <a:xfrm>
            <a:off x="7142790" y="3165863"/>
            <a:ext cx="6090663" cy="4597006"/>
          </a:xfrm>
          <a:prstGeom prst="rect">
            <a:avLst/>
          </a:prstGeom>
        </p:spPr>
      </p:pic>
      <p:pic>
        <p:nvPicPr>
          <p:cNvPr id="9" name="Picture 8">
            <a:extLst>
              <a:ext uri="{FF2B5EF4-FFF2-40B4-BE49-F238E27FC236}">
                <a16:creationId xmlns:a16="http://schemas.microsoft.com/office/drawing/2014/main" id="{A4087D1C-2B82-AC42-0A43-1A42016EEE58}"/>
              </a:ext>
            </a:extLst>
          </p:cNvPr>
          <p:cNvPicPr>
            <a:picLocks noChangeAspect="1"/>
          </p:cNvPicPr>
          <p:nvPr/>
        </p:nvPicPr>
        <p:blipFill>
          <a:blip r:embed="rId6"/>
          <a:stretch>
            <a:fillRect/>
          </a:stretch>
        </p:blipFill>
        <p:spPr>
          <a:xfrm>
            <a:off x="2794749" y="4253866"/>
            <a:ext cx="2234301" cy="3105437"/>
          </a:xfrm>
          <a:prstGeom prst="rect">
            <a:avLst/>
          </a:prstGeom>
        </p:spPr>
      </p:pic>
      <p:sp>
        <p:nvSpPr>
          <p:cNvPr id="5" name="Title 2">
            <a:extLst>
              <a:ext uri="{FF2B5EF4-FFF2-40B4-BE49-F238E27FC236}">
                <a16:creationId xmlns:a16="http://schemas.microsoft.com/office/drawing/2014/main" id="{35BC8682-9321-700D-E519-DEF28CF9147A}"/>
              </a:ext>
            </a:extLst>
          </p:cNvPr>
          <p:cNvSpPr txBox="1">
            <a:spLocks/>
          </p:cNvSpPr>
          <p:nvPr/>
        </p:nvSpPr>
        <p:spPr>
          <a:xfrm rot="1851300">
            <a:off x="10501393" y="4166905"/>
            <a:ext cx="3096487" cy="624828"/>
          </a:xfrm>
          <a:prstGeom prst="rect">
            <a:avLst/>
          </a:prstGeom>
        </p:spPr>
        <p:txBody>
          <a:bodyPr vert="horz" lIns="109728" tIns="54864" rIns="109728" bIns="54864" rtlCol="0" anchor="ctr">
            <a:noAutofit/>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ln>
                  <a:solidFill>
                    <a:schemeClr val="tx1"/>
                  </a:solidFill>
                </a:ln>
                <a:solidFill>
                  <a:srgbClr val="FFFF00"/>
                </a:solidFill>
              </a:rPr>
              <a:t>DRAFT</a:t>
            </a:r>
            <a:endParaRPr lang="en-US" sz="1800" dirty="0"/>
          </a:p>
        </p:txBody>
      </p:sp>
    </p:spTree>
    <p:extLst>
      <p:ext uri="{BB962C8B-B14F-4D97-AF65-F5344CB8AC3E}">
        <p14:creationId xmlns:p14="http://schemas.microsoft.com/office/powerpoint/2010/main" val="421593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A3E2BA-2B75-4F99-5620-E6B3259D6290}"/>
              </a:ext>
            </a:extLst>
          </p:cNvPr>
          <p:cNvSpPr>
            <a:spLocks noGrp="1"/>
          </p:cNvSpPr>
          <p:nvPr>
            <p:ph type="sldNum" sz="quarter" idx="12"/>
          </p:nvPr>
        </p:nvSpPr>
        <p:spPr/>
        <p:txBody>
          <a:bodyPr/>
          <a:lstStyle/>
          <a:p>
            <a:fld id="{FE7A4BB3-E848-5A44-82DF-322201952CD8}" type="slidenum">
              <a:rPr lang="en-US" smtClean="0"/>
              <a:pPr/>
              <a:t>31</a:t>
            </a:fld>
            <a:endParaRPr lang="en-US" dirty="0"/>
          </a:p>
        </p:txBody>
      </p:sp>
      <p:sp>
        <p:nvSpPr>
          <p:cNvPr id="3" name="Title 2">
            <a:extLst>
              <a:ext uri="{FF2B5EF4-FFF2-40B4-BE49-F238E27FC236}">
                <a16:creationId xmlns:a16="http://schemas.microsoft.com/office/drawing/2014/main" id="{7C71079C-AC48-EB7A-FCFA-B91D33BD89AA}"/>
              </a:ext>
            </a:extLst>
          </p:cNvPr>
          <p:cNvSpPr>
            <a:spLocks noGrp="1"/>
          </p:cNvSpPr>
          <p:nvPr>
            <p:ph type="title"/>
          </p:nvPr>
        </p:nvSpPr>
        <p:spPr/>
        <p:txBody>
          <a:bodyPr/>
          <a:lstStyle/>
          <a:p>
            <a:r>
              <a:rPr lang="en-US" dirty="0"/>
              <a:t>Future SIERRA ATD-Development</a:t>
            </a:r>
          </a:p>
        </p:txBody>
      </p:sp>
      <p:sp>
        <p:nvSpPr>
          <p:cNvPr id="4" name="Content Placeholder 3">
            <a:extLst>
              <a:ext uri="{FF2B5EF4-FFF2-40B4-BE49-F238E27FC236}">
                <a16:creationId xmlns:a16="http://schemas.microsoft.com/office/drawing/2014/main" id="{9FBEF85D-481B-0B07-9083-CE21E4B62164}"/>
              </a:ext>
            </a:extLst>
          </p:cNvPr>
          <p:cNvSpPr>
            <a:spLocks noGrp="1"/>
          </p:cNvSpPr>
          <p:nvPr>
            <p:ph sz="quarter" idx="20"/>
          </p:nvPr>
        </p:nvSpPr>
        <p:spPr>
          <a:xfrm>
            <a:off x="1409701" y="1566269"/>
            <a:ext cx="12801600" cy="1790008"/>
          </a:xfrm>
        </p:spPr>
        <p:txBody>
          <a:bodyPr/>
          <a:lstStyle/>
          <a:p>
            <a:r>
              <a:rPr lang="en-US" b="1" dirty="0"/>
              <a:t>Functionality to allow users to treat calms differently</a:t>
            </a:r>
          </a:p>
          <a:p>
            <a:r>
              <a:rPr lang="en-US" b="1" dirty="0"/>
              <a:t>Functionality to allow users to select the height of measurements used in the simulation</a:t>
            </a:r>
          </a:p>
        </p:txBody>
      </p:sp>
      <p:pic>
        <p:nvPicPr>
          <p:cNvPr id="6" name="Picture 5">
            <a:extLst>
              <a:ext uri="{FF2B5EF4-FFF2-40B4-BE49-F238E27FC236}">
                <a16:creationId xmlns:a16="http://schemas.microsoft.com/office/drawing/2014/main" id="{250525B1-BC94-FA37-958F-553C0DE1197D}"/>
              </a:ext>
            </a:extLst>
          </p:cNvPr>
          <p:cNvPicPr>
            <a:picLocks noChangeAspect="1"/>
          </p:cNvPicPr>
          <p:nvPr/>
        </p:nvPicPr>
        <p:blipFill>
          <a:blip r:embed="rId2"/>
          <a:stretch>
            <a:fillRect/>
          </a:stretch>
        </p:blipFill>
        <p:spPr>
          <a:xfrm>
            <a:off x="3060806" y="3356277"/>
            <a:ext cx="8238565" cy="4176556"/>
          </a:xfrm>
          <a:prstGeom prst="rect">
            <a:avLst/>
          </a:prstGeom>
        </p:spPr>
      </p:pic>
    </p:spTree>
    <p:extLst>
      <p:ext uri="{BB962C8B-B14F-4D97-AF65-F5344CB8AC3E}">
        <p14:creationId xmlns:p14="http://schemas.microsoft.com/office/powerpoint/2010/main" val="202847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5219-201B-43FF-3E38-7E2549857383}"/>
              </a:ext>
            </a:extLst>
          </p:cNvPr>
          <p:cNvSpPr>
            <a:spLocks noGrp="1"/>
          </p:cNvSpPr>
          <p:nvPr>
            <p:ph type="ctrTitle"/>
          </p:nvPr>
        </p:nvSpPr>
        <p:spPr>
          <a:xfrm>
            <a:off x="197224" y="5056095"/>
            <a:ext cx="5836023" cy="1828800"/>
          </a:xfrm>
        </p:spPr>
        <p:txBody>
          <a:bodyPr/>
          <a:lstStyle/>
          <a:p>
            <a:pPr>
              <a:spcBef>
                <a:spcPts val="360"/>
              </a:spcBef>
            </a:pPr>
            <a:r>
              <a:rPr lang="en-US" dirty="0"/>
              <a:t>TASK 4. </a:t>
            </a:r>
            <a:br>
              <a:rPr lang="en-US" dirty="0"/>
            </a:br>
            <a:r>
              <a:rPr lang="en-US" dirty="0"/>
              <a:t>DOSE COEFFICIENTS</a:t>
            </a:r>
            <a:br>
              <a:rPr lang="en-US" sz="2880" dirty="0">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268040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85BA85-F93F-4DC4-99BA-26A09568A980}"/>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A262D9-3649-4CCD-999F-35EAB58A035D}" type="slidenum">
              <a:rPr lang="en-US" smtClean="0"/>
              <a:pPr/>
              <a:t>33</a:t>
            </a:fld>
            <a:endParaRPr lang="en-US" dirty="0"/>
          </a:p>
        </p:txBody>
      </p:sp>
      <p:sp>
        <p:nvSpPr>
          <p:cNvPr id="6" name="Content Placeholder 2">
            <a:extLst>
              <a:ext uri="{FF2B5EF4-FFF2-40B4-BE49-F238E27FC236}">
                <a16:creationId xmlns:a16="http://schemas.microsoft.com/office/drawing/2014/main" id="{17644C38-8089-EDDF-2554-2052939C432D}"/>
              </a:ext>
            </a:extLst>
          </p:cNvPr>
          <p:cNvSpPr>
            <a:spLocks noGrp="1"/>
          </p:cNvSpPr>
          <p:nvPr>
            <p:ph idx="4294967295"/>
          </p:nvPr>
        </p:nvSpPr>
        <p:spPr>
          <a:xfrm>
            <a:off x="1159237" y="2109599"/>
            <a:ext cx="7632513" cy="4333853"/>
          </a:xfrm>
        </p:spPr>
        <p:txBody>
          <a:bodyPr>
            <a:normAutofit/>
          </a:bodyPr>
          <a:lstStyle/>
          <a:p>
            <a:pPr>
              <a:lnSpc>
                <a:spcPct val="110000"/>
              </a:lnSpc>
            </a:pPr>
            <a:r>
              <a:rPr lang="en-US" dirty="0">
                <a:latin typeface="Arial" panose="020B0604020202020204" pitchFamily="34" charset="0"/>
                <a:cs typeface="Arial" panose="020B0604020202020204" pitchFamily="34" charset="0"/>
              </a:rPr>
              <a:t>This task involves: </a:t>
            </a:r>
          </a:p>
          <a:p>
            <a:pPr lvl="1">
              <a:lnSpc>
                <a:spcPct val="110000"/>
              </a:lnSpc>
              <a:spcBef>
                <a:spcPts val="1200"/>
              </a:spcBef>
            </a:pPr>
            <a:r>
              <a:rPr lang="en-US" dirty="0">
                <a:latin typeface="Arial" panose="020B0604020202020204" pitchFamily="34" charset="0"/>
                <a:cs typeface="Arial" panose="020B0604020202020204" pitchFamily="34" charset="0"/>
              </a:rPr>
              <a:t>Developing dosimetry modules/engines that have the flexibility to use different dose models and dose coefficient values.</a:t>
            </a:r>
          </a:p>
          <a:p>
            <a:pPr lvl="1">
              <a:lnSpc>
                <a:spcPct val="110000"/>
              </a:lnSpc>
              <a:spcBef>
                <a:spcPts val="1200"/>
              </a:spcBef>
            </a:pPr>
            <a:r>
              <a:rPr lang="en-US" dirty="0">
                <a:latin typeface="Arial" panose="020B0604020202020204" pitchFamily="34" charset="0"/>
                <a:cs typeface="Arial" panose="020B0604020202020204" pitchFamily="34" charset="0"/>
              </a:rPr>
              <a:t>Examining dose coefficient models with respect to aerosol particle size.</a:t>
            </a:r>
          </a:p>
        </p:txBody>
      </p:sp>
      <p:sp>
        <p:nvSpPr>
          <p:cNvPr id="7" name="Title 1">
            <a:extLst>
              <a:ext uri="{FF2B5EF4-FFF2-40B4-BE49-F238E27FC236}">
                <a16:creationId xmlns:a16="http://schemas.microsoft.com/office/drawing/2014/main" id="{B0696EC7-26E4-1CEA-CC77-2272A326B7CD}"/>
              </a:ext>
            </a:extLst>
          </p:cNvPr>
          <p:cNvSpPr txBox="1">
            <a:spLocks/>
          </p:cNvSpPr>
          <p:nvPr/>
        </p:nvSpPr>
        <p:spPr>
          <a:xfrm>
            <a:off x="1069674" y="134174"/>
            <a:ext cx="13237947"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5280" dirty="0">
                <a:solidFill>
                  <a:schemeClr val="tx1"/>
                </a:solidFill>
                <a:latin typeface="Arial" panose="020B0604020202020204" pitchFamily="34" charset="0"/>
                <a:cs typeface="Arial" panose="020B0604020202020204" pitchFamily="34" charset="0"/>
              </a:rPr>
              <a:t>Task 4: Update Dose Coefficient Values</a:t>
            </a:r>
          </a:p>
        </p:txBody>
      </p:sp>
      <p:pic>
        <p:nvPicPr>
          <p:cNvPr id="8" name="Picture 2" descr="ScienceCentral">
            <a:extLst>
              <a:ext uri="{FF2B5EF4-FFF2-40B4-BE49-F238E27FC236}">
                <a16:creationId xmlns:a16="http://schemas.microsoft.com/office/drawing/2014/main" id="{AA4ACFFC-7352-D3B6-2F57-0B33F3432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6053" y="1859884"/>
            <a:ext cx="4889302" cy="28341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275DFB5-EEE2-6C32-E33C-56CB0D4DCB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8401" y="4791476"/>
            <a:ext cx="5324608" cy="3303952"/>
          </a:xfrm>
          <a:prstGeom prst="rect">
            <a:avLst/>
          </a:prstGeom>
          <a:noFill/>
        </p:spPr>
      </p:pic>
      <p:sp>
        <p:nvSpPr>
          <p:cNvPr id="3" name="Rectangle: Rounded Corners 2">
            <a:extLst>
              <a:ext uri="{FF2B5EF4-FFF2-40B4-BE49-F238E27FC236}">
                <a16:creationId xmlns:a16="http://schemas.microsoft.com/office/drawing/2014/main" id="{5FEF68CE-406C-5F65-44DD-443CFD2D4B6E}"/>
              </a:ext>
            </a:extLst>
          </p:cNvPr>
          <p:cNvSpPr/>
          <p:nvPr/>
        </p:nvSpPr>
        <p:spPr>
          <a:xfrm>
            <a:off x="13041322" y="6083034"/>
            <a:ext cx="1075036" cy="606187"/>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Tree>
    <p:extLst>
      <p:ext uri="{BB962C8B-B14F-4D97-AF65-F5344CB8AC3E}">
        <p14:creationId xmlns:p14="http://schemas.microsoft.com/office/powerpoint/2010/main" val="6438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35219-201B-43FF-3E38-7E2549857383}"/>
              </a:ext>
            </a:extLst>
          </p:cNvPr>
          <p:cNvSpPr>
            <a:spLocks noGrp="1"/>
          </p:cNvSpPr>
          <p:nvPr>
            <p:ph type="ctrTitle"/>
          </p:nvPr>
        </p:nvSpPr>
        <p:spPr>
          <a:xfrm>
            <a:off x="587828" y="3749040"/>
            <a:ext cx="5510733" cy="3788229"/>
          </a:xfrm>
        </p:spPr>
        <p:txBody>
          <a:bodyPr/>
          <a:lstStyle/>
          <a:p>
            <a:pPr>
              <a:spcBef>
                <a:spcPts val="360"/>
              </a:spcBef>
            </a:pPr>
            <a:r>
              <a:rPr lang="en-US" dirty="0"/>
              <a:t>TASK 5. </a:t>
            </a:r>
            <a:br>
              <a:rPr lang="en-US" dirty="0"/>
            </a:br>
            <a:r>
              <a:rPr lang="en-US" dirty="0"/>
              <a:t>ENVIRONMENTAL PATHWAY MODELS</a:t>
            </a:r>
            <a:br>
              <a:rPr lang="en-US" sz="2880" dirty="0">
                <a:latin typeface="Arial" panose="020B0604020202020204" pitchFamily="34" charset="0"/>
                <a:cs typeface="Arial" panose="020B0604020202020204" pitchFamily="34" charset="0"/>
              </a:rPr>
            </a:br>
            <a:endParaRPr lang="en-US" dirty="0"/>
          </a:p>
        </p:txBody>
      </p:sp>
    </p:spTree>
    <p:extLst>
      <p:ext uri="{BB962C8B-B14F-4D97-AF65-F5344CB8AC3E}">
        <p14:creationId xmlns:p14="http://schemas.microsoft.com/office/powerpoint/2010/main" val="138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171C35-2E47-2ADF-CE67-4567374E8D01}"/>
              </a:ext>
            </a:extLst>
          </p:cNvPr>
          <p:cNvSpPr>
            <a:spLocks noGrp="1"/>
          </p:cNvSpPr>
          <p:nvPr>
            <p:ph type="sldNum" sz="quarter" idx="12"/>
          </p:nvPr>
        </p:nvSpPr>
        <p:spPr/>
        <p:txBody>
          <a:bodyPr/>
          <a:lstStyle/>
          <a:p>
            <a:fld id="{FE7A4BB3-E848-5A44-82DF-322201952CD8}" type="slidenum">
              <a:rPr lang="en-US" smtClean="0"/>
              <a:pPr/>
              <a:t>35</a:t>
            </a:fld>
            <a:endParaRPr lang="en-US" dirty="0"/>
          </a:p>
        </p:txBody>
      </p:sp>
      <p:sp>
        <p:nvSpPr>
          <p:cNvPr id="3" name="Title 2">
            <a:extLst>
              <a:ext uri="{FF2B5EF4-FFF2-40B4-BE49-F238E27FC236}">
                <a16:creationId xmlns:a16="http://schemas.microsoft.com/office/drawing/2014/main" id="{946A3586-19A3-65F8-855E-3403A8C077EA}"/>
              </a:ext>
            </a:extLst>
          </p:cNvPr>
          <p:cNvSpPr>
            <a:spLocks noGrp="1"/>
          </p:cNvSpPr>
          <p:nvPr>
            <p:ph type="title"/>
          </p:nvPr>
        </p:nvSpPr>
        <p:spPr/>
        <p:txBody>
          <a:bodyPr/>
          <a:lstStyle/>
          <a:p>
            <a:r>
              <a:rPr lang="en-US" sz="4400" dirty="0"/>
              <a:t>Licensing Support Codes</a:t>
            </a:r>
          </a:p>
        </p:txBody>
      </p:sp>
      <p:sp>
        <p:nvSpPr>
          <p:cNvPr id="5" name="Title 4">
            <a:extLst>
              <a:ext uri="{FF2B5EF4-FFF2-40B4-BE49-F238E27FC236}">
                <a16:creationId xmlns:a16="http://schemas.microsoft.com/office/drawing/2014/main" id="{8C712CDC-7E8D-6E8C-68A0-1DB4657FE443}"/>
              </a:ext>
            </a:extLst>
          </p:cNvPr>
          <p:cNvSpPr txBox="1">
            <a:spLocks/>
          </p:cNvSpPr>
          <p:nvPr/>
        </p:nvSpPr>
        <p:spPr>
          <a:xfrm>
            <a:off x="1600860" y="1426769"/>
            <a:ext cx="4029628" cy="696943"/>
          </a:xfrm>
          <a:prstGeom prst="rect">
            <a:avLst/>
          </a:prstGeom>
        </p:spPr>
        <p:txBody>
          <a:bodyPr vert="horz" lIns="109728" tIns="54864" rIns="109728" bIns="54864" rtlCol="0" anchor="ctr">
            <a:normAutofit fontScale="82500" lnSpcReduction="20000"/>
          </a:bodyPr>
          <a:lstStyle>
            <a:lvl1pPr algn="ctr" defTabSz="4572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5280" b="1" dirty="0">
                <a:ln>
                  <a:solidFill>
                    <a:schemeClr val="tx1"/>
                  </a:solidFill>
                </a:ln>
                <a:solidFill>
                  <a:srgbClr val="FFFF00"/>
                </a:solidFill>
              </a:rPr>
              <a:t>NRCDose3</a:t>
            </a:r>
            <a:endParaRPr lang="en-US" sz="1800" b="1" dirty="0">
              <a:ln>
                <a:solidFill>
                  <a:schemeClr val="tx1"/>
                </a:solidFill>
              </a:ln>
              <a:solidFill>
                <a:srgbClr val="FFFF00"/>
              </a:solidFill>
            </a:endParaRPr>
          </a:p>
        </p:txBody>
      </p:sp>
      <p:sp>
        <p:nvSpPr>
          <p:cNvPr id="6" name="Content Placeholder 5">
            <a:extLst>
              <a:ext uri="{FF2B5EF4-FFF2-40B4-BE49-F238E27FC236}">
                <a16:creationId xmlns:a16="http://schemas.microsoft.com/office/drawing/2014/main" id="{62F00BF6-92CF-A5AE-C20D-A9B543AC7577}"/>
              </a:ext>
            </a:extLst>
          </p:cNvPr>
          <p:cNvSpPr txBox="1">
            <a:spLocks/>
          </p:cNvSpPr>
          <p:nvPr/>
        </p:nvSpPr>
        <p:spPr>
          <a:xfrm>
            <a:off x="1060904" y="2198402"/>
            <a:ext cx="10359696" cy="69694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panose="020B0604020202020204" pitchFamily="34" charset="0"/>
                <a:cs typeface="Arial" panose="020B0604020202020204" pitchFamily="34" charset="0"/>
              </a:rPr>
              <a:t>Calculates offsite doses of liquid and gaseous radioactive release from normal nuclear power operations.  </a:t>
            </a:r>
          </a:p>
        </p:txBody>
      </p:sp>
      <p:pic>
        <p:nvPicPr>
          <p:cNvPr id="7" name="Picture 6" descr="Graphical user interface, text&#10;&#10;Description automatically generated">
            <a:extLst>
              <a:ext uri="{FF2B5EF4-FFF2-40B4-BE49-F238E27FC236}">
                <a16:creationId xmlns:a16="http://schemas.microsoft.com/office/drawing/2014/main" id="{861610B3-7B47-E5E9-F995-6307C9375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7604" y="1484039"/>
            <a:ext cx="2395361" cy="3890014"/>
          </a:xfrm>
          <a:prstGeom prst="rect">
            <a:avLst/>
          </a:prstGeom>
        </p:spPr>
      </p:pic>
      <p:pic>
        <p:nvPicPr>
          <p:cNvPr id="8" name="Picture 7">
            <a:extLst>
              <a:ext uri="{FF2B5EF4-FFF2-40B4-BE49-F238E27FC236}">
                <a16:creationId xmlns:a16="http://schemas.microsoft.com/office/drawing/2014/main" id="{914778D5-C248-9990-D6B1-03467F2C2E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0704" y="3169102"/>
            <a:ext cx="4486400" cy="3610295"/>
          </a:xfrm>
          <a:prstGeom prst="rect">
            <a:avLst/>
          </a:prstGeom>
          <a:noFill/>
          <a:ln>
            <a:noFill/>
          </a:ln>
        </p:spPr>
      </p:pic>
      <p:sp>
        <p:nvSpPr>
          <p:cNvPr id="4" name="Content Placeholder 5">
            <a:extLst>
              <a:ext uri="{FF2B5EF4-FFF2-40B4-BE49-F238E27FC236}">
                <a16:creationId xmlns:a16="http://schemas.microsoft.com/office/drawing/2014/main" id="{63B6A26F-7954-8A09-B173-C70F18BDF5A2}"/>
              </a:ext>
            </a:extLst>
          </p:cNvPr>
          <p:cNvSpPr txBox="1">
            <a:spLocks/>
          </p:cNvSpPr>
          <p:nvPr/>
        </p:nvSpPr>
        <p:spPr>
          <a:xfrm>
            <a:off x="1054926" y="2976812"/>
            <a:ext cx="5688774" cy="1845643"/>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latin typeface="Arial" panose="020B0604020202020204" pitchFamily="34" charset="0"/>
                <a:cs typeface="Arial" panose="020B0604020202020204" pitchFamily="34" charset="0"/>
              </a:rPr>
              <a:t>Current Activities:</a:t>
            </a:r>
          </a:p>
          <a:p>
            <a:pPr lvl="1"/>
            <a:r>
              <a:rPr lang="en-US" sz="1800" dirty="0">
                <a:latin typeface="Arial"/>
                <a:cs typeface="Arial"/>
              </a:rPr>
              <a:t>NRCDose3 v1.1.4 – released in late 2023.</a:t>
            </a:r>
            <a:endParaRPr lang="en-US" sz="1800" dirty="0">
              <a:highlight>
                <a:srgbClr val="FFFF00"/>
              </a:highlight>
              <a:latin typeface="Arial" panose="020B0604020202020204" pitchFamily="34" charset="0"/>
              <a:cs typeface="Arial" panose="020B0604020202020204" pitchFamily="34" charset="0"/>
            </a:endParaRPr>
          </a:p>
          <a:p>
            <a:pPr lvl="1"/>
            <a:r>
              <a:rPr lang="en-US" sz="1800" dirty="0">
                <a:latin typeface="Arial"/>
                <a:cs typeface="Arial"/>
              </a:rPr>
              <a:t>Publish NUREG: User Guide and Technical Manual in early 2024</a:t>
            </a:r>
          </a:p>
          <a:p>
            <a:pPr lvl="1"/>
            <a:r>
              <a:rPr lang="en-US" sz="1800" dirty="0">
                <a:latin typeface="Arial" panose="020B0604020202020204" pitchFamily="34" charset="0"/>
                <a:cs typeface="Arial" panose="020B0604020202020204" pitchFamily="34" charset="0"/>
              </a:rPr>
              <a:t>Code Consolidation into SIERRA.</a:t>
            </a:r>
          </a:p>
        </p:txBody>
      </p:sp>
      <p:pic>
        <p:nvPicPr>
          <p:cNvPr id="2050" name="Picture 2">
            <a:extLst>
              <a:ext uri="{FF2B5EF4-FFF2-40B4-BE49-F238E27FC236}">
                <a16:creationId xmlns:a16="http://schemas.microsoft.com/office/drawing/2014/main" id="{DBE0CA13-26C4-B70A-00AD-ECFE84870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584" y="5446521"/>
            <a:ext cx="1768425" cy="19894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727C8F5-7B15-6029-C7BD-39821627DACA}"/>
              </a:ext>
            </a:extLst>
          </p:cNvPr>
          <p:cNvPicPr>
            <a:picLocks noChangeAspect="1"/>
          </p:cNvPicPr>
          <p:nvPr/>
        </p:nvPicPr>
        <p:blipFill rotWithShape="1">
          <a:blip r:embed="rId6"/>
          <a:srcRect l="11206" r="14330" b="18978"/>
          <a:stretch/>
        </p:blipFill>
        <p:spPr>
          <a:xfrm>
            <a:off x="10240655" y="5074025"/>
            <a:ext cx="3475345" cy="239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404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3DEF2E-15BC-EE21-905C-5B41A1C6F915}"/>
              </a:ext>
            </a:extLst>
          </p:cNvPr>
          <p:cNvSpPr>
            <a:spLocks noGrp="1"/>
          </p:cNvSpPr>
          <p:nvPr>
            <p:ph type="sldNum" sz="quarter" idx="12"/>
          </p:nvPr>
        </p:nvSpPr>
        <p:spPr/>
        <p:txBody>
          <a:bodyPr/>
          <a:lstStyle/>
          <a:p>
            <a:fld id="{FE7A4BB3-E848-5A44-82DF-322201952CD8}" type="slidenum">
              <a:rPr lang="en-US" smtClean="0"/>
              <a:pPr/>
              <a:t>36</a:t>
            </a:fld>
            <a:endParaRPr lang="en-US" dirty="0"/>
          </a:p>
        </p:txBody>
      </p:sp>
      <p:sp>
        <p:nvSpPr>
          <p:cNvPr id="3" name="Title 2">
            <a:extLst>
              <a:ext uri="{FF2B5EF4-FFF2-40B4-BE49-F238E27FC236}">
                <a16:creationId xmlns:a16="http://schemas.microsoft.com/office/drawing/2014/main" id="{0443376C-3248-FB0E-18CE-D1728608D8AC}"/>
              </a:ext>
            </a:extLst>
          </p:cNvPr>
          <p:cNvSpPr>
            <a:spLocks noGrp="1"/>
          </p:cNvSpPr>
          <p:nvPr>
            <p:ph type="title"/>
          </p:nvPr>
        </p:nvSpPr>
        <p:spPr/>
        <p:txBody>
          <a:bodyPr/>
          <a:lstStyle/>
          <a:p>
            <a:r>
              <a:rPr lang="en-US" dirty="0"/>
              <a:t>NRCDose3 Integration into SIERRA</a:t>
            </a:r>
          </a:p>
        </p:txBody>
      </p:sp>
      <p:sp>
        <p:nvSpPr>
          <p:cNvPr id="4" name="Content Placeholder 3">
            <a:extLst>
              <a:ext uri="{FF2B5EF4-FFF2-40B4-BE49-F238E27FC236}">
                <a16:creationId xmlns:a16="http://schemas.microsoft.com/office/drawing/2014/main" id="{D12FCBF7-71D0-5620-127E-6DC8DBC0005C}"/>
              </a:ext>
            </a:extLst>
          </p:cNvPr>
          <p:cNvSpPr>
            <a:spLocks noGrp="1"/>
          </p:cNvSpPr>
          <p:nvPr>
            <p:ph sz="quarter" idx="20"/>
          </p:nvPr>
        </p:nvSpPr>
        <p:spPr>
          <a:xfrm>
            <a:off x="1409701" y="1443446"/>
            <a:ext cx="12801600" cy="1456510"/>
          </a:xfrm>
        </p:spPr>
        <p:txBody>
          <a:bodyPr/>
          <a:lstStyle/>
          <a:p>
            <a:r>
              <a:rPr lang="en-US" sz="3200" dirty="0"/>
              <a:t>Short Term (next few months)</a:t>
            </a:r>
          </a:p>
          <a:p>
            <a:pPr lvl="1"/>
            <a:r>
              <a:rPr lang="en-US" dirty="0">
                <a:latin typeface="Arial"/>
                <a:cs typeface="Arial"/>
              </a:rPr>
              <a:t>Develop SIERRA Integration Engines</a:t>
            </a:r>
          </a:p>
          <a:p>
            <a:pPr lvl="1"/>
            <a:r>
              <a:rPr lang="en-US" dirty="0">
                <a:latin typeface="Arial"/>
                <a:cs typeface="Arial"/>
              </a:rPr>
              <a:t>Develop Plan for Carbon and Tritium Models</a:t>
            </a:r>
            <a:endParaRPr lang="en-US" dirty="0"/>
          </a:p>
        </p:txBody>
      </p:sp>
      <p:pic>
        <p:nvPicPr>
          <p:cNvPr id="4098" name="Picture 3">
            <a:extLst>
              <a:ext uri="{FF2B5EF4-FFF2-40B4-BE49-F238E27FC236}">
                <a16:creationId xmlns:a16="http://schemas.microsoft.com/office/drawing/2014/main" id="{A48D48D6-3B79-291F-9BCB-83E056898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331" y="2899956"/>
            <a:ext cx="10066339" cy="493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07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6CD6C3-09D5-BF30-5018-926466C20906}"/>
              </a:ext>
            </a:extLst>
          </p:cNvPr>
          <p:cNvSpPr>
            <a:spLocks noGrp="1"/>
          </p:cNvSpPr>
          <p:nvPr>
            <p:ph type="sldNum" sz="quarter" idx="12"/>
          </p:nvPr>
        </p:nvSpPr>
        <p:spPr/>
        <p:txBody>
          <a:bodyPr/>
          <a:lstStyle/>
          <a:p>
            <a:fld id="{FE7A4BB3-E848-5A44-82DF-322201952CD8}" type="slidenum">
              <a:rPr lang="en-US" smtClean="0"/>
              <a:pPr/>
              <a:t>37</a:t>
            </a:fld>
            <a:endParaRPr lang="en-US" dirty="0"/>
          </a:p>
        </p:txBody>
      </p:sp>
      <p:pic>
        <p:nvPicPr>
          <p:cNvPr id="2050" name="Picture 3">
            <a:extLst>
              <a:ext uri="{FF2B5EF4-FFF2-40B4-BE49-F238E27FC236}">
                <a16:creationId xmlns:a16="http://schemas.microsoft.com/office/drawing/2014/main" id="{5CDA7209-6702-6051-C63A-BBE1F891E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856" y="1543050"/>
            <a:ext cx="865505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8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7698B-09BE-7286-20C7-4FDD4173836A}"/>
              </a:ext>
            </a:extLst>
          </p:cNvPr>
          <p:cNvSpPr>
            <a:spLocks noGrp="1"/>
          </p:cNvSpPr>
          <p:nvPr>
            <p:ph type="sldNum" sz="quarter" idx="12"/>
          </p:nvPr>
        </p:nvSpPr>
        <p:spPr/>
        <p:txBody>
          <a:bodyPr/>
          <a:lstStyle/>
          <a:p>
            <a:fld id="{FE7A4BB3-E848-5A44-82DF-322201952CD8}" type="slidenum">
              <a:rPr lang="en-US" smtClean="0"/>
              <a:pPr/>
              <a:t>38</a:t>
            </a:fld>
            <a:endParaRPr lang="en-US" dirty="0"/>
          </a:p>
        </p:txBody>
      </p:sp>
      <p:sp>
        <p:nvSpPr>
          <p:cNvPr id="3" name="Title 2">
            <a:extLst>
              <a:ext uri="{FF2B5EF4-FFF2-40B4-BE49-F238E27FC236}">
                <a16:creationId xmlns:a16="http://schemas.microsoft.com/office/drawing/2014/main" id="{CF291A70-FF42-C7EB-75CB-3F647EE67B21}"/>
              </a:ext>
            </a:extLst>
          </p:cNvPr>
          <p:cNvSpPr>
            <a:spLocks noGrp="1"/>
          </p:cNvSpPr>
          <p:nvPr>
            <p:ph type="title"/>
          </p:nvPr>
        </p:nvSpPr>
        <p:spPr>
          <a:xfrm>
            <a:off x="1979327" y="558350"/>
            <a:ext cx="5219968" cy="874673"/>
          </a:xfrm>
        </p:spPr>
        <p:txBody>
          <a:bodyPr/>
          <a:lstStyle/>
          <a:p>
            <a:r>
              <a:rPr lang="en-US" dirty="0"/>
              <a:t>Introducing - SIERRA</a:t>
            </a:r>
          </a:p>
        </p:txBody>
      </p:sp>
      <p:pic>
        <p:nvPicPr>
          <p:cNvPr id="2050" name="Picture 2">
            <a:extLst>
              <a:ext uri="{FF2B5EF4-FFF2-40B4-BE49-F238E27FC236}">
                <a16:creationId xmlns:a16="http://schemas.microsoft.com/office/drawing/2014/main" id="{2CD7028E-4336-BB01-7178-6FAF9F88C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269" y="2775509"/>
            <a:ext cx="4343400" cy="3667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20E3EF-122C-54FE-8B17-61EAFD9C0AF6}"/>
              </a:ext>
            </a:extLst>
          </p:cNvPr>
          <p:cNvSpPr txBox="1"/>
          <p:nvPr/>
        </p:nvSpPr>
        <p:spPr>
          <a:xfrm>
            <a:off x="1109272" y="1433023"/>
            <a:ext cx="6205928" cy="707886"/>
          </a:xfrm>
          <a:prstGeom prst="rect">
            <a:avLst/>
          </a:prstGeom>
          <a:noFill/>
        </p:spPr>
        <p:txBody>
          <a:bodyPr wrap="square">
            <a:spAutoFit/>
          </a:bodyPr>
          <a:lstStyle/>
          <a:p>
            <a:pPr algn="ctr"/>
            <a:r>
              <a:rPr lang="en-US" sz="2000" b="1" dirty="0"/>
              <a:t>Software Integration for Environmental Radiological Release Assessments</a:t>
            </a:r>
          </a:p>
        </p:txBody>
      </p:sp>
      <p:pic>
        <p:nvPicPr>
          <p:cNvPr id="3074" name="Picture 6">
            <a:extLst>
              <a:ext uri="{FF2B5EF4-FFF2-40B4-BE49-F238E27FC236}">
                <a16:creationId xmlns:a16="http://schemas.microsoft.com/office/drawing/2014/main" id="{2A11E868-A7D9-0552-C840-F5F0B126A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476562"/>
            <a:ext cx="6301027" cy="610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84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39</a:t>
            </a:fld>
            <a:endParaRPr lang="en-US" dirty="0"/>
          </a:p>
        </p:txBody>
      </p:sp>
    </p:spTree>
    <p:extLst>
      <p:ext uri="{BB962C8B-B14F-4D97-AF65-F5344CB8AC3E}">
        <p14:creationId xmlns:p14="http://schemas.microsoft.com/office/powerpoint/2010/main" val="427705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171C35-2E47-2ADF-CE67-4567374E8D01}"/>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946A3586-19A3-65F8-855E-3403A8C077EA}"/>
              </a:ext>
            </a:extLst>
          </p:cNvPr>
          <p:cNvSpPr>
            <a:spLocks noGrp="1"/>
          </p:cNvSpPr>
          <p:nvPr>
            <p:ph type="title"/>
          </p:nvPr>
        </p:nvSpPr>
        <p:spPr>
          <a:xfrm>
            <a:off x="1362411" y="738023"/>
            <a:ext cx="7208383" cy="1186027"/>
          </a:xfrm>
        </p:spPr>
        <p:txBody>
          <a:bodyPr/>
          <a:lstStyle/>
          <a:p>
            <a:r>
              <a:rPr lang="en-US" dirty="0"/>
              <a:t>SUPPORT FOR DECISIONS</a:t>
            </a:r>
            <a:br>
              <a:rPr lang="en-US" dirty="0"/>
            </a:br>
            <a:r>
              <a:rPr lang="en-US" dirty="0"/>
              <a:t>Research Activities</a:t>
            </a:r>
          </a:p>
        </p:txBody>
      </p:sp>
      <p:grpSp>
        <p:nvGrpSpPr>
          <p:cNvPr id="8" name="Group 7">
            <a:extLst>
              <a:ext uri="{FF2B5EF4-FFF2-40B4-BE49-F238E27FC236}">
                <a16:creationId xmlns:a16="http://schemas.microsoft.com/office/drawing/2014/main" id="{5DC01F84-1A6A-9509-368E-0BB2861ECC37}"/>
              </a:ext>
            </a:extLst>
          </p:cNvPr>
          <p:cNvGrpSpPr/>
          <p:nvPr/>
        </p:nvGrpSpPr>
        <p:grpSpPr>
          <a:xfrm>
            <a:off x="4785023" y="4548277"/>
            <a:ext cx="5506459" cy="2943299"/>
            <a:chOff x="4870029" y="3249472"/>
            <a:chExt cx="4253154" cy="2230239"/>
          </a:xfrm>
        </p:grpSpPr>
        <p:pic>
          <p:nvPicPr>
            <p:cNvPr id="4" name="Picture 3">
              <a:extLst>
                <a:ext uri="{FF2B5EF4-FFF2-40B4-BE49-F238E27FC236}">
                  <a16:creationId xmlns:a16="http://schemas.microsoft.com/office/drawing/2014/main" id="{96321C44-1926-6292-07F1-9E058055D61B}"/>
                </a:ext>
              </a:extLst>
            </p:cNvPr>
            <p:cNvPicPr>
              <a:picLocks noChangeAspect="1"/>
            </p:cNvPicPr>
            <p:nvPr/>
          </p:nvPicPr>
          <p:blipFill rotWithShape="1">
            <a:blip r:embed="rId3">
              <a:extLst>
                <a:ext uri="{28A0092B-C50C-407E-A947-70E740481C1C}">
                  <a14:useLocalDpi xmlns:a14="http://schemas.microsoft.com/office/drawing/2010/main" val="0"/>
                </a:ext>
              </a:extLst>
            </a:blip>
            <a:srcRect l="11241" t="7722" r="10069" b="18869"/>
            <a:stretch/>
          </p:blipFill>
          <p:spPr>
            <a:xfrm>
              <a:off x="6434899" y="4657759"/>
              <a:ext cx="1066800" cy="821952"/>
            </a:xfrm>
            <a:prstGeom prst="rect">
              <a:avLst/>
            </a:prstGeom>
          </p:spPr>
        </p:pic>
        <p:pic>
          <p:nvPicPr>
            <p:cNvPr id="6" name="Picture 5">
              <a:extLst>
                <a:ext uri="{FF2B5EF4-FFF2-40B4-BE49-F238E27FC236}">
                  <a16:creationId xmlns:a16="http://schemas.microsoft.com/office/drawing/2014/main" id="{9CB2660E-3CA6-8E60-AC61-57C32FF31C12}"/>
                </a:ext>
              </a:extLst>
            </p:cNvPr>
            <p:cNvPicPr>
              <a:picLocks noChangeAspect="1"/>
            </p:cNvPicPr>
            <p:nvPr/>
          </p:nvPicPr>
          <p:blipFill rotWithShape="1">
            <a:blip r:embed="rId4">
              <a:extLst>
                <a:ext uri="{28A0092B-C50C-407E-A947-70E740481C1C}">
                  <a14:useLocalDpi xmlns:a14="http://schemas.microsoft.com/office/drawing/2010/main" val="0"/>
                </a:ext>
              </a:extLst>
            </a:blip>
            <a:srcRect t="34376" b="32963"/>
            <a:stretch/>
          </p:blipFill>
          <p:spPr>
            <a:xfrm rot="1289932">
              <a:off x="4870029" y="4040955"/>
              <a:ext cx="4253154" cy="921047"/>
            </a:xfrm>
            <a:prstGeom prst="rect">
              <a:avLst/>
            </a:prstGeom>
          </p:spPr>
        </p:pic>
        <p:pic>
          <p:nvPicPr>
            <p:cNvPr id="7" name="Picture 6">
              <a:extLst>
                <a:ext uri="{FF2B5EF4-FFF2-40B4-BE49-F238E27FC236}">
                  <a16:creationId xmlns:a16="http://schemas.microsoft.com/office/drawing/2014/main" id="{96600702-129E-C645-8D99-6C9C00DAC1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7695" y="3249472"/>
              <a:ext cx="827204" cy="827204"/>
            </a:xfrm>
            <a:prstGeom prst="rect">
              <a:avLst/>
            </a:prstGeom>
          </p:spPr>
        </p:pic>
      </p:grpSp>
      <p:pic>
        <p:nvPicPr>
          <p:cNvPr id="10" name="Picture 2">
            <a:extLst>
              <a:ext uri="{FF2B5EF4-FFF2-40B4-BE49-F238E27FC236}">
                <a16:creationId xmlns:a16="http://schemas.microsoft.com/office/drawing/2014/main" id="{C0E84D79-A805-5B07-D093-6AEEE2B510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8116" y="5753686"/>
            <a:ext cx="1058614" cy="8937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8E36782-12CA-098B-91FF-07FCB968BB96}"/>
              </a:ext>
            </a:extLst>
          </p:cNvPr>
          <p:cNvSpPr txBox="1"/>
          <p:nvPr/>
        </p:nvSpPr>
        <p:spPr>
          <a:xfrm>
            <a:off x="1936377" y="2259395"/>
            <a:ext cx="11878625" cy="1421928"/>
          </a:xfrm>
          <a:prstGeom prst="rect">
            <a:avLst/>
          </a:prstGeom>
          <a:noFill/>
        </p:spPr>
        <p:txBody>
          <a:bodyPr wrap="square">
            <a:spAutoFit/>
          </a:bodyPr>
          <a:lstStyle/>
          <a:p>
            <a:r>
              <a:rPr lang="en-US" dirty="0"/>
              <a:t>From the FY 2021 Budget to the Commission SRM – </a:t>
            </a:r>
          </a:p>
          <a:p>
            <a:pPr marL="800100" lvl="1" indent="0">
              <a:buNone/>
            </a:pPr>
            <a:r>
              <a:rPr lang="en-US" i="1" dirty="0"/>
              <a:t>The Office of Nuclear Regulatory Research should work with the technical offices to review in a holistic way the existing inventory of codes that the NRC uses to develop a long-term investment plan to </a:t>
            </a:r>
            <a:r>
              <a:rPr lang="en-US" b="1" i="1" u="sng" dirty="0">
                <a:solidFill>
                  <a:schemeClr val="tx1">
                    <a:lumMod val="50000"/>
                  </a:schemeClr>
                </a:solidFill>
              </a:rPr>
              <a:t>support future use </a:t>
            </a:r>
            <a:r>
              <a:rPr lang="en-US" i="1" dirty="0"/>
              <a:t>and </a:t>
            </a:r>
            <a:r>
              <a:rPr lang="en-US" b="1" u="sng" dirty="0"/>
              <a:t>resource requirements</a:t>
            </a:r>
            <a:r>
              <a:rPr lang="en-US" b="1" dirty="0"/>
              <a:t>.</a:t>
            </a:r>
          </a:p>
        </p:txBody>
      </p:sp>
    </p:spTree>
    <p:extLst>
      <p:ext uri="{BB962C8B-B14F-4D97-AF65-F5344CB8AC3E}">
        <p14:creationId xmlns:p14="http://schemas.microsoft.com/office/powerpoint/2010/main" val="67111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8F8647-B589-78C1-51E0-1F4F90AC924B}"/>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39" name="Title 38">
            <a:extLst>
              <a:ext uri="{FF2B5EF4-FFF2-40B4-BE49-F238E27FC236}">
                <a16:creationId xmlns:a16="http://schemas.microsoft.com/office/drawing/2014/main" id="{DA9A1F3B-9BFA-DED0-EDC3-CA0D0E6E3365}"/>
              </a:ext>
            </a:extLst>
          </p:cNvPr>
          <p:cNvSpPr>
            <a:spLocks noGrp="1"/>
          </p:cNvSpPr>
          <p:nvPr>
            <p:ph type="title"/>
          </p:nvPr>
        </p:nvSpPr>
        <p:spPr/>
        <p:txBody>
          <a:bodyPr/>
          <a:lstStyle/>
          <a:p>
            <a:r>
              <a:rPr lang="en-US" dirty="0"/>
              <a:t>Issues with RAMP Codes</a:t>
            </a:r>
          </a:p>
        </p:txBody>
      </p:sp>
      <p:grpSp>
        <p:nvGrpSpPr>
          <p:cNvPr id="3" name="Group 2">
            <a:extLst>
              <a:ext uri="{FF2B5EF4-FFF2-40B4-BE49-F238E27FC236}">
                <a16:creationId xmlns:a16="http://schemas.microsoft.com/office/drawing/2014/main" id="{3ED74ACD-0679-F1B6-E652-F7A7EB8188EC}"/>
              </a:ext>
            </a:extLst>
          </p:cNvPr>
          <p:cNvGrpSpPr/>
          <p:nvPr/>
        </p:nvGrpSpPr>
        <p:grpSpPr>
          <a:xfrm>
            <a:off x="9973826" y="3657211"/>
            <a:ext cx="4075169" cy="2267612"/>
            <a:chOff x="4870029" y="3249472"/>
            <a:chExt cx="4253154" cy="2230239"/>
          </a:xfrm>
        </p:grpSpPr>
        <p:pic>
          <p:nvPicPr>
            <p:cNvPr id="4" name="Picture 3">
              <a:extLst>
                <a:ext uri="{FF2B5EF4-FFF2-40B4-BE49-F238E27FC236}">
                  <a16:creationId xmlns:a16="http://schemas.microsoft.com/office/drawing/2014/main" id="{387F81F0-0596-9D31-037E-D8A7423E3C80}"/>
                </a:ext>
              </a:extLst>
            </p:cNvPr>
            <p:cNvPicPr>
              <a:picLocks noChangeAspect="1"/>
            </p:cNvPicPr>
            <p:nvPr/>
          </p:nvPicPr>
          <p:blipFill rotWithShape="1">
            <a:blip r:embed="rId3">
              <a:extLst>
                <a:ext uri="{28A0092B-C50C-407E-A947-70E740481C1C}">
                  <a14:useLocalDpi xmlns:a14="http://schemas.microsoft.com/office/drawing/2010/main" val="0"/>
                </a:ext>
              </a:extLst>
            </a:blip>
            <a:srcRect l="11241" t="7722" r="10069" b="18869"/>
            <a:stretch/>
          </p:blipFill>
          <p:spPr>
            <a:xfrm>
              <a:off x="6434899" y="4657759"/>
              <a:ext cx="1066800" cy="821952"/>
            </a:xfrm>
            <a:prstGeom prst="rect">
              <a:avLst/>
            </a:prstGeom>
          </p:spPr>
        </p:pic>
        <p:pic>
          <p:nvPicPr>
            <p:cNvPr id="5" name="Picture 4">
              <a:extLst>
                <a:ext uri="{FF2B5EF4-FFF2-40B4-BE49-F238E27FC236}">
                  <a16:creationId xmlns:a16="http://schemas.microsoft.com/office/drawing/2014/main" id="{B2A54DB6-B750-0EFC-38BE-5569E2961825}"/>
                </a:ext>
              </a:extLst>
            </p:cNvPr>
            <p:cNvPicPr>
              <a:picLocks noChangeAspect="1"/>
            </p:cNvPicPr>
            <p:nvPr/>
          </p:nvPicPr>
          <p:blipFill rotWithShape="1">
            <a:blip r:embed="rId4">
              <a:extLst>
                <a:ext uri="{28A0092B-C50C-407E-A947-70E740481C1C}">
                  <a14:useLocalDpi xmlns:a14="http://schemas.microsoft.com/office/drawing/2010/main" val="0"/>
                </a:ext>
              </a:extLst>
            </a:blip>
            <a:srcRect t="34376" b="32963"/>
            <a:stretch/>
          </p:blipFill>
          <p:spPr>
            <a:xfrm rot="1289932">
              <a:off x="4870029" y="4040955"/>
              <a:ext cx="4253154" cy="921047"/>
            </a:xfrm>
            <a:prstGeom prst="rect">
              <a:avLst/>
            </a:prstGeom>
          </p:spPr>
        </p:pic>
        <p:pic>
          <p:nvPicPr>
            <p:cNvPr id="6" name="Picture 5">
              <a:extLst>
                <a:ext uri="{FF2B5EF4-FFF2-40B4-BE49-F238E27FC236}">
                  <a16:creationId xmlns:a16="http://schemas.microsoft.com/office/drawing/2014/main" id="{580D6815-DAB1-2EC3-2BCF-54A3B9C577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7695" y="3249472"/>
              <a:ext cx="827204" cy="827204"/>
            </a:xfrm>
            <a:prstGeom prst="rect">
              <a:avLst/>
            </a:prstGeom>
          </p:spPr>
        </p:pic>
      </p:grpSp>
      <p:grpSp>
        <p:nvGrpSpPr>
          <p:cNvPr id="7" name="Group 6">
            <a:extLst>
              <a:ext uri="{FF2B5EF4-FFF2-40B4-BE49-F238E27FC236}">
                <a16:creationId xmlns:a16="http://schemas.microsoft.com/office/drawing/2014/main" id="{648E46FD-00A4-FD51-1B1D-BF2E74C541CC}"/>
              </a:ext>
            </a:extLst>
          </p:cNvPr>
          <p:cNvGrpSpPr/>
          <p:nvPr/>
        </p:nvGrpSpPr>
        <p:grpSpPr>
          <a:xfrm>
            <a:off x="1327144" y="1961357"/>
            <a:ext cx="8391493" cy="5116064"/>
            <a:chOff x="1700956" y="886927"/>
            <a:chExt cx="12260933" cy="6956936"/>
          </a:xfrm>
        </p:grpSpPr>
        <p:cxnSp>
          <p:nvCxnSpPr>
            <p:cNvPr id="8" name="Straight Connector 7">
              <a:extLst>
                <a:ext uri="{FF2B5EF4-FFF2-40B4-BE49-F238E27FC236}">
                  <a16:creationId xmlns:a16="http://schemas.microsoft.com/office/drawing/2014/main" id="{58ECDECB-904D-9543-2D56-6BD68D730420}"/>
                </a:ext>
              </a:extLst>
            </p:cNvPr>
            <p:cNvCxnSpPr>
              <a:cxnSpLocks/>
            </p:cNvCxnSpPr>
            <p:nvPr/>
          </p:nvCxnSpPr>
          <p:spPr>
            <a:xfrm>
              <a:off x="5077326" y="4269781"/>
              <a:ext cx="5485970" cy="0"/>
            </a:xfrm>
            <a:prstGeom prst="line">
              <a:avLst/>
            </a:prstGeom>
            <a:ln w="76200">
              <a:solidFill>
                <a:srgbClr val="0081AB"/>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125615-23BA-F4C1-DD21-DB361A734D83}"/>
                </a:ext>
              </a:extLst>
            </p:cNvPr>
            <p:cNvCxnSpPr>
              <a:cxnSpLocks/>
            </p:cNvCxnSpPr>
            <p:nvPr/>
          </p:nvCxnSpPr>
          <p:spPr>
            <a:xfrm flipH="1">
              <a:off x="6401275" y="2851484"/>
              <a:ext cx="2895788" cy="2899956"/>
            </a:xfrm>
            <a:prstGeom prst="line">
              <a:avLst/>
            </a:prstGeom>
            <a:ln w="76200">
              <a:solidFill>
                <a:srgbClr val="0081AB"/>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8BD37F-EC7B-5404-F336-C9F20839ADD7}"/>
                </a:ext>
              </a:extLst>
            </p:cNvPr>
            <p:cNvCxnSpPr>
              <a:cxnSpLocks/>
            </p:cNvCxnSpPr>
            <p:nvPr/>
          </p:nvCxnSpPr>
          <p:spPr>
            <a:xfrm>
              <a:off x="6270715" y="2743668"/>
              <a:ext cx="3151891" cy="3007772"/>
            </a:xfrm>
            <a:prstGeom prst="line">
              <a:avLst/>
            </a:prstGeom>
            <a:ln w="76200">
              <a:solidFill>
                <a:srgbClr val="0081AB"/>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B36DF8-9F4C-8FF9-5014-4AEA4C26F235}"/>
                </a:ext>
              </a:extLst>
            </p:cNvPr>
            <p:cNvCxnSpPr>
              <a:cxnSpLocks/>
            </p:cNvCxnSpPr>
            <p:nvPr/>
          </p:nvCxnSpPr>
          <p:spPr>
            <a:xfrm>
              <a:off x="7909244" y="1635739"/>
              <a:ext cx="0" cy="5427988"/>
            </a:xfrm>
            <a:prstGeom prst="line">
              <a:avLst/>
            </a:prstGeom>
            <a:ln w="76200">
              <a:solidFill>
                <a:srgbClr val="0081A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38CADDA-CC76-B0FC-8F89-13AD5637E671}"/>
                </a:ext>
              </a:extLst>
            </p:cNvPr>
            <p:cNvSpPr/>
            <p:nvPr/>
          </p:nvSpPr>
          <p:spPr>
            <a:xfrm>
              <a:off x="7033596" y="3339417"/>
              <a:ext cx="1790041" cy="1808580"/>
            </a:xfrm>
            <a:prstGeom prst="ellipse">
              <a:avLst/>
            </a:prstGeom>
            <a:solidFill>
              <a:schemeClr val="accent6"/>
            </a:solidFill>
            <a:ln>
              <a:solidFill>
                <a:srgbClr val="0081A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p>
          </p:txBody>
        </p:sp>
        <p:sp>
          <p:nvSpPr>
            <p:cNvPr id="13" name="TextBox 12">
              <a:extLst>
                <a:ext uri="{FF2B5EF4-FFF2-40B4-BE49-F238E27FC236}">
                  <a16:creationId xmlns:a16="http://schemas.microsoft.com/office/drawing/2014/main" id="{D19A8F23-FA84-0184-72B2-827B06E7F074}"/>
                </a:ext>
              </a:extLst>
            </p:cNvPr>
            <p:cNvSpPr txBox="1"/>
            <p:nvPr/>
          </p:nvSpPr>
          <p:spPr>
            <a:xfrm>
              <a:off x="7322241" y="3723061"/>
              <a:ext cx="1212749" cy="1011699"/>
            </a:xfrm>
            <a:prstGeom prst="rect">
              <a:avLst/>
            </a:prstGeom>
            <a:noFill/>
          </p:spPr>
          <p:txBody>
            <a:bodyPr wrap="square" rtlCol="0">
              <a:spAutoFit/>
            </a:bodyPr>
            <a:lstStyle/>
            <a:p>
              <a:pPr algn="ctr"/>
              <a:r>
                <a:rPr lang="en-US" sz="1440" dirty="0">
                  <a:solidFill>
                    <a:schemeClr val="bg1"/>
                  </a:solidFill>
                </a:rPr>
                <a:t>RAMP Suite of Codes</a:t>
              </a:r>
            </a:p>
          </p:txBody>
        </p:sp>
        <p:grpSp>
          <p:nvGrpSpPr>
            <p:cNvPr id="14" name="Group 13">
              <a:extLst>
                <a:ext uri="{FF2B5EF4-FFF2-40B4-BE49-F238E27FC236}">
                  <a16:creationId xmlns:a16="http://schemas.microsoft.com/office/drawing/2014/main" id="{C184762F-72D9-130A-0D8E-E23A652AA246}"/>
                </a:ext>
              </a:extLst>
            </p:cNvPr>
            <p:cNvGrpSpPr/>
            <p:nvPr/>
          </p:nvGrpSpPr>
          <p:grpSpPr>
            <a:xfrm>
              <a:off x="6053774" y="886927"/>
              <a:ext cx="3473487" cy="781386"/>
              <a:chOff x="3083671" y="2381376"/>
              <a:chExt cx="3473487" cy="1164548"/>
            </a:xfrm>
            <a:solidFill>
              <a:schemeClr val="accent1"/>
            </a:solidFill>
            <a:effectLst>
              <a:outerShdw blurRad="50800" dist="38100" dir="2700000" algn="tl" rotWithShape="0">
                <a:prstClr val="black">
                  <a:alpha val="40000"/>
                </a:prstClr>
              </a:outerShdw>
            </a:effectLst>
          </p:grpSpPr>
          <p:sp>
            <p:nvSpPr>
              <p:cNvPr id="36" name="Rectangle: Rounded Corners 35">
                <a:extLst>
                  <a:ext uri="{FF2B5EF4-FFF2-40B4-BE49-F238E27FC236}">
                    <a16:creationId xmlns:a16="http://schemas.microsoft.com/office/drawing/2014/main" id="{BD97506F-E0D0-62B0-80D7-4AE72CFACF27}"/>
                  </a:ext>
                </a:extLst>
              </p:cNvPr>
              <p:cNvSpPr/>
              <p:nvPr/>
            </p:nvSpPr>
            <p:spPr>
              <a:xfrm>
                <a:off x="3083671" y="2381376"/>
                <a:ext cx="3473487" cy="116454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ACBED3D7-B85D-6B3B-E4E3-3C019335B1C9}"/>
                  </a:ext>
                </a:extLst>
              </p:cNvPr>
              <p:cNvSpPr txBox="1"/>
              <p:nvPr/>
            </p:nvSpPr>
            <p:spPr>
              <a:xfrm>
                <a:off x="3365098" y="2420476"/>
                <a:ext cx="2970216" cy="1085321"/>
              </a:xfrm>
              <a:prstGeom prst="rect">
                <a:avLst/>
              </a:prstGeom>
              <a:grpFill/>
            </p:spPr>
            <p:txBody>
              <a:bodyPr wrap="square" rtlCol="0">
                <a:spAutoFit/>
              </a:bodyPr>
              <a:lstStyle/>
              <a:p>
                <a:pPr algn="ctr"/>
                <a:r>
                  <a:rPr lang="en-US" sz="1440" dirty="0">
                    <a:solidFill>
                      <a:schemeClr val="bg1"/>
                    </a:solidFill>
                    <a:effectLst>
                      <a:outerShdw blurRad="38100" dist="38100" dir="2700000" algn="tl">
                        <a:srgbClr val="000000">
                          <a:alpha val="43137"/>
                        </a:srgbClr>
                      </a:outerShdw>
                    </a:effectLst>
                  </a:rPr>
                  <a:t>Some Incompatible with Non-LWR</a:t>
                </a:r>
              </a:p>
            </p:txBody>
          </p:sp>
        </p:grpSp>
        <p:grpSp>
          <p:nvGrpSpPr>
            <p:cNvPr id="15" name="Group 14">
              <a:extLst>
                <a:ext uri="{FF2B5EF4-FFF2-40B4-BE49-F238E27FC236}">
                  <a16:creationId xmlns:a16="http://schemas.microsoft.com/office/drawing/2014/main" id="{5DDA70F1-66B5-60E0-F5C1-EFD5DA950C83}"/>
                </a:ext>
              </a:extLst>
            </p:cNvPr>
            <p:cNvGrpSpPr/>
            <p:nvPr/>
          </p:nvGrpSpPr>
          <p:grpSpPr>
            <a:xfrm>
              <a:off x="6053773" y="7062477"/>
              <a:ext cx="3473487" cy="781386"/>
              <a:chOff x="3083671" y="2381376"/>
              <a:chExt cx="3473487" cy="1164548"/>
            </a:xfrm>
            <a:solidFill>
              <a:schemeClr val="accent1"/>
            </a:solidFill>
            <a:effectLst>
              <a:outerShdw blurRad="50800" dist="38100" dir="2700000" algn="tl" rotWithShape="0">
                <a:prstClr val="black">
                  <a:alpha val="40000"/>
                </a:prstClr>
              </a:outerShdw>
            </a:effectLst>
          </p:grpSpPr>
          <p:sp>
            <p:nvSpPr>
              <p:cNvPr id="34" name="Rectangle: Rounded Corners 33">
                <a:extLst>
                  <a:ext uri="{FF2B5EF4-FFF2-40B4-BE49-F238E27FC236}">
                    <a16:creationId xmlns:a16="http://schemas.microsoft.com/office/drawing/2014/main" id="{58C09C35-9DBE-64D4-171B-058DEC947680}"/>
                  </a:ext>
                </a:extLst>
              </p:cNvPr>
              <p:cNvSpPr/>
              <p:nvPr/>
            </p:nvSpPr>
            <p:spPr>
              <a:xfrm>
                <a:off x="3083671" y="2381376"/>
                <a:ext cx="3473487" cy="116454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638332DA-1B25-65AD-3E93-86C623B0B4A4}"/>
                  </a:ext>
                </a:extLst>
              </p:cNvPr>
              <p:cNvSpPr txBox="1"/>
              <p:nvPr/>
            </p:nvSpPr>
            <p:spPr>
              <a:xfrm>
                <a:off x="3230979" y="2399451"/>
                <a:ext cx="3291157" cy="1066491"/>
              </a:xfrm>
              <a:prstGeom prst="rect">
                <a:avLst/>
              </a:prstGeom>
              <a:grpFill/>
            </p:spPr>
            <p:txBody>
              <a:bodyPr wrap="square" rtlCol="0">
                <a:spAutoFit/>
              </a:bodyPr>
              <a:lstStyle/>
              <a:p>
                <a:pPr algn="ctr"/>
                <a:r>
                  <a:rPr lang="en-US" sz="1440" dirty="0">
                    <a:solidFill>
                      <a:schemeClr val="bg1"/>
                    </a:solidFill>
                    <a:effectLst>
                      <a:outerShdw blurRad="38100" dist="38100" dir="2700000" algn="tl">
                        <a:srgbClr val="000000">
                          <a:alpha val="43137"/>
                        </a:srgbClr>
                      </a:outerShdw>
                    </a:effectLst>
                  </a:rPr>
                  <a:t>Functional Redundancy/ Data Transfer</a:t>
                </a:r>
              </a:p>
            </p:txBody>
          </p:sp>
        </p:grpSp>
        <p:grpSp>
          <p:nvGrpSpPr>
            <p:cNvPr id="16" name="Group 15">
              <a:extLst>
                <a:ext uri="{FF2B5EF4-FFF2-40B4-BE49-F238E27FC236}">
                  <a16:creationId xmlns:a16="http://schemas.microsoft.com/office/drawing/2014/main" id="{594334C0-29F9-F99A-595E-F1770ECD67BB}"/>
                </a:ext>
              </a:extLst>
            </p:cNvPr>
            <p:cNvGrpSpPr/>
            <p:nvPr/>
          </p:nvGrpSpPr>
          <p:grpSpPr>
            <a:xfrm>
              <a:off x="1700956" y="3941539"/>
              <a:ext cx="3473487" cy="781387"/>
              <a:chOff x="3083671" y="2381376"/>
              <a:chExt cx="3473487" cy="1164548"/>
            </a:xfrm>
            <a:solidFill>
              <a:schemeClr val="accent1"/>
            </a:solidFill>
            <a:effectLst>
              <a:outerShdw blurRad="50800" dist="38100" dir="2700000" algn="tl" rotWithShape="0">
                <a:prstClr val="black">
                  <a:alpha val="40000"/>
                </a:prstClr>
              </a:outerShdw>
            </a:effectLst>
          </p:grpSpPr>
          <p:sp>
            <p:nvSpPr>
              <p:cNvPr id="32" name="Rectangle: Rounded Corners 31">
                <a:extLst>
                  <a:ext uri="{FF2B5EF4-FFF2-40B4-BE49-F238E27FC236}">
                    <a16:creationId xmlns:a16="http://schemas.microsoft.com/office/drawing/2014/main" id="{CBF4FB65-FDA2-4321-ED34-ABC1E4E43584}"/>
                  </a:ext>
                </a:extLst>
              </p:cNvPr>
              <p:cNvSpPr/>
              <p:nvPr/>
            </p:nvSpPr>
            <p:spPr>
              <a:xfrm>
                <a:off x="3083671" y="2381376"/>
                <a:ext cx="3473487" cy="116454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52C49D29-1F4E-3018-77AC-49471BC6999E}"/>
                  </a:ext>
                </a:extLst>
              </p:cNvPr>
              <p:cNvSpPr txBox="1"/>
              <p:nvPr/>
            </p:nvSpPr>
            <p:spPr>
              <a:xfrm>
                <a:off x="3684174" y="2581148"/>
                <a:ext cx="2332788" cy="625184"/>
              </a:xfrm>
              <a:prstGeom prst="rect">
                <a:avLst/>
              </a:prstGeom>
              <a:grpFill/>
            </p:spPr>
            <p:txBody>
              <a:bodyPr wrap="square" rtlCol="0">
                <a:spAutoFit/>
              </a:bodyPr>
              <a:lstStyle/>
              <a:p>
                <a:pPr algn="ctr"/>
                <a:r>
                  <a:rPr lang="en-US" sz="1440" dirty="0">
                    <a:solidFill>
                      <a:schemeClr val="bg1"/>
                    </a:solidFill>
                    <a:effectLst>
                      <a:outerShdw blurRad="38100" dist="38100" dir="2700000" algn="tl">
                        <a:srgbClr val="000000">
                          <a:alpha val="43137"/>
                        </a:srgbClr>
                      </a:outerShdw>
                    </a:effectLst>
                  </a:rPr>
                  <a:t>Dated Science</a:t>
                </a:r>
              </a:p>
            </p:txBody>
          </p:sp>
        </p:grpSp>
        <p:grpSp>
          <p:nvGrpSpPr>
            <p:cNvPr id="17" name="Group 16">
              <a:extLst>
                <a:ext uri="{FF2B5EF4-FFF2-40B4-BE49-F238E27FC236}">
                  <a16:creationId xmlns:a16="http://schemas.microsoft.com/office/drawing/2014/main" id="{28A2573E-012C-A1B0-F23C-3F61D0B5CDC0}"/>
                </a:ext>
              </a:extLst>
            </p:cNvPr>
            <p:cNvGrpSpPr/>
            <p:nvPr/>
          </p:nvGrpSpPr>
          <p:grpSpPr>
            <a:xfrm>
              <a:off x="10488402" y="3879090"/>
              <a:ext cx="3473487" cy="781388"/>
              <a:chOff x="3083671" y="2381376"/>
              <a:chExt cx="3473487" cy="1164548"/>
            </a:xfrm>
            <a:solidFill>
              <a:schemeClr val="accent1"/>
            </a:solidFill>
            <a:effectLst>
              <a:outerShdw blurRad="50800" dist="38100" dir="2700000" algn="tl" rotWithShape="0">
                <a:prstClr val="black">
                  <a:alpha val="40000"/>
                </a:prstClr>
              </a:outerShdw>
            </a:effectLst>
          </p:grpSpPr>
          <p:sp>
            <p:nvSpPr>
              <p:cNvPr id="30" name="Rectangle: Rounded Corners 29">
                <a:extLst>
                  <a:ext uri="{FF2B5EF4-FFF2-40B4-BE49-F238E27FC236}">
                    <a16:creationId xmlns:a16="http://schemas.microsoft.com/office/drawing/2014/main" id="{286B222B-62FA-A9BE-4456-F1BAC4AC9C56}"/>
                  </a:ext>
                </a:extLst>
              </p:cNvPr>
              <p:cNvSpPr/>
              <p:nvPr/>
            </p:nvSpPr>
            <p:spPr>
              <a:xfrm>
                <a:off x="3083671" y="2381376"/>
                <a:ext cx="3473487" cy="116454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E0D0ADB7-A800-68AA-93B0-B283CBFD5BA3}"/>
                  </a:ext>
                </a:extLst>
              </p:cNvPr>
              <p:cNvSpPr txBox="1"/>
              <p:nvPr/>
            </p:nvSpPr>
            <p:spPr>
              <a:xfrm>
                <a:off x="3922511" y="2396539"/>
                <a:ext cx="2290665" cy="1085319"/>
              </a:xfrm>
              <a:prstGeom prst="rect">
                <a:avLst/>
              </a:prstGeom>
              <a:grpFill/>
            </p:spPr>
            <p:txBody>
              <a:bodyPr wrap="square" rtlCol="0">
                <a:spAutoFit/>
              </a:bodyPr>
              <a:lstStyle/>
              <a:p>
                <a:pPr algn="ctr"/>
                <a:r>
                  <a:rPr lang="en-US" sz="1440" dirty="0">
                    <a:solidFill>
                      <a:schemeClr val="bg1"/>
                    </a:solidFill>
                    <a:effectLst>
                      <a:outerShdw blurRad="38100" dist="38100" dir="2700000" algn="tl">
                        <a:srgbClr val="000000">
                          <a:alpha val="43137"/>
                        </a:srgbClr>
                      </a:outerShdw>
                    </a:effectLst>
                  </a:rPr>
                  <a:t>Lack of funds for Maintenance</a:t>
                </a:r>
              </a:p>
            </p:txBody>
          </p:sp>
        </p:grpSp>
        <p:grpSp>
          <p:nvGrpSpPr>
            <p:cNvPr id="18" name="Group 17">
              <a:extLst>
                <a:ext uri="{FF2B5EF4-FFF2-40B4-BE49-F238E27FC236}">
                  <a16:creationId xmlns:a16="http://schemas.microsoft.com/office/drawing/2014/main" id="{87A46A19-B9FA-532D-C464-6D3CA764B7C6}"/>
                </a:ext>
              </a:extLst>
            </p:cNvPr>
            <p:cNvGrpSpPr/>
            <p:nvPr/>
          </p:nvGrpSpPr>
          <p:grpSpPr>
            <a:xfrm>
              <a:off x="3029446" y="2197242"/>
              <a:ext cx="3473487" cy="781387"/>
              <a:chOff x="3083671" y="2381376"/>
              <a:chExt cx="3473487" cy="1164548"/>
            </a:xfrm>
            <a:solidFill>
              <a:schemeClr val="accent1"/>
            </a:solidFill>
            <a:effectLst>
              <a:outerShdw blurRad="50800" dist="38100" dir="2700000" algn="tl" rotWithShape="0">
                <a:prstClr val="black">
                  <a:alpha val="40000"/>
                </a:prstClr>
              </a:outerShdw>
            </a:effectLst>
          </p:grpSpPr>
          <p:sp>
            <p:nvSpPr>
              <p:cNvPr id="28" name="Rectangle: Rounded Corners 27">
                <a:extLst>
                  <a:ext uri="{FF2B5EF4-FFF2-40B4-BE49-F238E27FC236}">
                    <a16:creationId xmlns:a16="http://schemas.microsoft.com/office/drawing/2014/main" id="{1D05EA76-C8E9-5C7E-B6F3-D06F4A80B1E2}"/>
                  </a:ext>
                </a:extLst>
              </p:cNvPr>
              <p:cNvSpPr/>
              <p:nvPr/>
            </p:nvSpPr>
            <p:spPr>
              <a:xfrm>
                <a:off x="3083671" y="2381376"/>
                <a:ext cx="3473487" cy="116454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19319290-3F29-713D-5618-F724BA91D6CE}"/>
                  </a:ext>
                </a:extLst>
              </p:cNvPr>
              <p:cNvSpPr txBox="1"/>
              <p:nvPr/>
            </p:nvSpPr>
            <p:spPr>
              <a:xfrm>
                <a:off x="3654019" y="2396226"/>
                <a:ext cx="2332788" cy="625183"/>
              </a:xfrm>
              <a:prstGeom prst="rect">
                <a:avLst/>
              </a:prstGeom>
              <a:grpFill/>
            </p:spPr>
            <p:txBody>
              <a:bodyPr wrap="square" rtlCol="0">
                <a:spAutoFit/>
              </a:bodyPr>
              <a:lstStyle/>
              <a:p>
                <a:pPr algn="ctr"/>
                <a:r>
                  <a:rPr lang="en-US" sz="1440" dirty="0">
                    <a:solidFill>
                      <a:schemeClr val="bg1"/>
                    </a:solidFill>
                    <a:effectLst>
                      <a:outerShdw blurRad="38100" dist="38100" dir="2700000" algn="tl">
                        <a:srgbClr val="000000">
                          <a:alpha val="43137"/>
                        </a:srgbClr>
                      </a:outerShdw>
                    </a:effectLst>
                  </a:rPr>
                  <a:t>Ownership Issues </a:t>
                </a:r>
              </a:p>
            </p:txBody>
          </p:sp>
        </p:grpSp>
        <p:grpSp>
          <p:nvGrpSpPr>
            <p:cNvPr id="19" name="Group 18">
              <a:extLst>
                <a:ext uri="{FF2B5EF4-FFF2-40B4-BE49-F238E27FC236}">
                  <a16:creationId xmlns:a16="http://schemas.microsoft.com/office/drawing/2014/main" id="{D10EB208-F9EB-EDBC-4242-2E41978D8852}"/>
                </a:ext>
              </a:extLst>
            </p:cNvPr>
            <p:cNvGrpSpPr/>
            <p:nvPr/>
          </p:nvGrpSpPr>
          <p:grpSpPr>
            <a:xfrm>
              <a:off x="9223741" y="2187489"/>
              <a:ext cx="3473487" cy="781387"/>
              <a:chOff x="3083671" y="2381376"/>
              <a:chExt cx="3473487" cy="1164548"/>
            </a:xfrm>
            <a:solidFill>
              <a:schemeClr val="accent1"/>
            </a:solidFill>
            <a:effectLst>
              <a:outerShdw blurRad="50800" dist="38100" dir="2700000" algn="tl" rotWithShape="0">
                <a:prstClr val="black">
                  <a:alpha val="40000"/>
                </a:prstClr>
              </a:outerShdw>
            </a:effectLst>
          </p:grpSpPr>
          <p:sp>
            <p:nvSpPr>
              <p:cNvPr id="26" name="Rectangle: Rounded Corners 25">
                <a:extLst>
                  <a:ext uri="{FF2B5EF4-FFF2-40B4-BE49-F238E27FC236}">
                    <a16:creationId xmlns:a16="http://schemas.microsoft.com/office/drawing/2014/main" id="{A6573485-DA45-FB4A-C945-4EC607C73C87}"/>
                  </a:ext>
                </a:extLst>
              </p:cNvPr>
              <p:cNvSpPr/>
              <p:nvPr/>
            </p:nvSpPr>
            <p:spPr>
              <a:xfrm>
                <a:off x="3083671" y="2381376"/>
                <a:ext cx="3473487" cy="116454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336AD740-3730-5BBC-3D6C-03EF5598E126}"/>
                  </a:ext>
                </a:extLst>
              </p:cNvPr>
              <p:cNvSpPr txBox="1"/>
              <p:nvPr/>
            </p:nvSpPr>
            <p:spPr>
              <a:xfrm>
                <a:off x="3503772" y="2428022"/>
                <a:ext cx="2829816" cy="1066490"/>
              </a:xfrm>
              <a:prstGeom prst="rect">
                <a:avLst/>
              </a:prstGeom>
              <a:grpFill/>
            </p:spPr>
            <p:txBody>
              <a:bodyPr wrap="square" rtlCol="0">
                <a:spAutoFit/>
              </a:bodyPr>
              <a:lstStyle/>
              <a:p>
                <a:pPr algn="ctr"/>
                <a:r>
                  <a:rPr lang="en-US" sz="1440" dirty="0">
                    <a:solidFill>
                      <a:schemeClr val="bg1"/>
                    </a:solidFill>
                    <a:effectLst>
                      <a:outerShdw blurRad="38100" dist="38100" dir="2700000" algn="tl">
                        <a:srgbClr val="000000">
                          <a:alpha val="43137"/>
                        </a:srgbClr>
                      </a:outerShdw>
                    </a:effectLst>
                  </a:rPr>
                  <a:t>Lack of Standardized Code Writing</a:t>
                </a:r>
              </a:p>
            </p:txBody>
          </p:sp>
        </p:grpSp>
        <p:grpSp>
          <p:nvGrpSpPr>
            <p:cNvPr id="20" name="Group 19">
              <a:extLst>
                <a:ext uri="{FF2B5EF4-FFF2-40B4-BE49-F238E27FC236}">
                  <a16:creationId xmlns:a16="http://schemas.microsoft.com/office/drawing/2014/main" id="{93570F18-2FD4-D367-1514-21FC5BAE5762}"/>
                </a:ext>
              </a:extLst>
            </p:cNvPr>
            <p:cNvGrpSpPr/>
            <p:nvPr/>
          </p:nvGrpSpPr>
          <p:grpSpPr>
            <a:xfrm>
              <a:off x="9223741" y="5593386"/>
              <a:ext cx="3473487" cy="781385"/>
              <a:chOff x="3083671" y="2381376"/>
              <a:chExt cx="3473487" cy="1164548"/>
            </a:xfrm>
            <a:solidFill>
              <a:schemeClr val="accent1"/>
            </a:solidFill>
            <a:effectLst>
              <a:outerShdw blurRad="50800" dist="38100" dir="2700000" algn="tl" rotWithShape="0">
                <a:prstClr val="black">
                  <a:alpha val="40000"/>
                </a:prstClr>
              </a:outerShdw>
            </a:effectLst>
          </p:grpSpPr>
          <p:sp>
            <p:nvSpPr>
              <p:cNvPr id="24" name="Rectangle: Rounded Corners 23">
                <a:extLst>
                  <a:ext uri="{FF2B5EF4-FFF2-40B4-BE49-F238E27FC236}">
                    <a16:creationId xmlns:a16="http://schemas.microsoft.com/office/drawing/2014/main" id="{6963ECF5-5190-AB39-29A2-61F78AC39487}"/>
                  </a:ext>
                </a:extLst>
              </p:cNvPr>
              <p:cNvSpPr/>
              <p:nvPr/>
            </p:nvSpPr>
            <p:spPr>
              <a:xfrm>
                <a:off x="3083671" y="2381376"/>
                <a:ext cx="3473487" cy="116454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F4DED27D-BB48-7FC2-F9A7-3F4A1C24E93B}"/>
                  </a:ext>
                </a:extLst>
              </p:cNvPr>
              <p:cNvSpPr txBox="1"/>
              <p:nvPr/>
            </p:nvSpPr>
            <p:spPr>
              <a:xfrm>
                <a:off x="3167713" y="2458257"/>
                <a:ext cx="3325617" cy="1066492"/>
              </a:xfrm>
              <a:prstGeom prst="rect">
                <a:avLst/>
              </a:prstGeom>
              <a:grpFill/>
            </p:spPr>
            <p:txBody>
              <a:bodyPr wrap="square" rtlCol="0">
                <a:spAutoFit/>
              </a:bodyPr>
              <a:lstStyle/>
              <a:p>
                <a:pPr algn="ctr"/>
                <a:r>
                  <a:rPr lang="en-US" sz="1440" dirty="0">
                    <a:solidFill>
                      <a:schemeClr val="bg1"/>
                    </a:solidFill>
                    <a:effectLst>
                      <a:outerShdw blurRad="38100" dist="38100" dir="2700000" algn="tl">
                        <a:srgbClr val="000000">
                          <a:alpha val="43137"/>
                        </a:srgbClr>
                      </a:outerShdw>
                    </a:effectLst>
                  </a:rPr>
                  <a:t>Lack of Standardized Quality Assurance </a:t>
                </a:r>
              </a:p>
            </p:txBody>
          </p:sp>
        </p:grpSp>
        <p:grpSp>
          <p:nvGrpSpPr>
            <p:cNvPr id="21" name="Group 20">
              <a:extLst>
                <a:ext uri="{FF2B5EF4-FFF2-40B4-BE49-F238E27FC236}">
                  <a16:creationId xmlns:a16="http://schemas.microsoft.com/office/drawing/2014/main" id="{2CA4C9AE-3C2C-11A5-B6CB-CBB9963BBC76}"/>
                </a:ext>
              </a:extLst>
            </p:cNvPr>
            <p:cNvGrpSpPr/>
            <p:nvPr/>
          </p:nvGrpSpPr>
          <p:grpSpPr>
            <a:xfrm>
              <a:off x="3029445" y="5593392"/>
              <a:ext cx="3473487" cy="820390"/>
              <a:chOff x="3083671" y="2381376"/>
              <a:chExt cx="3473487" cy="1222676"/>
            </a:xfrm>
            <a:solidFill>
              <a:schemeClr val="accent1"/>
            </a:solidFill>
            <a:effectLst>
              <a:outerShdw blurRad="50800" dist="38100" dir="2700000" algn="tl" rotWithShape="0">
                <a:prstClr val="black">
                  <a:alpha val="40000"/>
                </a:prstClr>
              </a:outerShdw>
            </a:effectLst>
          </p:grpSpPr>
          <p:sp>
            <p:nvSpPr>
              <p:cNvPr id="22" name="Rectangle: Rounded Corners 21">
                <a:extLst>
                  <a:ext uri="{FF2B5EF4-FFF2-40B4-BE49-F238E27FC236}">
                    <a16:creationId xmlns:a16="http://schemas.microsoft.com/office/drawing/2014/main" id="{DF61C3E3-6A98-BF30-9077-9AB0B868DDF0}"/>
                  </a:ext>
                </a:extLst>
              </p:cNvPr>
              <p:cNvSpPr/>
              <p:nvPr/>
            </p:nvSpPr>
            <p:spPr>
              <a:xfrm>
                <a:off x="3083671" y="2381376"/>
                <a:ext cx="3473487" cy="1164548"/>
              </a:xfrm>
              <a:prstGeom prst="round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40" dirty="0">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A1E5775A-CDAB-1B71-EC88-71A1C25ECF47}"/>
                  </a:ext>
                </a:extLst>
              </p:cNvPr>
              <p:cNvSpPr txBox="1"/>
              <p:nvPr/>
            </p:nvSpPr>
            <p:spPr>
              <a:xfrm>
                <a:off x="3083671" y="2518732"/>
                <a:ext cx="3171631" cy="1085320"/>
              </a:xfrm>
              <a:prstGeom prst="rect">
                <a:avLst/>
              </a:prstGeom>
              <a:grpFill/>
            </p:spPr>
            <p:txBody>
              <a:bodyPr wrap="square" rtlCol="0">
                <a:spAutoFit/>
              </a:bodyPr>
              <a:lstStyle/>
              <a:p>
                <a:pPr algn="ctr"/>
                <a:r>
                  <a:rPr lang="en-US" sz="1440" dirty="0">
                    <a:solidFill>
                      <a:schemeClr val="bg1"/>
                    </a:solidFill>
                    <a:effectLst>
                      <a:outerShdw blurRad="38100" dist="38100" dir="2700000" algn="tl">
                        <a:srgbClr val="000000">
                          <a:alpha val="43137"/>
                        </a:srgbClr>
                      </a:outerShdw>
                    </a:effectLst>
                  </a:rPr>
                  <a:t>Harmonizing with other Federal Agencies</a:t>
                </a:r>
              </a:p>
            </p:txBody>
          </p:sp>
        </p:grpSp>
      </p:grpSp>
      <p:pic>
        <p:nvPicPr>
          <p:cNvPr id="38" name="Picture 2">
            <a:extLst>
              <a:ext uri="{FF2B5EF4-FFF2-40B4-BE49-F238E27FC236}">
                <a16:creationId xmlns:a16="http://schemas.microsoft.com/office/drawing/2014/main" id="{777E2D76-F82A-50FF-012D-7939E0385B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46229" y="3627867"/>
            <a:ext cx="1857955" cy="156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22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B4EF-5D36-82C6-B523-CB36434670DB}"/>
              </a:ext>
            </a:extLst>
          </p:cNvPr>
          <p:cNvSpPr>
            <a:spLocks noGrp="1"/>
          </p:cNvSpPr>
          <p:nvPr>
            <p:ph type="ctrTitle"/>
          </p:nvPr>
        </p:nvSpPr>
        <p:spPr>
          <a:xfrm>
            <a:off x="603849" y="4114800"/>
            <a:ext cx="5640605" cy="1794294"/>
          </a:xfrm>
        </p:spPr>
        <p:txBody>
          <a:bodyPr/>
          <a:lstStyle/>
          <a:p>
            <a:r>
              <a:rPr lang="en-US" dirty="0"/>
              <a:t>NON-LWR ACTIVITIES RELATED TO SIERRA CONSOLIDATION</a:t>
            </a:r>
          </a:p>
        </p:txBody>
      </p:sp>
    </p:spTree>
    <p:extLst>
      <p:ext uri="{BB962C8B-B14F-4D97-AF65-F5344CB8AC3E}">
        <p14:creationId xmlns:p14="http://schemas.microsoft.com/office/powerpoint/2010/main" val="86951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4594F8-F3AA-457C-B82E-EFC980D0B1D8}" type="slidenum">
              <a:rPr lang="en-US" smtClean="0"/>
              <a:pPr/>
              <a:t>7</a:t>
            </a:fld>
            <a:endParaRPr lang="en-US" dirty="0"/>
          </a:p>
        </p:txBody>
      </p:sp>
      <p:sp>
        <p:nvSpPr>
          <p:cNvPr id="3" name="Title 2"/>
          <p:cNvSpPr>
            <a:spLocks noGrp="1"/>
          </p:cNvSpPr>
          <p:nvPr>
            <p:ph type="title" idx="4294967295"/>
          </p:nvPr>
        </p:nvSpPr>
        <p:spPr>
          <a:xfrm>
            <a:off x="1163388" y="351585"/>
            <a:ext cx="13629503" cy="1065212"/>
          </a:xfrm>
          <a:prstGeom prst="rect">
            <a:avLst/>
          </a:prstGeom>
        </p:spPr>
        <p:txBody>
          <a:bodyPr>
            <a:normAutofit fontScale="90000"/>
          </a:bodyPr>
          <a:lstStyle/>
          <a:p>
            <a:r>
              <a:rPr lang="en-US" dirty="0"/>
              <a:t>NRCs Vision and Strategy for Licensing Non-LWR Technologies</a:t>
            </a:r>
          </a:p>
        </p:txBody>
      </p:sp>
      <p:cxnSp>
        <p:nvCxnSpPr>
          <p:cNvPr id="9" name="Straight Connector 8">
            <a:extLst>
              <a:ext uri="{FF2B5EF4-FFF2-40B4-BE49-F238E27FC236}">
                <a16:creationId xmlns:a16="http://schemas.microsoft.com/office/drawing/2014/main" id="{DA1D4DDC-5F16-42AE-8A06-70B4A30EA563}"/>
              </a:ext>
            </a:extLst>
          </p:cNvPr>
          <p:cNvCxnSpPr>
            <a:cxnSpLocks/>
          </p:cNvCxnSpPr>
          <p:nvPr/>
        </p:nvCxnSpPr>
        <p:spPr>
          <a:xfrm>
            <a:off x="4389120" y="2377440"/>
            <a:ext cx="71780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D3143CE-4D07-4D61-A344-89DB2EB7C3CC}"/>
              </a:ext>
            </a:extLst>
          </p:cNvPr>
          <p:cNvSpPr/>
          <p:nvPr/>
        </p:nvSpPr>
        <p:spPr>
          <a:xfrm>
            <a:off x="2830048" y="5212084"/>
            <a:ext cx="644672" cy="457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16" name="Rectangle 15">
            <a:extLst>
              <a:ext uri="{FF2B5EF4-FFF2-40B4-BE49-F238E27FC236}">
                <a16:creationId xmlns:a16="http://schemas.microsoft.com/office/drawing/2014/main" id="{A1B14D89-1989-4905-A853-E846EF6732EE}"/>
              </a:ext>
            </a:extLst>
          </p:cNvPr>
          <p:cNvSpPr/>
          <p:nvPr/>
        </p:nvSpPr>
        <p:spPr>
          <a:xfrm>
            <a:off x="2185376" y="5303521"/>
            <a:ext cx="644672" cy="457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pic>
        <p:nvPicPr>
          <p:cNvPr id="17" name="Picture 16">
            <a:extLst>
              <a:ext uri="{FF2B5EF4-FFF2-40B4-BE49-F238E27FC236}">
                <a16:creationId xmlns:a16="http://schemas.microsoft.com/office/drawing/2014/main" id="{1FE2AE68-F146-48CF-AAE3-EBD6914D22F2}"/>
              </a:ext>
            </a:extLst>
          </p:cNvPr>
          <p:cNvPicPr>
            <a:picLocks noChangeAspect="1"/>
          </p:cNvPicPr>
          <p:nvPr/>
        </p:nvPicPr>
        <p:blipFill>
          <a:blip r:embed="rId3"/>
          <a:stretch>
            <a:fillRect/>
          </a:stretch>
        </p:blipFill>
        <p:spPr>
          <a:xfrm>
            <a:off x="1746504" y="2015577"/>
            <a:ext cx="8003286" cy="3721292"/>
          </a:xfrm>
          <a:prstGeom prst="rect">
            <a:avLst/>
          </a:prstGeom>
        </p:spPr>
      </p:pic>
      <p:pic>
        <p:nvPicPr>
          <p:cNvPr id="18" name="Picture 17">
            <a:extLst>
              <a:ext uri="{FF2B5EF4-FFF2-40B4-BE49-F238E27FC236}">
                <a16:creationId xmlns:a16="http://schemas.microsoft.com/office/drawing/2014/main" id="{320E4DD3-79E7-4C46-87E8-B67D6074D952}"/>
              </a:ext>
            </a:extLst>
          </p:cNvPr>
          <p:cNvPicPr>
            <a:picLocks noChangeAspect="1"/>
          </p:cNvPicPr>
          <p:nvPr/>
        </p:nvPicPr>
        <p:blipFill rotWithShape="1">
          <a:blip r:embed="rId4"/>
          <a:srcRect r="76744"/>
          <a:stretch/>
        </p:blipFill>
        <p:spPr>
          <a:xfrm>
            <a:off x="10596186" y="1248098"/>
            <a:ext cx="2408332" cy="4055423"/>
          </a:xfrm>
          <a:prstGeom prst="rect">
            <a:avLst/>
          </a:prstGeom>
        </p:spPr>
      </p:pic>
      <p:sp>
        <p:nvSpPr>
          <p:cNvPr id="19" name="Rectangle 18">
            <a:extLst>
              <a:ext uri="{FF2B5EF4-FFF2-40B4-BE49-F238E27FC236}">
                <a16:creationId xmlns:a16="http://schemas.microsoft.com/office/drawing/2014/main" id="{A27052C0-1766-4D5F-A201-3B29D847A8F7}"/>
              </a:ext>
            </a:extLst>
          </p:cNvPr>
          <p:cNvSpPr/>
          <p:nvPr/>
        </p:nvSpPr>
        <p:spPr>
          <a:xfrm>
            <a:off x="1746504" y="5852154"/>
            <a:ext cx="6986249" cy="2086790"/>
          </a:xfrm>
          <a:prstGeom prst="rect">
            <a:avLst/>
          </a:prstGeom>
        </p:spPr>
        <p:txBody>
          <a:bodyPr wrap="square">
            <a:spAutoFit/>
          </a:bodyPr>
          <a:lstStyle/>
          <a:p>
            <a:r>
              <a:rPr lang="en-US" sz="2592" dirty="0">
                <a:latin typeface="Arial" panose="020B0604020202020204" pitchFamily="34" charset="0"/>
              </a:rPr>
              <a:t>The main objectives of “Strategy 2” are to identify and develop the tools and databases that will optimize regulatory readiness and assist the staff in performing its safety reviews of non-LWR license applications.</a:t>
            </a:r>
            <a:endParaRPr lang="en-US" sz="2592" dirty="0"/>
          </a:p>
        </p:txBody>
      </p:sp>
      <p:grpSp>
        <p:nvGrpSpPr>
          <p:cNvPr id="22" name="Group 21">
            <a:extLst>
              <a:ext uri="{FF2B5EF4-FFF2-40B4-BE49-F238E27FC236}">
                <a16:creationId xmlns:a16="http://schemas.microsoft.com/office/drawing/2014/main" id="{71DCD05A-33EF-460E-BCEB-71897EADAFEC}"/>
              </a:ext>
            </a:extLst>
          </p:cNvPr>
          <p:cNvGrpSpPr/>
          <p:nvPr/>
        </p:nvGrpSpPr>
        <p:grpSpPr>
          <a:xfrm>
            <a:off x="9749790" y="5535285"/>
            <a:ext cx="4102134" cy="2086789"/>
            <a:chOff x="2133600" y="5785486"/>
            <a:chExt cx="3048000" cy="1072513"/>
          </a:xfrm>
        </p:grpSpPr>
        <p:sp>
          <p:nvSpPr>
            <p:cNvPr id="21" name="Explosion: 8 Points 20">
              <a:extLst>
                <a:ext uri="{FF2B5EF4-FFF2-40B4-BE49-F238E27FC236}">
                  <a16:creationId xmlns:a16="http://schemas.microsoft.com/office/drawing/2014/main" id="{38EC96E7-14FA-473D-B881-3D115557D4B2}"/>
                </a:ext>
              </a:extLst>
            </p:cNvPr>
            <p:cNvSpPr/>
            <p:nvPr/>
          </p:nvSpPr>
          <p:spPr>
            <a:xfrm>
              <a:off x="2133600" y="5785486"/>
              <a:ext cx="3048000" cy="107251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dirty="0"/>
            </a:p>
          </p:txBody>
        </p:sp>
        <p:sp>
          <p:nvSpPr>
            <p:cNvPr id="20" name="Rectangle 19">
              <a:extLst>
                <a:ext uri="{FF2B5EF4-FFF2-40B4-BE49-F238E27FC236}">
                  <a16:creationId xmlns:a16="http://schemas.microsoft.com/office/drawing/2014/main" id="{D8C536AF-7114-497C-AD79-8F005AF22299}"/>
                </a:ext>
              </a:extLst>
            </p:cNvPr>
            <p:cNvSpPr/>
            <p:nvPr/>
          </p:nvSpPr>
          <p:spPr>
            <a:xfrm>
              <a:off x="2509808" y="6151703"/>
              <a:ext cx="2623415" cy="340079"/>
            </a:xfrm>
            <a:prstGeom prst="rect">
              <a:avLst/>
            </a:prstGeom>
          </p:spPr>
          <p:txBody>
            <a:bodyPr wrap="square">
              <a:spAutoFit/>
            </a:bodyPr>
            <a:lstStyle/>
            <a:p>
              <a:r>
                <a:rPr lang="en-US" sz="2592" b="1" dirty="0">
                  <a:solidFill>
                    <a:srgbClr val="CC0099"/>
                  </a:solidFill>
                  <a:latin typeface="Arial" panose="020B0604020202020204" pitchFamily="34" charset="0"/>
                </a:rPr>
                <a:t>computer codes</a:t>
              </a:r>
              <a:endParaRPr lang="en-US" sz="2592" b="1" dirty="0">
                <a:solidFill>
                  <a:srgbClr val="CC0099"/>
                </a:solidFill>
              </a:endParaRPr>
            </a:p>
          </p:txBody>
        </p:sp>
      </p:grpSp>
    </p:spTree>
    <p:extLst>
      <p:ext uri="{BB962C8B-B14F-4D97-AF65-F5344CB8AC3E}">
        <p14:creationId xmlns:p14="http://schemas.microsoft.com/office/powerpoint/2010/main" val="71955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EA4B02-64A2-4C31-BAF6-C18D751E2D37}"/>
              </a:ext>
            </a:extLst>
          </p:cNvPr>
          <p:cNvSpPr>
            <a:spLocks noGrp="1"/>
          </p:cNvSpPr>
          <p:nvPr>
            <p:ph type="sldNum" sz="quarter" idx="12"/>
          </p:nvPr>
        </p:nvSpPr>
        <p:spPr/>
        <p:txBody>
          <a:bodyPr/>
          <a:lstStyle/>
          <a:p>
            <a:pPr algn="r">
              <a:defRPr/>
            </a:pPr>
            <a:fld id="{B6F15528-21DE-4FAA-801E-634DDDAF4B2B}" type="slidenum">
              <a:rPr lang="en-US" sz="1440">
                <a:solidFill>
                  <a:prstClr val="black">
                    <a:tint val="75000"/>
                  </a:prstClr>
                </a:solidFill>
                <a:latin typeface="Calibri"/>
              </a:rPr>
              <a:pPr algn="r">
                <a:defRPr/>
              </a:pPr>
              <a:t>8</a:t>
            </a:fld>
            <a:endParaRPr lang="en-US" sz="1440" dirty="0">
              <a:solidFill>
                <a:prstClr val="black">
                  <a:tint val="75000"/>
                </a:prstClr>
              </a:solidFill>
              <a:latin typeface="Calibri"/>
            </a:endParaRPr>
          </a:p>
        </p:txBody>
      </p:sp>
      <p:sp>
        <p:nvSpPr>
          <p:cNvPr id="2" name="Title 1">
            <a:extLst>
              <a:ext uri="{FF2B5EF4-FFF2-40B4-BE49-F238E27FC236}">
                <a16:creationId xmlns:a16="http://schemas.microsoft.com/office/drawing/2014/main" id="{11D11B24-72DC-4506-AD05-4E7D35B143B5}"/>
              </a:ext>
            </a:extLst>
          </p:cNvPr>
          <p:cNvSpPr>
            <a:spLocks noGrp="1"/>
          </p:cNvSpPr>
          <p:nvPr>
            <p:ph type="title" idx="4294967295"/>
          </p:nvPr>
        </p:nvSpPr>
        <p:spPr>
          <a:xfrm>
            <a:off x="3285927" y="508453"/>
            <a:ext cx="9274015" cy="884109"/>
          </a:xfrm>
        </p:spPr>
        <p:txBody>
          <a:bodyPr>
            <a:normAutofit/>
          </a:bodyPr>
          <a:lstStyle/>
          <a:p>
            <a:r>
              <a:rPr lang="en-US" sz="4800" dirty="0"/>
              <a:t>Integrated Action Plan Strategy 2</a:t>
            </a:r>
          </a:p>
        </p:txBody>
      </p:sp>
      <p:sp>
        <p:nvSpPr>
          <p:cNvPr id="27" name="Rectangle 3">
            <a:extLst>
              <a:ext uri="{FF2B5EF4-FFF2-40B4-BE49-F238E27FC236}">
                <a16:creationId xmlns:a16="http://schemas.microsoft.com/office/drawing/2014/main" id="{E6CE5ADF-AAA8-489D-942D-3772AD223091}"/>
              </a:ext>
            </a:extLst>
          </p:cNvPr>
          <p:cNvSpPr txBox="1">
            <a:spLocks noChangeArrowheads="1"/>
          </p:cNvSpPr>
          <p:nvPr/>
        </p:nvSpPr>
        <p:spPr>
          <a:xfrm>
            <a:off x="1413765" y="1392561"/>
            <a:ext cx="3893249" cy="5257621"/>
          </a:xfrm>
          <a:prstGeom prst="rect">
            <a:avLst/>
          </a:prstGeom>
        </p:spPr>
        <p:txBody>
          <a:bodyPr lIns="0" rIns="0"/>
          <a:lstStyle>
            <a:lvl1pPr marL="342900" indent="-342900" algn="l" rtl="0" eaLnBrk="0" fontAlgn="base" hangingPunct="0">
              <a:spcBef>
                <a:spcPct val="20000"/>
              </a:spcBef>
              <a:spcAft>
                <a:spcPct val="0"/>
              </a:spcAft>
              <a:buChar char="•"/>
              <a:defRPr sz="2200">
                <a:solidFill>
                  <a:schemeClr val="tx1"/>
                </a:solidFill>
                <a:latin typeface="+mn-lt"/>
                <a:ea typeface="MS PGothic" panose="020B0600070205080204" pitchFamily="34" charset="-128"/>
                <a:cs typeface="ＭＳ Ｐゴシック" pitchFamily="-112" charset="-128"/>
              </a:defRPr>
            </a:lvl1pPr>
            <a:lvl2pPr marL="742950" indent="-285750" algn="l" rtl="0" eaLnBrk="0" fontAlgn="base" hangingPunct="0">
              <a:spcBef>
                <a:spcPct val="20000"/>
              </a:spcBef>
              <a:spcAft>
                <a:spcPct val="0"/>
              </a:spcAft>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4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4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4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47" charset="-128"/>
              </a:defRPr>
            </a:lvl9pPr>
          </a:lstStyle>
          <a:p>
            <a:pPr marL="0" indent="0" eaLnBrk="1" hangingPunct="1">
              <a:buNone/>
              <a:defRPr/>
            </a:pPr>
            <a:r>
              <a:rPr lang="en-US" altLang="en-US" sz="3200" dirty="0">
                <a:solidFill>
                  <a:srgbClr val="000000"/>
                </a:solidFill>
                <a:latin typeface="Arial" panose="020B0604020202020204" pitchFamily="34" charset="0"/>
                <a:cs typeface="Arial" panose="020B0604020202020204" pitchFamily="34" charset="0"/>
              </a:rPr>
              <a:t>These Volumes outline the </a:t>
            </a:r>
            <a:r>
              <a:rPr lang="en-US" altLang="en-US" sz="3200" b="1" u="sng" dirty="0">
                <a:solidFill>
                  <a:srgbClr val="000000"/>
                </a:solidFill>
                <a:latin typeface="Arial" panose="020B0604020202020204" pitchFamily="34" charset="0"/>
                <a:cs typeface="Arial" panose="020B0604020202020204" pitchFamily="34" charset="0"/>
              </a:rPr>
              <a:t>specific analytical tools</a:t>
            </a:r>
            <a:r>
              <a:rPr lang="en-US" altLang="en-US" sz="3200" u="sng" dirty="0">
                <a:solidFill>
                  <a:srgbClr val="000000"/>
                </a:solidFill>
                <a:latin typeface="Arial" panose="020B0604020202020204" pitchFamily="34" charset="0"/>
                <a:cs typeface="Arial" panose="020B0604020202020204" pitchFamily="34" charset="0"/>
              </a:rPr>
              <a:t> </a:t>
            </a:r>
            <a:r>
              <a:rPr lang="en-US" altLang="en-US" sz="3200" dirty="0">
                <a:solidFill>
                  <a:srgbClr val="000000"/>
                </a:solidFill>
                <a:latin typeface="Arial" panose="020B0604020202020204" pitchFamily="34" charset="0"/>
                <a:cs typeface="Arial" panose="020B0604020202020204" pitchFamily="34" charset="0"/>
              </a:rPr>
              <a:t>to enable independent analysis of non-LWRs, </a:t>
            </a:r>
            <a:r>
              <a:rPr lang="en-US" altLang="en-US" sz="3200" u="sng" dirty="0">
                <a:solidFill>
                  <a:srgbClr val="000000"/>
                </a:solidFill>
                <a:latin typeface="Arial" panose="020B0604020202020204" pitchFamily="34" charset="0"/>
                <a:cs typeface="Arial" panose="020B0604020202020204" pitchFamily="34" charset="0"/>
              </a:rPr>
              <a:t>“</a:t>
            </a:r>
            <a:r>
              <a:rPr lang="en-US" altLang="en-US" sz="3200" b="1" u="sng" dirty="0">
                <a:solidFill>
                  <a:srgbClr val="000000"/>
                </a:solidFill>
                <a:latin typeface="Arial" panose="020B0604020202020204" pitchFamily="34" charset="0"/>
                <a:cs typeface="Arial" panose="020B0604020202020204" pitchFamily="34" charset="0"/>
              </a:rPr>
              <a:t>gaps</a:t>
            </a:r>
            <a:r>
              <a:rPr lang="en-US" altLang="en-US" sz="3200" u="sng" dirty="0">
                <a:solidFill>
                  <a:srgbClr val="000000"/>
                </a:solidFill>
                <a:latin typeface="Arial" panose="020B0604020202020204" pitchFamily="34" charset="0"/>
                <a:cs typeface="Arial" panose="020B0604020202020204" pitchFamily="34" charset="0"/>
              </a:rPr>
              <a:t>”</a:t>
            </a:r>
            <a:r>
              <a:rPr lang="en-US" altLang="en-US" sz="3200" dirty="0">
                <a:solidFill>
                  <a:srgbClr val="000000"/>
                </a:solidFill>
                <a:latin typeface="Arial" panose="020B0604020202020204" pitchFamily="34" charset="0"/>
                <a:cs typeface="Arial" panose="020B0604020202020204" pitchFamily="34" charset="0"/>
              </a:rPr>
              <a:t> in code capabilities and data, </a:t>
            </a:r>
            <a:r>
              <a:rPr lang="en-US" altLang="en-US" sz="3200" b="1" u="sng" dirty="0">
                <a:solidFill>
                  <a:srgbClr val="000000"/>
                </a:solidFill>
                <a:latin typeface="Arial" panose="020B0604020202020204" pitchFamily="34" charset="0"/>
                <a:cs typeface="Arial" panose="020B0604020202020204" pitchFamily="34" charset="0"/>
              </a:rPr>
              <a:t>V&amp;V needs</a:t>
            </a:r>
            <a:r>
              <a:rPr lang="en-US" altLang="en-US" sz="3200" dirty="0">
                <a:solidFill>
                  <a:srgbClr val="000000"/>
                </a:solidFill>
                <a:latin typeface="Arial" panose="020B0604020202020204" pitchFamily="34" charset="0"/>
                <a:cs typeface="Arial" panose="020B0604020202020204" pitchFamily="34" charset="0"/>
              </a:rPr>
              <a:t> and</a:t>
            </a:r>
            <a:r>
              <a:rPr lang="en-US" altLang="en-US" sz="3200" u="sng" dirty="0">
                <a:solidFill>
                  <a:srgbClr val="000000"/>
                </a:solidFill>
                <a:latin typeface="Arial" panose="020B0604020202020204" pitchFamily="34" charset="0"/>
                <a:cs typeface="Arial" panose="020B0604020202020204" pitchFamily="34" charset="0"/>
              </a:rPr>
              <a:t> </a:t>
            </a:r>
            <a:r>
              <a:rPr lang="en-US" altLang="en-US" sz="3200" b="1" u="sng" dirty="0">
                <a:solidFill>
                  <a:srgbClr val="000000"/>
                </a:solidFill>
                <a:latin typeface="Arial" panose="020B0604020202020204" pitchFamily="34" charset="0"/>
                <a:cs typeface="Arial" panose="020B0604020202020204" pitchFamily="34" charset="0"/>
              </a:rPr>
              <a:t>code development tasks</a:t>
            </a:r>
            <a:r>
              <a:rPr lang="en-US" altLang="en-US" sz="3200" u="sng" dirty="0">
                <a:solidFill>
                  <a:srgbClr val="000000"/>
                </a:solidFill>
                <a:latin typeface="Arial" panose="020B0604020202020204" pitchFamily="34" charset="0"/>
                <a:cs typeface="Arial" panose="020B0604020202020204" pitchFamily="34" charset="0"/>
              </a:rPr>
              <a:t>.</a:t>
            </a:r>
            <a:endParaRPr lang="en-US" altLang="en-US" sz="3200" dirty="0">
              <a:solidFill>
                <a:srgbClr val="000000"/>
              </a:solidFill>
              <a:latin typeface="Arial" panose="020B0604020202020204" pitchFamily="34" charset="0"/>
              <a:cs typeface="Arial" panose="020B0604020202020204" pitchFamily="34" charset="0"/>
            </a:endParaRPr>
          </a:p>
          <a:p>
            <a:pPr marL="411480" indent="-411480" eaLnBrk="1" hangingPunct="1">
              <a:defRPr/>
            </a:pPr>
            <a:endParaRPr lang="en-US" altLang="en-US" sz="2400" kern="0" dirty="0">
              <a:solidFill>
                <a:srgbClr val="00000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A7C8202-E4F0-D13B-C666-9779FB323D71}"/>
              </a:ext>
            </a:extLst>
          </p:cNvPr>
          <p:cNvGrpSpPr/>
          <p:nvPr/>
        </p:nvGrpSpPr>
        <p:grpSpPr>
          <a:xfrm>
            <a:off x="5874768" y="1392561"/>
            <a:ext cx="7017683" cy="6127663"/>
            <a:chOff x="4910549" y="1902541"/>
            <a:chExt cx="7017683" cy="6127663"/>
          </a:xfrm>
        </p:grpSpPr>
        <p:grpSp>
          <p:nvGrpSpPr>
            <p:cNvPr id="20" name="Group 19">
              <a:extLst>
                <a:ext uri="{FF2B5EF4-FFF2-40B4-BE49-F238E27FC236}">
                  <a16:creationId xmlns:a16="http://schemas.microsoft.com/office/drawing/2014/main" id="{7F738A3C-1904-41A5-8BDC-F377D5C27E62}"/>
                </a:ext>
              </a:extLst>
            </p:cNvPr>
            <p:cNvGrpSpPr/>
            <p:nvPr/>
          </p:nvGrpSpPr>
          <p:grpSpPr>
            <a:xfrm>
              <a:off x="4910549" y="1902543"/>
              <a:ext cx="2194560" cy="2994272"/>
              <a:chOff x="867902" y="1568328"/>
              <a:chExt cx="1828800" cy="2495227"/>
            </a:xfrm>
          </p:grpSpPr>
          <p:pic>
            <p:nvPicPr>
              <p:cNvPr id="14" name="Picture 13">
                <a:extLst>
                  <a:ext uri="{FF2B5EF4-FFF2-40B4-BE49-F238E27FC236}">
                    <a16:creationId xmlns:a16="http://schemas.microsoft.com/office/drawing/2014/main" id="{62615534-33EA-4F55-8622-FA2B241380C9}"/>
                  </a:ext>
                </a:extLst>
              </p:cNvPr>
              <p:cNvPicPr>
                <a:picLocks noChangeAspect="1"/>
              </p:cNvPicPr>
              <p:nvPr/>
            </p:nvPicPr>
            <p:blipFill rotWithShape="1">
              <a:blip r:embed="rId3"/>
              <a:srcRect b="-13929"/>
              <a:stretch/>
            </p:blipFill>
            <p:spPr>
              <a:xfrm>
                <a:off x="867902" y="1568328"/>
                <a:ext cx="1828800" cy="2468880"/>
              </a:xfrm>
              <a:prstGeom prst="rect">
                <a:avLst/>
              </a:prstGeom>
              <a:ln>
                <a:solidFill>
                  <a:srgbClr val="3543B9"/>
                </a:solidFill>
              </a:ln>
            </p:spPr>
          </p:pic>
          <p:sp>
            <p:nvSpPr>
              <p:cNvPr id="15" name="TextBox 3">
                <a:extLst>
                  <a:ext uri="{FF2B5EF4-FFF2-40B4-BE49-F238E27FC236}">
                    <a16:creationId xmlns:a16="http://schemas.microsoft.com/office/drawing/2014/main" id="{2F108ECC-68A4-4F86-9D9E-148B318DE703}"/>
                  </a:ext>
                </a:extLst>
              </p:cNvPr>
              <p:cNvSpPr txBox="1">
                <a:spLocks noChangeArrowheads="1"/>
              </p:cNvSpPr>
              <p:nvPr/>
            </p:nvSpPr>
            <p:spPr bwMode="auto">
              <a:xfrm>
                <a:off x="1062323" y="3617279"/>
                <a:ext cx="1475298" cy="4462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Introduction</a:t>
                </a:r>
              </a:p>
              <a:p>
                <a:pPr algn="ctr">
                  <a:spcBef>
                    <a:spcPct val="0"/>
                  </a:spcBef>
                  <a:buNone/>
                  <a:defRPr/>
                </a:pPr>
                <a:r>
                  <a:rPr lang="en-US" altLang="en-US" sz="1440" b="1" dirty="0">
                    <a:solidFill>
                      <a:srgbClr val="4BACC6">
                        <a:lumMod val="75000"/>
                      </a:srgbClr>
                    </a:solidFill>
                    <a:latin typeface="Arial" panose="020B0604020202020204" pitchFamily="34" charset="0"/>
                    <a:ea typeface="Calibri" panose="020F0502020204030204" pitchFamily="34" charset="0"/>
                    <a:cs typeface="Arial" panose="020B0604020202020204" pitchFamily="34" charset="0"/>
                    <a:hlinkClick r:id="rId4"/>
                  </a:rPr>
                  <a:t>ML20030A174</a:t>
                </a:r>
                <a:endParaRPr lang="en-US" altLang="en-US" sz="1440" b="1" dirty="0">
                  <a:solidFill>
                    <a:srgbClr val="4BACC6">
                      <a:lumMod val="75000"/>
                    </a:srgb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D05E54B3-A523-4418-ADB8-8182D578AF06}"/>
                </a:ext>
              </a:extLst>
            </p:cNvPr>
            <p:cNvGrpSpPr>
              <a:grpSpLocks noChangeAspect="1"/>
            </p:cNvGrpSpPr>
            <p:nvPr/>
          </p:nvGrpSpPr>
          <p:grpSpPr>
            <a:xfrm>
              <a:off x="7301594" y="1902543"/>
              <a:ext cx="2194560" cy="2994271"/>
              <a:chOff x="3193007" y="1671445"/>
              <a:chExt cx="1614987" cy="2411592"/>
            </a:xfrm>
          </p:grpSpPr>
          <p:pic>
            <p:nvPicPr>
              <p:cNvPr id="22" name="Picture 21">
                <a:extLst>
                  <a:ext uri="{FF2B5EF4-FFF2-40B4-BE49-F238E27FC236}">
                    <a16:creationId xmlns:a16="http://schemas.microsoft.com/office/drawing/2014/main" id="{C08FE446-09FA-4037-9D81-30A32E187A21}"/>
                  </a:ext>
                </a:extLst>
              </p:cNvPr>
              <p:cNvPicPr>
                <a:picLocks noChangeAspect="1"/>
              </p:cNvPicPr>
              <p:nvPr/>
            </p:nvPicPr>
            <p:blipFill rotWithShape="1">
              <a:blip r:embed="rId5"/>
              <a:srcRect t="1" b="-12419"/>
              <a:stretch/>
            </p:blipFill>
            <p:spPr>
              <a:xfrm>
                <a:off x="3193007" y="1671445"/>
                <a:ext cx="1614987" cy="2381173"/>
              </a:xfrm>
              <a:prstGeom prst="rect">
                <a:avLst/>
              </a:prstGeom>
              <a:ln>
                <a:solidFill>
                  <a:srgbClr val="3543B9"/>
                </a:solidFill>
              </a:ln>
            </p:spPr>
          </p:pic>
          <p:sp>
            <p:nvSpPr>
              <p:cNvPr id="23" name="TextBox 22">
                <a:extLst>
                  <a:ext uri="{FF2B5EF4-FFF2-40B4-BE49-F238E27FC236}">
                    <a16:creationId xmlns:a16="http://schemas.microsoft.com/office/drawing/2014/main" id="{801A3E8C-F857-4330-9422-DB3465D0A131}"/>
                  </a:ext>
                </a:extLst>
              </p:cNvPr>
              <p:cNvSpPr txBox="1">
                <a:spLocks noChangeArrowheads="1"/>
              </p:cNvSpPr>
              <p:nvPr/>
            </p:nvSpPr>
            <p:spPr bwMode="auto">
              <a:xfrm>
                <a:off x="3278112" y="3651719"/>
                <a:ext cx="1447801" cy="4313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1</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6"/>
                  </a:rPr>
                  <a:t>ML20030A176</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pic>
          <p:nvPicPr>
            <p:cNvPr id="25" name="Picture 24">
              <a:extLst>
                <a:ext uri="{FF2B5EF4-FFF2-40B4-BE49-F238E27FC236}">
                  <a16:creationId xmlns:a16="http://schemas.microsoft.com/office/drawing/2014/main" id="{5569AA29-E185-4750-ACB9-28D303896ACB}"/>
                </a:ext>
              </a:extLst>
            </p:cNvPr>
            <p:cNvPicPr>
              <a:picLocks noChangeAspect="1"/>
            </p:cNvPicPr>
            <p:nvPr/>
          </p:nvPicPr>
          <p:blipFill rotWithShape="1">
            <a:blip r:embed="rId7"/>
            <a:srcRect t="1" b="-12419"/>
            <a:stretch/>
          </p:blipFill>
          <p:spPr>
            <a:xfrm>
              <a:off x="9692640" y="1902541"/>
              <a:ext cx="2235592" cy="2962656"/>
            </a:xfrm>
            <a:prstGeom prst="rect">
              <a:avLst/>
            </a:prstGeom>
            <a:ln>
              <a:solidFill>
                <a:schemeClr val="accent1"/>
              </a:solidFill>
            </a:ln>
          </p:spPr>
        </p:pic>
        <p:sp>
          <p:nvSpPr>
            <p:cNvPr id="26" name="TextBox 7">
              <a:extLst>
                <a:ext uri="{FF2B5EF4-FFF2-40B4-BE49-F238E27FC236}">
                  <a16:creationId xmlns:a16="http://schemas.microsoft.com/office/drawing/2014/main" id="{72793776-DBCC-4364-9FBA-1E678022CA71}"/>
                </a:ext>
              </a:extLst>
            </p:cNvPr>
            <p:cNvSpPr txBox="1">
              <a:spLocks noChangeArrowheads="1"/>
            </p:cNvSpPr>
            <p:nvPr/>
          </p:nvSpPr>
          <p:spPr bwMode="auto">
            <a:xfrm>
              <a:off x="9713155" y="4361283"/>
              <a:ext cx="219456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2</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8"/>
                </a:rPr>
                <a:t>ML20030A177</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671D19C0-39A3-4B83-A6A6-CD8B94547B25}"/>
                </a:ext>
              </a:extLst>
            </p:cNvPr>
            <p:cNvGrpSpPr/>
            <p:nvPr/>
          </p:nvGrpSpPr>
          <p:grpSpPr>
            <a:xfrm>
              <a:off x="4931753" y="4998459"/>
              <a:ext cx="2194560" cy="3015361"/>
              <a:chOff x="980524" y="3312034"/>
              <a:chExt cx="1828800" cy="2559831"/>
            </a:xfrm>
          </p:grpSpPr>
          <p:pic>
            <p:nvPicPr>
              <p:cNvPr id="33" name="Picture 32">
                <a:extLst>
                  <a:ext uri="{FF2B5EF4-FFF2-40B4-BE49-F238E27FC236}">
                    <a16:creationId xmlns:a16="http://schemas.microsoft.com/office/drawing/2014/main" id="{14E2839E-0843-4B91-BFBC-52994D287D34}"/>
                  </a:ext>
                </a:extLst>
              </p:cNvPr>
              <p:cNvPicPr>
                <a:picLocks noChangeAspect="1"/>
              </p:cNvPicPr>
              <p:nvPr/>
            </p:nvPicPr>
            <p:blipFill rotWithShape="1">
              <a:blip r:embed="rId9"/>
              <a:srcRect l="-5796" t="-1" r="-6058" b="-12936"/>
              <a:stretch/>
            </p:blipFill>
            <p:spPr>
              <a:xfrm>
                <a:off x="980524" y="3312034"/>
                <a:ext cx="1828800" cy="2559831"/>
              </a:xfrm>
              <a:prstGeom prst="rect">
                <a:avLst/>
              </a:prstGeom>
              <a:ln>
                <a:solidFill>
                  <a:schemeClr val="accent1"/>
                </a:solidFill>
              </a:ln>
            </p:spPr>
          </p:pic>
          <p:sp>
            <p:nvSpPr>
              <p:cNvPr id="34" name="TextBox 8">
                <a:extLst>
                  <a:ext uri="{FF2B5EF4-FFF2-40B4-BE49-F238E27FC236}">
                    <a16:creationId xmlns:a16="http://schemas.microsoft.com/office/drawing/2014/main" id="{81E5F196-8A32-4DD9-B3C8-62B3B9452424}"/>
                  </a:ext>
                </a:extLst>
              </p:cNvPr>
              <p:cNvSpPr txBox="1">
                <a:spLocks noChangeArrowheads="1"/>
              </p:cNvSpPr>
              <p:nvPr/>
            </p:nvSpPr>
            <p:spPr bwMode="auto">
              <a:xfrm>
                <a:off x="1178762" y="5410200"/>
                <a:ext cx="1484071" cy="45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3</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10"/>
                  </a:rPr>
                  <a:t>ML20030A178</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611D196-59A8-4EEA-BBEE-7758674C48E7}"/>
                </a:ext>
              </a:extLst>
            </p:cNvPr>
            <p:cNvGrpSpPr/>
            <p:nvPr/>
          </p:nvGrpSpPr>
          <p:grpSpPr>
            <a:xfrm>
              <a:off x="7301594" y="5027396"/>
              <a:ext cx="2194560" cy="2991724"/>
              <a:chOff x="3569637" y="4271777"/>
              <a:chExt cx="1828800" cy="2493103"/>
            </a:xfrm>
          </p:grpSpPr>
          <p:pic>
            <p:nvPicPr>
              <p:cNvPr id="36" name="Picture 35">
                <a:extLst>
                  <a:ext uri="{FF2B5EF4-FFF2-40B4-BE49-F238E27FC236}">
                    <a16:creationId xmlns:a16="http://schemas.microsoft.com/office/drawing/2014/main" id="{58FF063A-8094-4DB5-825A-03728D273D4A}"/>
                  </a:ext>
                </a:extLst>
              </p:cNvPr>
              <p:cNvPicPr>
                <a:picLocks/>
              </p:cNvPicPr>
              <p:nvPr/>
            </p:nvPicPr>
            <p:blipFill rotWithShape="1">
              <a:blip r:embed="rId11"/>
              <a:srcRect r="2711" b="4293"/>
              <a:stretch/>
            </p:blipFill>
            <p:spPr>
              <a:xfrm>
                <a:off x="3569637" y="4271777"/>
                <a:ext cx="1828800" cy="2468880"/>
              </a:xfrm>
              <a:prstGeom prst="rect">
                <a:avLst/>
              </a:prstGeom>
              <a:ln w="57150">
                <a:solidFill>
                  <a:srgbClr val="3543B9"/>
                </a:solidFill>
              </a:ln>
            </p:spPr>
          </p:pic>
          <p:sp>
            <p:nvSpPr>
              <p:cNvPr id="37" name="TextBox 8">
                <a:extLst>
                  <a:ext uri="{FF2B5EF4-FFF2-40B4-BE49-F238E27FC236}">
                    <a16:creationId xmlns:a16="http://schemas.microsoft.com/office/drawing/2014/main" id="{A4B28EE4-127D-4094-B1BE-FD65B2BA4EAA}"/>
                  </a:ext>
                </a:extLst>
              </p:cNvPr>
              <p:cNvSpPr txBox="1">
                <a:spLocks noChangeArrowheads="1"/>
              </p:cNvSpPr>
              <p:nvPr/>
            </p:nvSpPr>
            <p:spPr bwMode="auto">
              <a:xfrm>
                <a:off x="3749712" y="6318604"/>
                <a:ext cx="1484071"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4</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12"/>
                  </a:rPr>
                  <a:t>ML21085A484</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639C8BDF-2872-484B-A1E5-04ACB31A377E}"/>
                </a:ext>
              </a:extLst>
            </p:cNvPr>
            <p:cNvGrpSpPr/>
            <p:nvPr/>
          </p:nvGrpSpPr>
          <p:grpSpPr>
            <a:xfrm>
              <a:off x="9689942" y="5001046"/>
              <a:ext cx="2235592" cy="3029158"/>
              <a:chOff x="6140549" y="4193106"/>
              <a:chExt cx="1828800" cy="2480177"/>
            </a:xfrm>
          </p:grpSpPr>
          <p:pic>
            <p:nvPicPr>
              <p:cNvPr id="28" name="Picture 27">
                <a:extLst>
                  <a:ext uri="{FF2B5EF4-FFF2-40B4-BE49-F238E27FC236}">
                    <a16:creationId xmlns:a16="http://schemas.microsoft.com/office/drawing/2014/main" id="{7BC1A035-AF18-4709-9B41-94AA2C681A56}"/>
                  </a:ext>
                </a:extLst>
              </p:cNvPr>
              <p:cNvPicPr>
                <a:picLocks/>
              </p:cNvPicPr>
              <p:nvPr/>
            </p:nvPicPr>
            <p:blipFill>
              <a:blip r:embed="rId13"/>
              <a:stretch>
                <a:fillRect/>
              </a:stretch>
            </p:blipFill>
            <p:spPr>
              <a:xfrm>
                <a:off x="6140549" y="4193106"/>
                <a:ext cx="1828800" cy="2468880"/>
              </a:xfrm>
              <a:prstGeom prst="rect">
                <a:avLst/>
              </a:prstGeom>
              <a:ln>
                <a:solidFill>
                  <a:srgbClr val="3543B9"/>
                </a:solidFill>
              </a:ln>
            </p:spPr>
          </p:pic>
          <p:sp>
            <p:nvSpPr>
              <p:cNvPr id="29" name="TextBox 8">
                <a:extLst>
                  <a:ext uri="{FF2B5EF4-FFF2-40B4-BE49-F238E27FC236}">
                    <a16:creationId xmlns:a16="http://schemas.microsoft.com/office/drawing/2014/main" id="{276F2DA2-6C3D-4D42-92E9-99CE976490F6}"/>
                  </a:ext>
                </a:extLst>
              </p:cNvPr>
              <p:cNvSpPr txBox="1">
                <a:spLocks noChangeArrowheads="1"/>
              </p:cNvSpPr>
              <p:nvPr/>
            </p:nvSpPr>
            <p:spPr bwMode="auto">
              <a:xfrm>
                <a:off x="6302181" y="6234807"/>
                <a:ext cx="1484071" cy="43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5</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14"/>
                  </a:rPr>
                  <a:t>ML21088A047</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67157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351FEE-DC7A-4F97-8CD4-3204588B2F60}"/>
              </a:ext>
            </a:extLst>
          </p:cNvPr>
          <p:cNvSpPr>
            <a:spLocks noGrp="1"/>
          </p:cNvSpPr>
          <p:nvPr>
            <p:ph type="sldNum" sz="quarter" idx="12"/>
          </p:nvPr>
        </p:nvSpPr>
        <p:spPr/>
        <p:txBody>
          <a:bodyPr/>
          <a:lstStyle/>
          <a:p>
            <a:fld id="{B6F15528-21DE-4FAA-801E-634DDDAF4B2B}" type="slidenum">
              <a:rPr lang="en-US" smtClean="0"/>
              <a:pPr/>
              <a:t>9</a:t>
            </a:fld>
            <a:endParaRPr lang="en-US" dirty="0"/>
          </a:p>
        </p:txBody>
      </p:sp>
      <p:sp>
        <p:nvSpPr>
          <p:cNvPr id="8" name="Title 7">
            <a:extLst>
              <a:ext uri="{FF2B5EF4-FFF2-40B4-BE49-F238E27FC236}">
                <a16:creationId xmlns:a16="http://schemas.microsoft.com/office/drawing/2014/main" id="{88CCD0D8-B43A-4ACB-B814-90B64195F252}"/>
              </a:ext>
            </a:extLst>
          </p:cNvPr>
          <p:cNvSpPr>
            <a:spLocks noGrp="1"/>
          </p:cNvSpPr>
          <p:nvPr>
            <p:ph type="title" idx="4294967295"/>
          </p:nvPr>
        </p:nvSpPr>
        <p:spPr>
          <a:xfrm>
            <a:off x="3845285" y="349625"/>
            <a:ext cx="6948221" cy="1065922"/>
          </a:xfrm>
        </p:spPr>
        <p:txBody>
          <a:bodyPr/>
          <a:lstStyle/>
          <a:p>
            <a:r>
              <a:rPr lang="en-US" dirty="0"/>
              <a:t>IAP Volumes 1 and 2</a:t>
            </a:r>
          </a:p>
        </p:txBody>
      </p:sp>
      <p:sp>
        <p:nvSpPr>
          <p:cNvPr id="9" name="Content Placeholder 8">
            <a:extLst>
              <a:ext uri="{FF2B5EF4-FFF2-40B4-BE49-F238E27FC236}">
                <a16:creationId xmlns:a16="http://schemas.microsoft.com/office/drawing/2014/main" id="{4140D0F7-610D-451A-8495-8F1EC85F44E6}"/>
              </a:ext>
            </a:extLst>
          </p:cNvPr>
          <p:cNvSpPr>
            <a:spLocks noGrp="1"/>
          </p:cNvSpPr>
          <p:nvPr>
            <p:ph sz="half" idx="4294967295"/>
          </p:nvPr>
        </p:nvSpPr>
        <p:spPr>
          <a:xfrm>
            <a:off x="1531437" y="1539216"/>
            <a:ext cx="5303838" cy="5668963"/>
          </a:xfrm>
        </p:spPr>
        <p:txBody>
          <a:bodyPr/>
          <a:lstStyle/>
          <a:p>
            <a:r>
              <a:rPr lang="en-US" dirty="0"/>
              <a:t>Area of Concern: 	</a:t>
            </a:r>
          </a:p>
          <a:p>
            <a:pPr lvl="1"/>
            <a:r>
              <a:rPr lang="en-US" dirty="0"/>
              <a:t>Design Basis Events</a:t>
            </a:r>
          </a:p>
          <a:p>
            <a:pPr lvl="1"/>
            <a:r>
              <a:rPr lang="en-US" dirty="0"/>
              <a:t>Thermohydraulic, etc</a:t>
            </a:r>
          </a:p>
          <a:p>
            <a:r>
              <a:rPr lang="en-US" dirty="0"/>
              <a:t>Codes: </a:t>
            </a:r>
          </a:p>
          <a:p>
            <a:pPr lvl="1"/>
            <a:r>
              <a:rPr lang="en-US" dirty="0"/>
              <a:t>CRAB (TRACE, etc), BISON</a:t>
            </a:r>
          </a:p>
        </p:txBody>
      </p:sp>
      <p:pic>
        <p:nvPicPr>
          <p:cNvPr id="14" name="Content Placeholder 13">
            <a:extLst>
              <a:ext uri="{FF2B5EF4-FFF2-40B4-BE49-F238E27FC236}">
                <a16:creationId xmlns:a16="http://schemas.microsoft.com/office/drawing/2014/main" id="{67F97917-5F79-4EDD-8736-0965A36E6345}"/>
              </a:ext>
            </a:extLst>
          </p:cNvPr>
          <p:cNvPicPr>
            <a:picLocks noGrp="1" noChangeAspect="1"/>
          </p:cNvPicPr>
          <p:nvPr>
            <p:ph sz="half" idx="4294967295"/>
          </p:nvPr>
        </p:nvPicPr>
        <p:blipFill rotWithShape="1">
          <a:blip r:embed="rId3"/>
          <a:stretch/>
        </p:blipFill>
        <p:spPr>
          <a:xfrm>
            <a:off x="9999294" y="4665982"/>
            <a:ext cx="2058987" cy="3016250"/>
          </a:xfrm>
          <a:prstGeom prst="rect">
            <a:avLst/>
          </a:prstGeom>
          <a:ln>
            <a:solidFill>
              <a:schemeClr val="accent1"/>
            </a:solidFill>
          </a:ln>
        </p:spPr>
      </p:pic>
      <p:grpSp>
        <p:nvGrpSpPr>
          <p:cNvPr id="11" name="Group 10">
            <a:extLst>
              <a:ext uri="{FF2B5EF4-FFF2-40B4-BE49-F238E27FC236}">
                <a16:creationId xmlns:a16="http://schemas.microsoft.com/office/drawing/2014/main" id="{BB2C9D7B-211C-459B-BC30-D31F40B2C296}"/>
              </a:ext>
            </a:extLst>
          </p:cNvPr>
          <p:cNvGrpSpPr>
            <a:grpSpLocks noChangeAspect="1"/>
          </p:cNvGrpSpPr>
          <p:nvPr/>
        </p:nvGrpSpPr>
        <p:grpSpPr>
          <a:xfrm>
            <a:off x="3487279" y="4733294"/>
            <a:ext cx="2169620" cy="3039106"/>
            <a:chOff x="3193007" y="1671445"/>
            <a:chExt cx="1614987" cy="2403867"/>
          </a:xfrm>
        </p:grpSpPr>
        <p:pic>
          <p:nvPicPr>
            <p:cNvPr id="12" name="Picture 11">
              <a:extLst>
                <a:ext uri="{FF2B5EF4-FFF2-40B4-BE49-F238E27FC236}">
                  <a16:creationId xmlns:a16="http://schemas.microsoft.com/office/drawing/2014/main" id="{CFDF8F5C-BCA5-4E25-93A4-906FFDD309BA}"/>
                </a:ext>
              </a:extLst>
            </p:cNvPr>
            <p:cNvPicPr>
              <a:picLocks noChangeAspect="1"/>
            </p:cNvPicPr>
            <p:nvPr/>
          </p:nvPicPr>
          <p:blipFill rotWithShape="1">
            <a:blip r:embed="rId4"/>
            <a:srcRect t="1" b="-12419"/>
            <a:stretch/>
          </p:blipFill>
          <p:spPr>
            <a:xfrm>
              <a:off x="3193007" y="1671445"/>
              <a:ext cx="1614987" cy="2381173"/>
            </a:xfrm>
            <a:prstGeom prst="rect">
              <a:avLst/>
            </a:prstGeom>
            <a:ln>
              <a:solidFill>
                <a:srgbClr val="3543B9"/>
              </a:solidFill>
            </a:ln>
          </p:spPr>
        </p:pic>
        <p:sp>
          <p:nvSpPr>
            <p:cNvPr id="13" name="TextBox 12">
              <a:extLst>
                <a:ext uri="{FF2B5EF4-FFF2-40B4-BE49-F238E27FC236}">
                  <a16:creationId xmlns:a16="http://schemas.microsoft.com/office/drawing/2014/main" id="{554FAEFF-71A0-4407-B839-F5BF39BA7831}"/>
                </a:ext>
              </a:extLst>
            </p:cNvPr>
            <p:cNvSpPr txBox="1">
              <a:spLocks noChangeArrowheads="1"/>
            </p:cNvSpPr>
            <p:nvPr/>
          </p:nvSpPr>
          <p:spPr bwMode="auto">
            <a:xfrm>
              <a:off x="3278112" y="3651719"/>
              <a:ext cx="1447801" cy="423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rgbClr val="FFFF00"/>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00"/>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00"/>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00"/>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00"/>
                  </a:solidFill>
                  <a:latin typeface="Calibri" panose="020F0502020204030204" pitchFamily="34" charset="0"/>
                </a:defRPr>
              </a:lvl9pPr>
            </a:lstStyle>
            <a:p>
              <a:pPr algn="ctr">
                <a:spcBef>
                  <a:spcPct val="0"/>
                </a:spcBef>
                <a:buNone/>
                <a:defRPr/>
              </a:pPr>
              <a:r>
                <a:rPr lang="en-US" altLang="en-US" sz="1440" dirty="0">
                  <a:solidFill>
                    <a:prstClr val="black"/>
                  </a:solidFill>
                  <a:latin typeface="Arial" panose="020B0604020202020204" pitchFamily="34" charset="0"/>
                  <a:cs typeface="Arial" panose="020B0604020202020204" pitchFamily="34" charset="0"/>
                </a:rPr>
                <a:t>Volume 1</a:t>
              </a:r>
            </a:p>
            <a:p>
              <a:pPr algn="ctr">
                <a:spcBef>
                  <a:spcPct val="0"/>
                </a:spcBef>
                <a:buNone/>
                <a:defRPr/>
              </a:pPr>
              <a:r>
                <a:rPr lang="en-US" altLang="en-US" sz="1440" b="1" dirty="0">
                  <a:solidFill>
                    <a:srgbClr val="4BACC6">
                      <a:lumMod val="75000"/>
                    </a:srgbClr>
                  </a:solidFill>
                  <a:latin typeface="Arial" panose="020B0604020202020204" pitchFamily="34" charset="0"/>
                  <a:cs typeface="Arial" panose="020B0604020202020204" pitchFamily="34" charset="0"/>
                  <a:hlinkClick r:id="rId5"/>
                </a:rPr>
                <a:t>ML20030A176</a:t>
              </a:r>
              <a:endParaRPr lang="en-US" altLang="en-US" sz="1440" b="1" dirty="0">
                <a:solidFill>
                  <a:srgbClr val="4BACC6">
                    <a:lumMod val="75000"/>
                  </a:srgbClr>
                </a:solidFill>
                <a:latin typeface="Arial" panose="020B0604020202020204" pitchFamily="34" charset="0"/>
                <a:cs typeface="Arial" panose="020B0604020202020204" pitchFamily="34" charset="0"/>
              </a:endParaRPr>
            </a:p>
          </p:txBody>
        </p:sp>
      </p:grpSp>
      <p:sp>
        <p:nvSpPr>
          <p:cNvPr id="10" name="Content Placeholder 8">
            <a:extLst>
              <a:ext uri="{FF2B5EF4-FFF2-40B4-BE49-F238E27FC236}">
                <a16:creationId xmlns:a16="http://schemas.microsoft.com/office/drawing/2014/main" id="{AA17714E-3187-43BA-A3E1-058EF8D2218C}"/>
              </a:ext>
            </a:extLst>
          </p:cNvPr>
          <p:cNvSpPr txBox="1">
            <a:spLocks/>
          </p:cNvSpPr>
          <p:nvPr/>
        </p:nvSpPr>
        <p:spPr>
          <a:xfrm>
            <a:off x="7889948" y="1444237"/>
            <a:ext cx="5303520" cy="5669280"/>
          </a:xfrm>
          <a:prstGeom prst="rect">
            <a:avLst/>
          </a:prstGeom>
        </p:spPr>
        <p:txBody>
          <a:bodyPr vert="horz" lIns="109728" tIns="54864" rIns="109728" bIns="54864" rtlCol="0">
            <a:normAutofit/>
          </a:bodyPr>
          <a:lstStyle>
            <a:lvl1pPr marL="342900" indent="-342900" algn="l" defTabSz="914400" rtl="0" eaLnBrk="1" latinLnBrk="0" hangingPunct="1">
              <a:spcBef>
                <a:spcPct val="20000"/>
              </a:spcBef>
              <a:buFont typeface="Arial" pitchFamily="34" charset="0"/>
              <a:buChar char="•"/>
              <a:defRPr lang="en-US"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en-US"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en-US"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en-US"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en-US"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880" dirty="0"/>
              <a:t>Area of Concern: </a:t>
            </a:r>
          </a:p>
          <a:p>
            <a:pPr marL="548640" lvl="1" indent="0">
              <a:buNone/>
            </a:pPr>
            <a:r>
              <a:rPr lang="en-US" sz="2400" dirty="0"/>
              <a:t>Fuel Performance</a:t>
            </a:r>
          </a:p>
          <a:p>
            <a:r>
              <a:rPr lang="en-US" sz="2880" dirty="0"/>
              <a:t>Codes: </a:t>
            </a:r>
          </a:p>
          <a:p>
            <a:pPr lvl="1">
              <a:buFont typeface="Wingdings" panose="05000000000000000000" pitchFamily="2" charset="2"/>
              <a:buChar char="§"/>
            </a:pPr>
            <a:r>
              <a:rPr lang="en-US" dirty="0"/>
              <a:t>FAST</a:t>
            </a:r>
          </a:p>
        </p:txBody>
      </p:sp>
    </p:spTree>
    <p:extLst>
      <p:ext uri="{BB962C8B-B14F-4D97-AF65-F5344CB8AC3E}">
        <p14:creationId xmlns:p14="http://schemas.microsoft.com/office/powerpoint/2010/main" val="40502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f9503f-814b-432a-91f5-9c13c51348b4">
      <Terms xmlns="http://schemas.microsoft.com/office/infopath/2007/PartnerControls"/>
    </lcf76f155ced4ddcb4097134ff3c332f>
    <TaxCatchAll xmlns="dfe7fab5-ca36-4373-9e84-14533c573aad" xsi:nil="true"/>
    <_dlc_DocId xmlns="dfe7fab5-ca36-4373-9e84-14533c573aad">EARRTHREF-1375243986-33816</_dlc_DocId>
    <_dlc_DocIdUrl xmlns="dfe7fab5-ca36-4373-9e84-14533c573aad">
      <Url>https://pnnl.sharepoint.com/teams/EARRTH/_layouts/15/DocIdRedir.aspx?ID=EARRTHREF-1375243986-33816</Url>
      <Description>EARRTHREF-1375243986-33816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88A8D73-C249-4A58-9C94-3CAB7292B505}">
  <ds:schemaRefs>
    <ds:schemaRef ds:uri="http://schemas.microsoft.com/sharepoint/v3/contenttype/forms"/>
  </ds:schemaRefs>
</ds:datastoreItem>
</file>

<file path=customXml/itemProps2.xml><?xml version="1.0" encoding="utf-8"?>
<ds:datastoreItem xmlns:ds="http://schemas.openxmlformats.org/officeDocument/2006/customXml" ds:itemID="{D784D51F-4191-43D7-A9F5-3AA9DFAC614A}">
  <ds:schemaRefs>
    <ds:schemaRef ds:uri="http://purl.org/dc/terms/"/>
    <ds:schemaRef ds:uri="http://schemas.microsoft.com/office/2006/documentManagement/types"/>
    <ds:schemaRef ds:uri="http://schemas.microsoft.com/office/2006/metadata/properties"/>
    <ds:schemaRef ds:uri="88aa1e67-bf56-42a8-955c-ccd28d4dd807"/>
    <ds:schemaRef ds:uri="http://purl.org/dc/elements/1.1/"/>
    <ds:schemaRef ds:uri="http://schemas.microsoft.com/office/infopath/2007/PartnerControls"/>
    <ds:schemaRef ds:uri="http://schemas.openxmlformats.org/package/2006/metadata/core-properties"/>
    <ds:schemaRef ds:uri="c31f235b-85d7-48ff-acc4-f339d7328c99"/>
    <ds:schemaRef ds:uri="http://www.w3.org/XML/1998/namespace"/>
    <ds:schemaRef ds:uri="http://purl.org/dc/dcmitype/"/>
  </ds:schemaRefs>
</ds:datastoreItem>
</file>

<file path=customXml/itemProps3.xml><?xml version="1.0" encoding="utf-8"?>
<ds:datastoreItem xmlns:ds="http://schemas.openxmlformats.org/officeDocument/2006/customXml" ds:itemID="{F0E52549-314A-4453-8B75-99CA74B9A8D0}"/>
</file>

<file path=customXml/itemProps4.xml><?xml version="1.0" encoding="utf-8"?>
<ds:datastoreItem xmlns:ds="http://schemas.openxmlformats.org/officeDocument/2006/customXml" ds:itemID="{69439DF1-D451-4577-B119-EC3F615F83FC}"/>
</file>

<file path=docMetadata/LabelInfo.xml><?xml version="1.0" encoding="utf-8"?>
<clbl:labelList xmlns:clbl="http://schemas.microsoft.com/office/2020/mipLabelMetadata">
  <clbl:label id="{e8d01475-c3b5-436a-a065-5def4c64f52e}" enabled="0" method="" siteId="{e8d01475-c3b5-436a-a065-5def4c64f52e}" removed="1"/>
</clbl:labelList>
</file>

<file path=docProps/app.xml><?xml version="1.0" encoding="utf-8"?>
<Properties xmlns="http://schemas.openxmlformats.org/officeDocument/2006/extended-properties" xmlns:vt="http://schemas.openxmlformats.org/officeDocument/2006/docPropsVTypes">
  <Template>PNNL_Option_4</Template>
  <TotalTime>3549</TotalTime>
  <Words>1931</Words>
  <Application>Microsoft Office PowerPoint</Application>
  <PresentationFormat>Custom</PresentationFormat>
  <Paragraphs>479</Paragraphs>
  <Slides>39</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Libre Franklin</vt:lpstr>
      <vt:lpstr>Wingdings</vt:lpstr>
      <vt:lpstr>PNNL_Option_4</vt:lpstr>
      <vt:lpstr>RAMP Code Consolidation Project SIERRA</vt:lpstr>
      <vt:lpstr>Agenda/Goals</vt:lpstr>
      <vt:lpstr>RAMP</vt:lpstr>
      <vt:lpstr>SUPPORT FOR DECISIONS Research Activities</vt:lpstr>
      <vt:lpstr>Issues with RAMP Codes</vt:lpstr>
      <vt:lpstr>NON-LWR ACTIVITIES RELATED TO SIERRA CONSOLIDATION</vt:lpstr>
      <vt:lpstr>NRCs Vision and Strategy for Licensing Non-LWR Technologies</vt:lpstr>
      <vt:lpstr>Integrated Action Plan Strategy 2</vt:lpstr>
      <vt:lpstr>IAP Volumes 1 and 2</vt:lpstr>
      <vt:lpstr>Volume 1 and 2 Possible Non-LWR Plant Designs and Fuel Type</vt:lpstr>
      <vt:lpstr>Volume 3</vt:lpstr>
      <vt:lpstr>Volume 3</vt:lpstr>
      <vt:lpstr>Volume 4 – RAMP Codes</vt:lpstr>
      <vt:lpstr> Focusing on Volume 4</vt:lpstr>
      <vt:lpstr>Volume 4:  Licensing and Siting Dose Assessment Codes</vt:lpstr>
      <vt:lpstr> TASK 1  DEVELOP CODE CONSOLIDATION FRAMEWORK</vt:lpstr>
      <vt:lpstr>RAMP Consolidation &amp; Modernization</vt:lpstr>
      <vt:lpstr>Task 1: Code Consolidation and Modernization</vt:lpstr>
      <vt:lpstr>PowerPoint Presentation</vt:lpstr>
      <vt:lpstr>Introducing - SIERRA</vt:lpstr>
      <vt:lpstr>TASK 2.  SOURCE TERM …the future   </vt:lpstr>
      <vt:lpstr>Non-LWR Designs vs RAMP Codes</vt:lpstr>
      <vt:lpstr>PowerPoint Presentation</vt:lpstr>
      <vt:lpstr>PowerPoint Presentation</vt:lpstr>
      <vt:lpstr>PowerPoint Presentation</vt:lpstr>
      <vt:lpstr>Reality: Vendor Pre-Application Engagement on Advanced Reactor Source Term - link</vt:lpstr>
      <vt:lpstr>PowerPoint Presentation</vt:lpstr>
      <vt:lpstr>TASK 3.  ATD  </vt:lpstr>
      <vt:lpstr>SIERRA ATD Software Development</vt:lpstr>
      <vt:lpstr>Overview/First View  of SIERRA-ATD</vt:lpstr>
      <vt:lpstr>Future SIERRA ATD-Development</vt:lpstr>
      <vt:lpstr>TASK 4.  DOSE COEFFICIENTS </vt:lpstr>
      <vt:lpstr>PowerPoint Presentation</vt:lpstr>
      <vt:lpstr>TASK 5.  ENVIRONMENTAL PATHWAY MODELS </vt:lpstr>
      <vt:lpstr>Licensing Support Codes</vt:lpstr>
      <vt:lpstr>NRCDose3 Integration into SIERRA</vt:lpstr>
      <vt:lpstr>PowerPoint Presentation</vt:lpstr>
      <vt:lpstr>Introducing - SIERRA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Stephanie Bush-Goddard</cp:lastModifiedBy>
  <cp:revision>3</cp:revision>
  <dcterms:created xsi:type="dcterms:W3CDTF">2022-09-08T04:47:07Z</dcterms:created>
  <dcterms:modified xsi:type="dcterms:W3CDTF">2024-10-22T03:24:32Z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0x0101006F577D85CA72664694D7796B41A5113E</vt:lpwstr>
  </property>
  <property fmtid="{D5CDD505-2E9C-101B-9397-08002B2CF9AE}" pid="3" name="_dlc_DocIdItemGuid">
    <vt:lpwstr>eafd5d7f-46e5-4b49-b117-6b5fe775e3b0</vt:lpwstr>
  </property>
  <property fmtid="{D5CDD505-2E9C-101B-9397-08002B2CF9AE}" pid="4" name="MediaServiceImageTags">
    <vt:lpwstr/>
  </property>
</Properties>
</file>