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48"/>
  </p:notesMasterIdLst>
  <p:handoutMasterIdLst>
    <p:handoutMasterId r:id="rId49"/>
  </p:handoutMasterIdLst>
  <p:sldIdLst>
    <p:sldId id="260" r:id="rId6"/>
    <p:sldId id="270" r:id="rId7"/>
    <p:sldId id="271" r:id="rId8"/>
    <p:sldId id="272" r:id="rId9"/>
    <p:sldId id="273" r:id="rId10"/>
    <p:sldId id="274" r:id="rId11"/>
    <p:sldId id="275" r:id="rId12"/>
    <p:sldId id="276" r:id="rId13"/>
    <p:sldId id="277" r:id="rId14"/>
    <p:sldId id="278" r:id="rId15"/>
    <p:sldId id="279" r:id="rId16"/>
    <p:sldId id="280" r:id="rId17"/>
    <p:sldId id="313" r:id="rId18"/>
    <p:sldId id="281" r:id="rId19"/>
    <p:sldId id="314" r:id="rId20"/>
    <p:sldId id="283" r:id="rId21"/>
    <p:sldId id="284" r:id="rId22"/>
    <p:sldId id="285" r:id="rId23"/>
    <p:sldId id="316" r:id="rId24"/>
    <p:sldId id="315" r:id="rId25"/>
    <p:sldId id="286" r:id="rId26"/>
    <p:sldId id="317" r:id="rId27"/>
    <p:sldId id="287" r:id="rId28"/>
    <p:sldId id="312" r:id="rId29"/>
    <p:sldId id="288" r:id="rId30"/>
    <p:sldId id="318" r:id="rId31"/>
    <p:sldId id="289" r:id="rId32"/>
    <p:sldId id="290" r:id="rId33"/>
    <p:sldId id="291" r:id="rId34"/>
    <p:sldId id="292" r:id="rId35"/>
    <p:sldId id="293" r:id="rId36"/>
    <p:sldId id="294" r:id="rId37"/>
    <p:sldId id="295" r:id="rId38"/>
    <p:sldId id="296" r:id="rId39"/>
    <p:sldId id="297" r:id="rId40"/>
    <p:sldId id="301" r:id="rId41"/>
    <p:sldId id="307" r:id="rId42"/>
    <p:sldId id="308" r:id="rId43"/>
    <p:sldId id="309" r:id="rId44"/>
    <p:sldId id="310" r:id="rId45"/>
    <p:sldId id="311" r:id="rId46"/>
    <p:sldId id="268" r:id="rId47"/>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8B6A1-123C-33EE-87DE-2F5E6F1C430D}" name="Hargraves, Josh" initials="HJ" userId="S::josh.hargraves@pnnl.gov::70e24622-dfd1-46dd-8928-eeaa10a6f61a" providerId="AD"/>
  <p188:author id="{B4112EB0-D38F-8C73-3147-E8021F881C88}" name="Wagner, Katie A" initials="KW" userId="S::Katie.Wagner@pnnl.gov::6f3852c8-d385-4fe0-8d19-0a45354512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335A"/>
    <a:srgbClr val="6F64A8"/>
    <a:srgbClr val="140F23"/>
    <a:srgbClr val="6B5EA3"/>
    <a:srgbClr val="719500"/>
    <a:srgbClr val="80A430"/>
    <a:srgbClr val="685B94"/>
    <a:srgbClr val="493064"/>
    <a:srgbClr val="9C47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6E998-59A1-4C2E-A332-C228C1B09326}" v="5" dt="2024-10-23T12:30:14.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92"/>
        <p:guide pos="4608"/>
        <p:guide pos="37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graves, Josh" userId="S::josh.hargraves@pnnl.gov::70e24622-dfd1-46dd-8928-eeaa10a6f61a" providerId="AD" clId="Web-{52F9CE2F-B01A-4AEA-B203-D82EEF9385BC}"/>
    <pc:docChg chg="mod">
      <pc:chgData name="Hargraves, Josh" userId="S::josh.hargraves@pnnl.gov::70e24622-dfd1-46dd-8928-eeaa10a6f61a" providerId="AD" clId="Web-{52F9CE2F-B01A-4AEA-B203-D82EEF9385BC}" dt="2024-09-27T20:50:58.967" v="0"/>
      <pc:docMkLst>
        <pc:docMk/>
      </pc:docMkLst>
    </pc:docChg>
  </pc:docChgLst>
  <pc:docChgLst>
    <pc:chgData name="Napier, Jonathan B" userId="0408a67f-d0d6-4883-ae49-64b9c186bf64" providerId="ADAL" clId="{2296E998-59A1-4C2E-A332-C228C1B09326}"/>
    <pc:docChg chg="undo custSel addSld delSld modSld sldOrd">
      <pc:chgData name="Napier, Jonathan B" userId="0408a67f-d0d6-4883-ae49-64b9c186bf64" providerId="ADAL" clId="{2296E998-59A1-4C2E-A332-C228C1B09326}" dt="2024-10-23T12:30:14.418" v="2669"/>
      <pc:docMkLst>
        <pc:docMk/>
      </pc:docMkLst>
      <pc:sldChg chg="modSp mod">
        <pc:chgData name="Napier, Jonathan B" userId="0408a67f-d0d6-4883-ae49-64b9c186bf64" providerId="ADAL" clId="{2296E998-59A1-4C2E-A332-C228C1B09326}" dt="2024-10-23T12:30:14.418" v="2669"/>
        <pc:sldMkLst>
          <pc:docMk/>
          <pc:sldMk cId="1152154647" sldId="260"/>
        </pc:sldMkLst>
        <pc:spChg chg="mod">
          <ac:chgData name="Napier, Jonathan B" userId="0408a67f-d0d6-4883-ae49-64b9c186bf64" providerId="ADAL" clId="{2296E998-59A1-4C2E-A332-C228C1B09326}" dt="2024-10-23T12:30:14.418" v="2669"/>
          <ac:spMkLst>
            <pc:docMk/>
            <pc:sldMk cId="1152154647" sldId="260"/>
            <ac:spMk id="10" creationId="{B3C12910-3A9C-4FFC-A950-52D0A31734CF}"/>
          </ac:spMkLst>
        </pc:spChg>
      </pc:sldChg>
      <pc:sldChg chg="modSp mod">
        <pc:chgData name="Napier, Jonathan B" userId="0408a67f-d0d6-4883-ae49-64b9c186bf64" providerId="ADAL" clId="{2296E998-59A1-4C2E-A332-C228C1B09326}" dt="2024-10-15T22:15:55.406" v="143" actId="20577"/>
        <pc:sldMkLst>
          <pc:docMk/>
          <pc:sldMk cId="3300410602" sldId="270"/>
        </pc:sldMkLst>
        <pc:spChg chg="mod">
          <ac:chgData name="Napier, Jonathan B" userId="0408a67f-d0d6-4883-ae49-64b9c186bf64" providerId="ADAL" clId="{2296E998-59A1-4C2E-A332-C228C1B09326}" dt="2024-10-15T22:15:55.406" v="143" actId="20577"/>
          <ac:spMkLst>
            <pc:docMk/>
            <pc:sldMk cId="3300410602" sldId="270"/>
            <ac:spMk id="4" creationId="{2DEBCC4A-09A3-46FA-94B8-812D5A6C188D}"/>
          </ac:spMkLst>
        </pc:spChg>
      </pc:sldChg>
      <pc:sldChg chg="modSp mod">
        <pc:chgData name="Napier, Jonathan B" userId="0408a67f-d0d6-4883-ae49-64b9c186bf64" providerId="ADAL" clId="{2296E998-59A1-4C2E-A332-C228C1B09326}" dt="2024-10-15T22:27:51.104" v="599" actId="1076"/>
        <pc:sldMkLst>
          <pc:docMk/>
          <pc:sldMk cId="3591866154" sldId="279"/>
        </pc:sldMkLst>
        <pc:spChg chg="mod">
          <ac:chgData name="Napier, Jonathan B" userId="0408a67f-d0d6-4883-ae49-64b9c186bf64" providerId="ADAL" clId="{2296E998-59A1-4C2E-A332-C228C1B09326}" dt="2024-10-15T22:23:30.738" v="199" actId="20577"/>
          <ac:spMkLst>
            <pc:docMk/>
            <pc:sldMk cId="3591866154" sldId="279"/>
            <ac:spMk id="3" creationId="{6D50AF6E-CF6A-429E-A4B2-32D2D767B73B}"/>
          </ac:spMkLst>
        </pc:spChg>
        <pc:picChg chg="mod">
          <ac:chgData name="Napier, Jonathan B" userId="0408a67f-d0d6-4883-ae49-64b9c186bf64" providerId="ADAL" clId="{2296E998-59A1-4C2E-A332-C228C1B09326}" dt="2024-10-15T22:27:51.104" v="599" actId="1076"/>
          <ac:picMkLst>
            <pc:docMk/>
            <pc:sldMk cId="3591866154" sldId="279"/>
            <ac:picMk id="5" creationId="{90E54A07-7356-E9ED-6A5A-A88FA7815E94}"/>
          </ac:picMkLst>
        </pc:picChg>
      </pc:sldChg>
      <pc:sldChg chg="modSp mod">
        <pc:chgData name="Napier, Jonathan B" userId="0408a67f-d0d6-4883-ae49-64b9c186bf64" providerId="ADAL" clId="{2296E998-59A1-4C2E-A332-C228C1B09326}" dt="2024-10-15T22:23:25.098" v="193" actId="20577"/>
        <pc:sldMkLst>
          <pc:docMk/>
          <pc:sldMk cId="431288876" sldId="280"/>
        </pc:sldMkLst>
        <pc:spChg chg="mod">
          <ac:chgData name="Napier, Jonathan B" userId="0408a67f-d0d6-4883-ae49-64b9c186bf64" providerId="ADAL" clId="{2296E998-59A1-4C2E-A332-C228C1B09326}" dt="2024-10-15T22:23:25.098" v="193" actId="20577"/>
          <ac:spMkLst>
            <pc:docMk/>
            <pc:sldMk cId="431288876" sldId="280"/>
            <ac:spMk id="3" creationId="{6D50AF6E-CF6A-429E-A4B2-32D2D767B73B}"/>
          </ac:spMkLst>
        </pc:spChg>
      </pc:sldChg>
      <pc:sldChg chg="addSp delSp modSp mod delCm">
        <pc:chgData name="Napier, Jonathan B" userId="0408a67f-d0d6-4883-ae49-64b9c186bf64" providerId="ADAL" clId="{2296E998-59A1-4C2E-A332-C228C1B09326}" dt="2024-10-15T22:35:19.577" v="647"/>
        <pc:sldMkLst>
          <pc:docMk/>
          <pc:sldMk cId="3531860523" sldId="281"/>
        </pc:sldMkLst>
        <pc:spChg chg="mod">
          <ac:chgData name="Napier, Jonathan B" userId="0408a67f-d0d6-4883-ae49-64b9c186bf64" providerId="ADAL" clId="{2296E998-59A1-4C2E-A332-C228C1B09326}" dt="2024-10-15T22:14:14.761" v="52"/>
          <ac:spMkLst>
            <pc:docMk/>
            <pc:sldMk cId="3531860523" sldId="281"/>
            <ac:spMk id="3" creationId="{6D50AF6E-CF6A-429E-A4B2-32D2D767B73B}"/>
          </ac:spMkLst>
        </pc:spChg>
        <pc:picChg chg="del">
          <ac:chgData name="Napier, Jonathan B" userId="0408a67f-d0d6-4883-ae49-64b9c186bf64" providerId="ADAL" clId="{2296E998-59A1-4C2E-A332-C228C1B09326}" dt="2024-10-15T22:33:49.274" v="646" actId="478"/>
          <ac:picMkLst>
            <pc:docMk/>
            <pc:sldMk cId="3531860523" sldId="281"/>
            <ac:picMk id="6" creationId="{55ABAC56-10E6-F804-D2A4-2B772111DE3B}"/>
          </ac:picMkLst>
        </pc:picChg>
        <pc:picChg chg="add mod ord">
          <ac:chgData name="Napier, Jonathan B" userId="0408a67f-d0d6-4883-ae49-64b9c186bf64" providerId="ADAL" clId="{2296E998-59A1-4C2E-A332-C228C1B09326}" dt="2024-10-15T22:33:47.732" v="645" actId="167"/>
          <ac:picMkLst>
            <pc:docMk/>
            <pc:sldMk cId="3531860523" sldId="281"/>
            <ac:picMk id="8" creationId="{105B5D59-F808-42C2-9C7D-5D3548BA26C2}"/>
          </ac:picMkLst>
        </pc:picChg>
        <pc:extLst>
          <p:ext xmlns:p="http://schemas.openxmlformats.org/presentationml/2006/main" uri="{D6D511B9-2390-475A-947B-AFAB55BFBCF1}">
            <pc226:cmChg xmlns:pc226="http://schemas.microsoft.com/office/powerpoint/2022/06/main/command" chg="del">
              <pc226:chgData name="Napier, Jonathan B" userId="0408a67f-d0d6-4883-ae49-64b9c186bf64" providerId="ADAL" clId="{2296E998-59A1-4C2E-A332-C228C1B09326}" dt="2024-10-15T22:35:19.577" v="647"/>
              <pc2:cmMkLst xmlns:pc2="http://schemas.microsoft.com/office/powerpoint/2019/9/main/command">
                <pc:docMk/>
                <pc:sldMk cId="3531860523" sldId="281"/>
                <pc2:cmMk id="{4FDC9DEC-D32A-4943-BC4E-E122F6CB6187}"/>
              </pc2:cmMkLst>
            </pc226:cmChg>
          </p:ext>
        </pc:extLst>
      </pc:sldChg>
      <pc:sldChg chg="modSp del mod ord">
        <pc:chgData name="Napier, Jonathan B" userId="0408a67f-d0d6-4883-ae49-64b9c186bf64" providerId="ADAL" clId="{2296E998-59A1-4C2E-A332-C228C1B09326}" dt="2024-10-16T14:49:47.291" v="1196" actId="47"/>
        <pc:sldMkLst>
          <pc:docMk/>
          <pc:sldMk cId="1299716726" sldId="282"/>
        </pc:sldMkLst>
        <pc:spChg chg="mod">
          <ac:chgData name="Napier, Jonathan B" userId="0408a67f-d0d6-4883-ae49-64b9c186bf64" providerId="ADAL" clId="{2296E998-59A1-4C2E-A332-C228C1B09326}" dt="2024-10-15T22:14:16.881" v="53"/>
          <ac:spMkLst>
            <pc:docMk/>
            <pc:sldMk cId="1299716726" sldId="282"/>
            <ac:spMk id="3" creationId="{6D50AF6E-CF6A-429E-A4B2-32D2D767B73B}"/>
          </ac:spMkLst>
        </pc:spChg>
        <pc:spChg chg="mod">
          <ac:chgData name="Napier, Jonathan B" userId="0408a67f-d0d6-4883-ae49-64b9c186bf64" providerId="ADAL" clId="{2296E998-59A1-4C2E-A332-C228C1B09326}" dt="2024-10-16T14:48:48.129" v="1189" actId="20577"/>
          <ac:spMkLst>
            <pc:docMk/>
            <pc:sldMk cId="1299716726" sldId="282"/>
            <ac:spMk id="4" creationId="{2DEBCC4A-09A3-46FA-94B8-812D5A6C188D}"/>
          </ac:spMkLst>
        </pc:spChg>
        <pc:spChg chg="mod">
          <ac:chgData name="Napier, Jonathan B" userId="0408a67f-d0d6-4883-ae49-64b9c186bf64" providerId="ADAL" clId="{2296E998-59A1-4C2E-A332-C228C1B09326}" dt="2024-10-16T14:39:15.160" v="957" actId="14100"/>
          <ac:spMkLst>
            <pc:docMk/>
            <pc:sldMk cId="1299716726" sldId="282"/>
            <ac:spMk id="5" creationId="{99500FC9-AEB6-0FCB-92E3-75E19BD586C9}"/>
          </ac:spMkLst>
        </pc:spChg>
      </pc:sldChg>
      <pc:sldChg chg="addSp modSp mod ord delCm">
        <pc:chgData name="Napier, Jonathan B" userId="0408a67f-d0d6-4883-ae49-64b9c186bf64" providerId="ADAL" clId="{2296E998-59A1-4C2E-A332-C228C1B09326}" dt="2024-10-16T14:04:17.902" v="903"/>
        <pc:sldMkLst>
          <pc:docMk/>
          <pc:sldMk cId="127763481" sldId="283"/>
        </pc:sldMkLst>
        <pc:spChg chg="mod">
          <ac:chgData name="Napier, Jonathan B" userId="0408a67f-d0d6-4883-ae49-64b9c186bf64" providerId="ADAL" clId="{2296E998-59A1-4C2E-A332-C228C1B09326}" dt="2024-10-15T22:14:19.745" v="54"/>
          <ac:spMkLst>
            <pc:docMk/>
            <pc:sldMk cId="127763481" sldId="283"/>
            <ac:spMk id="3" creationId="{6D50AF6E-CF6A-429E-A4B2-32D2D767B73B}"/>
          </ac:spMkLst>
        </pc:spChg>
        <pc:spChg chg="mod">
          <ac:chgData name="Napier, Jonathan B" userId="0408a67f-d0d6-4883-ae49-64b9c186bf64" providerId="ADAL" clId="{2296E998-59A1-4C2E-A332-C228C1B09326}" dt="2024-10-15T22:56:38.143" v="794" actId="21"/>
          <ac:spMkLst>
            <pc:docMk/>
            <pc:sldMk cId="127763481" sldId="283"/>
            <ac:spMk id="4" creationId="{2DEBCC4A-09A3-46FA-94B8-812D5A6C188D}"/>
          </ac:spMkLst>
        </pc:spChg>
        <pc:spChg chg="add mod">
          <ac:chgData name="Napier, Jonathan B" userId="0408a67f-d0d6-4883-ae49-64b9c186bf64" providerId="ADAL" clId="{2296E998-59A1-4C2E-A332-C228C1B09326}" dt="2024-10-15T22:59:04.234" v="902" actId="14100"/>
          <ac:spMkLst>
            <pc:docMk/>
            <pc:sldMk cId="127763481" sldId="283"/>
            <ac:spMk id="5" creationId="{1842DB34-B3D2-67AA-01B1-87F07895CCDD}"/>
          </ac:spMkLst>
        </pc:spChg>
        <pc:extLst>
          <p:ext xmlns:p="http://schemas.openxmlformats.org/presentationml/2006/main" uri="{D6D511B9-2390-475A-947B-AFAB55BFBCF1}">
            <pc226:cmChg xmlns:pc226="http://schemas.microsoft.com/office/powerpoint/2022/06/main/command" chg="del">
              <pc226:chgData name="Napier, Jonathan B" userId="0408a67f-d0d6-4883-ae49-64b9c186bf64" providerId="ADAL" clId="{2296E998-59A1-4C2E-A332-C228C1B09326}" dt="2024-10-16T14:04:17.902" v="903"/>
              <pc2:cmMkLst xmlns:pc2="http://schemas.microsoft.com/office/powerpoint/2019/9/main/command">
                <pc:docMk/>
                <pc:sldMk cId="127763481" sldId="283"/>
                <pc2:cmMk id="{0C598E05-4CCA-46C8-95A5-406B9A9A5DFC}"/>
              </pc2:cmMkLst>
            </pc226:cmChg>
          </p:ext>
        </pc:extLst>
      </pc:sldChg>
      <pc:sldChg chg="modSp mod ord">
        <pc:chgData name="Napier, Jonathan B" userId="0408a67f-d0d6-4883-ae49-64b9c186bf64" providerId="ADAL" clId="{2296E998-59A1-4C2E-A332-C228C1B09326}" dt="2024-10-15T22:35:43.343" v="649"/>
        <pc:sldMkLst>
          <pc:docMk/>
          <pc:sldMk cId="1699230035" sldId="284"/>
        </pc:sldMkLst>
        <pc:spChg chg="mod">
          <ac:chgData name="Napier, Jonathan B" userId="0408a67f-d0d6-4883-ae49-64b9c186bf64" providerId="ADAL" clId="{2296E998-59A1-4C2E-A332-C228C1B09326}" dt="2024-10-15T22:14:22.560" v="55"/>
          <ac:spMkLst>
            <pc:docMk/>
            <pc:sldMk cId="1699230035" sldId="284"/>
            <ac:spMk id="3" creationId="{6D50AF6E-CF6A-429E-A4B2-32D2D767B73B}"/>
          </ac:spMkLst>
        </pc:spChg>
      </pc:sldChg>
      <pc:sldChg chg="addSp delSp modSp mod ord">
        <pc:chgData name="Napier, Jonathan B" userId="0408a67f-d0d6-4883-ae49-64b9c186bf64" providerId="ADAL" clId="{2296E998-59A1-4C2E-A332-C228C1B09326}" dt="2024-10-18T16:16:28.361" v="2635" actId="20577"/>
        <pc:sldMkLst>
          <pc:docMk/>
          <pc:sldMk cId="362049117" sldId="285"/>
        </pc:sldMkLst>
        <pc:spChg chg="mod">
          <ac:chgData name="Napier, Jonathan B" userId="0408a67f-d0d6-4883-ae49-64b9c186bf64" providerId="ADAL" clId="{2296E998-59A1-4C2E-A332-C228C1B09326}" dt="2024-10-15T22:14:25.396" v="56"/>
          <ac:spMkLst>
            <pc:docMk/>
            <pc:sldMk cId="362049117" sldId="285"/>
            <ac:spMk id="3" creationId="{6D50AF6E-CF6A-429E-A4B2-32D2D767B73B}"/>
          </ac:spMkLst>
        </pc:spChg>
        <pc:spChg chg="mod">
          <ac:chgData name="Napier, Jonathan B" userId="0408a67f-d0d6-4883-ae49-64b9c186bf64" providerId="ADAL" clId="{2296E998-59A1-4C2E-A332-C228C1B09326}" dt="2024-10-18T16:16:28.361" v="2635" actId="20577"/>
          <ac:spMkLst>
            <pc:docMk/>
            <pc:sldMk cId="362049117" sldId="285"/>
            <ac:spMk id="4" creationId="{2DEBCC4A-09A3-46FA-94B8-812D5A6C188D}"/>
          </ac:spMkLst>
        </pc:spChg>
        <pc:picChg chg="del">
          <ac:chgData name="Napier, Jonathan B" userId="0408a67f-d0d6-4883-ae49-64b9c186bf64" providerId="ADAL" clId="{2296E998-59A1-4C2E-A332-C228C1B09326}" dt="2024-10-16T14:53:07.455" v="1300" actId="478"/>
          <ac:picMkLst>
            <pc:docMk/>
            <pc:sldMk cId="362049117" sldId="285"/>
            <ac:picMk id="6" creationId="{67F6EE2D-8A05-35C4-070F-F7CD35F879E8}"/>
          </ac:picMkLst>
        </pc:picChg>
        <pc:picChg chg="add del mod ord">
          <ac:chgData name="Napier, Jonathan B" userId="0408a67f-d0d6-4883-ae49-64b9c186bf64" providerId="ADAL" clId="{2296E998-59A1-4C2E-A332-C228C1B09326}" dt="2024-10-16T14:54:35.964" v="1314" actId="478"/>
          <ac:picMkLst>
            <pc:docMk/>
            <pc:sldMk cId="362049117" sldId="285"/>
            <ac:picMk id="7" creationId="{183E8553-C435-8482-5B75-7954511DF265}"/>
          </ac:picMkLst>
        </pc:picChg>
        <pc:picChg chg="add mod ord">
          <ac:chgData name="Napier, Jonathan B" userId="0408a67f-d0d6-4883-ae49-64b9c186bf64" providerId="ADAL" clId="{2296E998-59A1-4C2E-A332-C228C1B09326}" dt="2024-10-16T14:54:34.848" v="1313" actId="167"/>
          <ac:picMkLst>
            <pc:docMk/>
            <pc:sldMk cId="362049117" sldId="285"/>
            <ac:picMk id="9" creationId="{FAD24079-6112-2AC9-B8D1-067FF21A4A73}"/>
          </ac:picMkLst>
        </pc:picChg>
      </pc:sldChg>
      <pc:sldChg chg="addSp delSp modSp mod">
        <pc:chgData name="Napier, Jonathan B" userId="0408a67f-d0d6-4883-ae49-64b9c186bf64" providerId="ADAL" clId="{2296E998-59A1-4C2E-A332-C228C1B09326}" dt="2024-10-16T15:34:28.126" v="1421" actId="478"/>
        <pc:sldMkLst>
          <pc:docMk/>
          <pc:sldMk cId="3623565821" sldId="286"/>
        </pc:sldMkLst>
        <pc:spChg chg="mod">
          <ac:chgData name="Napier, Jonathan B" userId="0408a67f-d0d6-4883-ae49-64b9c186bf64" providerId="ADAL" clId="{2296E998-59A1-4C2E-A332-C228C1B09326}" dt="2024-10-15T22:14:28.712" v="57"/>
          <ac:spMkLst>
            <pc:docMk/>
            <pc:sldMk cId="3623565821" sldId="286"/>
            <ac:spMk id="3" creationId="{6D50AF6E-CF6A-429E-A4B2-32D2D767B73B}"/>
          </ac:spMkLst>
        </pc:spChg>
        <pc:spChg chg="mod">
          <ac:chgData name="Napier, Jonathan B" userId="0408a67f-d0d6-4883-ae49-64b9c186bf64" providerId="ADAL" clId="{2296E998-59A1-4C2E-A332-C228C1B09326}" dt="2024-10-16T15:26:45.667" v="1413" actId="14100"/>
          <ac:spMkLst>
            <pc:docMk/>
            <pc:sldMk cId="3623565821" sldId="286"/>
            <ac:spMk id="4" creationId="{2DEBCC4A-09A3-46FA-94B8-812D5A6C188D}"/>
          </ac:spMkLst>
        </pc:spChg>
        <pc:spChg chg="mod">
          <ac:chgData name="Napier, Jonathan B" userId="0408a67f-d0d6-4883-ae49-64b9c186bf64" providerId="ADAL" clId="{2296E998-59A1-4C2E-A332-C228C1B09326}" dt="2024-10-16T15:26:41.702" v="1412" actId="1076"/>
          <ac:spMkLst>
            <pc:docMk/>
            <pc:sldMk cId="3623565821" sldId="286"/>
            <ac:spMk id="5" creationId="{01A1DC4A-66FF-CA03-30D4-1D605A222BD1}"/>
          </ac:spMkLst>
        </pc:spChg>
        <pc:picChg chg="del">
          <ac:chgData name="Napier, Jonathan B" userId="0408a67f-d0d6-4883-ae49-64b9c186bf64" providerId="ADAL" clId="{2296E998-59A1-4C2E-A332-C228C1B09326}" dt="2024-10-16T15:26:18.132" v="1410" actId="478"/>
          <ac:picMkLst>
            <pc:docMk/>
            <pc:sldMk cId="3623565821" sldId="286"/>
            <ac:picMk id="7" creationId="{0263F091-EC26-9CF5-18DB-DAFE67296B85}"/>
          </ac:picMkLst>
        </pc:picChg>
        <pc:picChg chg="add del mod ord">
          <ac:chgData name="Napier, Jonathan B" userId="0408a67f-d0d6-4883-ae49-64b9c186bf64" providerId="ADAL" clId="{2296E998-59A1-4C2E-A332-C228C1B09326}" dt="2024-10-16T15:27:34.285" v="1418" actId="478"/>
          <ac:picMkLst>
            <pc:docMk/>
            <pc:sldMk cId="3623565821" sldId="286"/>
            <ac:picMk id="8" creationId="{ADD23F28-26F5-7D90-9E6A-E1E0E2628E3F}"/>
          </ac:picMkLst>
        </pc:picChg>
        <pc:picChg chg="add del mod ord">
          <ac:chgData name="Napier, Jonathan B" userId="0408a67f-d0d6-4883-ae49-64b9c186bf64" providerId="ADAL" clId="{2296E998-59A1-4C2E-A332-C228C1B09326}" dt="2024-10-16T15:34:28.126" v="1421" actId="478"/>
          <ac:picMkLst>
            <pc:docMk/>
            <pc:sldMk cId="3623565821" sldId="286"/>
            <ac:picMk id="10" creationId="{664B3DCD-05B6-5F98-D1D6-9714FB4FB708}"/>
          </ac:picMkLst>
        </pc:picChg>
      </pc:sldChg>
      <pc:sldChg chg="addSp delSp modSp mod">
        <pc:chgData name="Napier, Jonathan B" userId="0408a67f-d0d6-4883-ae49-64b9c186bf64" providerId="ADAL" clId="{2296E998-59A1-4C2E-A332-C228C1B09326}" dt="2024-10-16T18:15:43.821" v="1858"/>
        <pc:sldMkLst>
          <pc:docMk/>
          <pc:sldMk cId="1090776760" sldId="287"/>
        </pc:sldMkLst>
        <pc:spChg chg="mod">
          <ac:chgData name="Napier, Jonathan B" userId="0408a67f-d0d6-4883-ae49-64b9c186bf64" providerId="ADAL" clId="{2296E998-59A1-4C2E-A332-C228C1B09326}" dt="2024-10-15T22:14:31.224" v="58"/>
          <ac:spMkLst>
            <pc:docMk/>
            <pc:sldMk cId="1090776760" sldId="287"/>
            <ac:spMk id="3" creationId="{6D50AF6E-CF6A-429E-A4B2-32D2D767B73B}"/>
          </ac:spMkLst>
        </pc:spChg>
        <pc:spChg chg="mod">
          <ac:chgData name="Napier, Jonathan B" userId="0408a67f-d0d6-4883-ae49-64b9c186bf64" providerId="ADAL" clId="{2296E998-59A1-4C2E-A332-C228C1B09326}" dt="2024-10-16T18:14:52.414" v="1856" actId="14100"/>
          <ac:spMkLst>
            <pc:docMk/>
            <pc:sldMk cId="1090776760" sldId="287"/>
            <ac:spMk id="4" creationId="{2DEBCC4A-09A3-46FA-94B8-812D5A6C188D}"/>
          </ac:spMkLst>
        </pc:spChg>
        <pc:spChg chg="mod">
          <ac:chgData name="Napier, Jonathan B" userId="0408a67f-d0d6-4883-ae49-64b9c186bf64" providerId="ADAL" clId="{2296E998-59A1-4C2E-A332-C228C1B09326}" dt="2024-10-16T18:14:46.936" v="1854" actId="14100"/>
          <ac:spMkLst>
            <pc:docMk/>
            <pc:sldMk cId="1090776760" sldId="287"/>
            <ac:spMk id="5" creationId="{01A1DC4A-66FF-CA03-30D4-1D605A222BD1}"/>
          </ac:spMkLst>
        </pc:spChg>
        <pc:picChg chg="del">
          <ac:chgData name="Napier, Jonathan B" userId="0408a67f-d0d6-4883-ae49-64b9c186bf64" providerId="ADAL" clId="{2296E998-59A1-4C2E-A332-C228C1B09326}" dt="2024-10-16T18:14:16.908" v="1844" actId="478"/>
          <ac:picMkLst>
            <pc:docMk/>
            <pc:sldMk cId="1090776760" sldId="287"/>
            <ac:picMk id="6" creationId="{771DC85F-4BD6-49B2-5854-971C84ECFA32}"/>
          </ac:picMkLst>
        </pc:picChg>
        <pc:picChg chg="add del mod">
          <ac:chgData name="Napier, Jonathan B" userId="0408a67f-d0d6-4883-ae49-64b9c186bf64" providerId="ADAL" clId="{2296E998-59A1-4C2E-A332-C228C1B09326}" dt="2024-10-16T18:13:55.864" v="1839" actId="478"/>
          <ac:picMkLst>
            <pc:docMk/>
            <pc:sldMk cId="1090776760" sldId="287"/>
            <ac:picMk id="8" creationId="{1AAF0944-ECE8-3773-8809-98B76B88D0E9}"/>
          </ac:picMkLst>
        </pc:picChg>
        <pc:picChg chg="add del mod ord">
          <ac:chgData name="Napier, Jonathan B" userId="0408a67f-d0d6-4883-ae49-64b9c186bf64" providerId="ADAL" clId="{2296E998-59A1-4C2E-A332-C228C1B09326}" dt="2024-10-16T18:15:43.391" v="1857" actId="478"/>
          <ac:picMkLst>
            <pc:docMk/>
            <pc:sldMk cId="1090776760" sldId="287"/>
            <ac:picMk id="10" creationId="{BCC6D062-140C-084C-804B-61F23A0C4D15}"/>
          </ac:picMkLst>
        </pc:picChg>
        <pc:picChg chg="add mod">
          <ac:chgData name="Napier, Jonathan B" userId="0408a67f-d0d6-4883-ae49-64b9c186bf64" providerId="ADAL" clId="{2296E998-59A1-4C2E-A332-C228C1B09326}" dt="2024-10-16T18:15:43.821" v="1858"/>
          <ac:picMkLst>
            <pc:docMk/>
            <pc:sldMk cId="1090776760" sldId="287"/>
            <ac:picMk id="11" creationId="{784C59D6-78F4-25A4-6C35-7A36CDB21517}"/>
          </ac:picMkLst>
        </pc:picChg>
      </pc:sldChg>
      <pc:sldChg chg="addSp delSp modSp mod delCm">
        <pc:chgData name="Napier, Jonathan B" userId="0408a67f-d0d6-4883-ae49-64b9c186bf64" providerId="ADAL" clId="{2296E998-59A1-4C2E-A332-C228C1B09326}" dt="2024-10-16T21:53:25.314" v="2472" actId="478"/>
        <pc:sldMkLst>
          <pc:docMk/>
          <pc:sldMk cId="2132722733" sldId="288"/>
        </pc:sldMkLst>
        <pc:spChg chg="mod">
          <ac:chgData name="Napier, Jonathan B" userId="0408a67f-d0d6-4883-ae49-64b9c186bf64" providerId="ADAL" clId="{2296E998-59A1-4C2E-A332-C228C1B09326}" dt="2024-10-15T22:14:34.113" v="59"/>
          <ac:spMkLst>
            <pc:docMk/>
            <pc:sldMk cId="2132722733" sldId="288"/>
            <ac:spMk id="3" creationId="{6D50AF6E-CF6A-429E-A4B2-32D2D767B73B}"/>
          </ac:spMkLst>
        </pc:spChg>
        <pc:spChg chg="mod">
          <ac:chgData name="Napier, Jonathan B" userId="0408a67f-d0d6-4883-ae49-64b9c186bf64" providerId="ADAL" clId="{2296E998-59A1-4C2E-A332-C228C1B09326}" dt="2024-10-16T18:36:26.186" v="2138" actId="313"/>
          <ac:spMkLst>
            <pc:docMk/>
            <pc:sldMk cId="2132722733" sldId="288"/>
            <ac:spMk id="4" creationId="{2DEBCC4A-09A3-46FA-94B8-812D5A6C188D}"/>
          </ac:spMkLst>
        </pc:spChg>
        <pc:spChg chg="del">
          <ac:chgData name="Napier, Jonathan B" userId="0408a67f-d0d6-4883-ae49-64b9c186bf64" providerId="ADAL" clId="{2296E998-59A1-4C2E-A332-C228C1B09326}" dt="2024-10-16T18:35:41.362" v="2028" actId="478"/>
          <ac:spMkLst>
            <pc:docMk/>
            <pc:sldMk cId="2132722733" sldId="288"/>
            <ac:spMk id="5" creationId="{01A1DC4A-66FF-CA03-30D4-1D605A222BD1}"/>
          </ac:spMkLst>
        </pc:spChg>
        <pc:picChg chg="add mod">
          <ac:chgData name="Napier, Jonathan B" userId="0408a67f-d0d6-4883-ae49-64b9c186bf64" providerId="ADAL" clId="{2296E998-59A1-4C2E-A332-C228C1B09326}" dt="2024-10-16T21:53:23.361" v="2471" actId="14100"/>
          <ac:picMkLst>
            <pc:docMk/>
            <pc:sldMk cId="2132722733" sldId="288"/>
            <ac:picMk id="6" creationId="{23B012BA-723B-57D8-A928-FCD598D9AAAC}"/>
          </ac:picMkLst>
        </pc:picChg>
        <pc:picChg chg="del">
          <ac:chgData name="Napier, Jonathan B" userId="0408a67f-d0d6-4883-ae49-64b9c186bf64" providerId="ADAL" clId="{2296E998-59A1-4C2E-A332-C228C1B09326}" dt="2024-10-16T18:34:58.062" v="1963" actId="478"/>
          <ac:picMkLst>
            <pc:docMk/>
            <pc:sldMk cId="2132722733" sldId="288"/>
            <ac:picMk id="7" creationId="{AC224646-7488-D2D8-1053-F193FB69125A}"/>
          </ac:picMkLst>
        </pc:picChg>
        <pc:picChg chg="del">
          <ac:chgData name="Napier, Jonathan B" userId="0408a67f-d0d6-4883-ae49-64b9c186bf64" providerId="ADAL" clId="{2296E998-59A1-4C2E-A332-C228C1B09326}" dt="2024-10-16T18:34:15.285" v="1957" actId="478"/>
          <ac:picMkLst>
            <pc:docMk/>
            <pc:sldMk cId="2132722733" sldId="288"/>
            <ac:picMk id="8" creationId="{11A5EA69-5B16-452D-0216-F4B1B8DDCF24}"/>
          </ac:picMkLst>
        </pc:picChg>
        <pc:picChg chg="add del mod ord">
          <ac:chgData name="Napier, Jonathan B" userId="0408a67f-d0d6-4883-ae49-64b9c186bf64" providerId="ADAL" clId="{2296E998-59A1-4C2E-A332-C228C1B09326}" dt="2024-10-16T21:53:25.314" v="2472" actId="478"/>
          <ac:picMkLst>
            <pc:docMk/>
            <pc:sldMk cId="2132722733" sldId="288"/>
            <ac:picMk id="9" creationId="{CFD3650E-16CE-22A4-5A68-A255CEC4FD35}"/>
          </ac:picMkLst>
        </pc:picChg>
        <pc:extLst>
          <p:ext xmlns:p="http://schemas.openxmlformats.org/presentationml/2006/main" uri="{D6D511B9-2390-475A-947B-AFAB55BFBCF1}">
            <pc226:cmChg xmlns:pc226="http://schemas.microsoft.com/office/powerpoint/2022/06/main/command" chg="del">
              <pc226:chgData name="Napier, Jonathan B" userId="0408a67f-d0d6-4883-ae49-64b9c186bf64" providerId="ADAL" clId="{2296E998-59A1-4C2E-A332-C228C1B09326}" dt="2024-10-16T18:37:10.348" v="2139"/>
              <pc2:cmMkLst xmlns:pc2="http://schemas.microsoft.com/office/powerpoint/2019/9/main/command">
                <pc:docMk/>
                <pc:sldMk cId="2132722733" sldId="288"/>
                <pc2:cmMk id="{B0CAF008-41DC-4409-BAF8-14FF290BD6E0}"/>
              </pc2:cmMkLst>
            </pc226:cmChg>
          </p:ext>
        </pc:extLst>
      </pc:sldChg>
      <pc:sldChg chg="modSp mod">
        <pc:chgData name="Napier, Jonathan B" userId="0408a67f-d0d6-4883-ae49-64b9c186bf64" providerId="ADAL" clId="{2296E998-59A1-4C2E-A332-C228C1B09326}" dt="2024-10-15T22:14:37.387" v="60"/>
        <pc:sldMkLst>
          <pc:docMk/>
          <pc:sldMk cId="3572898866" sldId="289"/>
        </pc:sldMkLst>
        <pc:spChg chg="mod">
          <ac:chgData name="Napier, Jonathan B" userId="0408a67f-d0d6-4883-ae49-64b9c186bf64" providerId="ADAL" clId="{2296E998-59A1-4C2E-A332-C228C1B09326}" dt="2024-10-15T22:14:37.387" v="60"/>
          <ac:spMkLst>
            <pc:docMk/>
            <pc:sldMk cId="3572898866" sldId="289"/>
            <ac:spMk id="3" creationId="{6D50AF6E-CF6A-429E-A4B2-32D2D767B73B}"/>
          </ac:spMkLst>
        </pc:spChg>
      </pc:sldChg>
      <pc:sldChg chg="addSp delSp modSp mod">
        <pc:chgData name="Napier, Jonathan B" userId="0408a67f-d0d6-4883-ae49-64b9c186bf64" providerId="ADAL" clId="{2296E998-59A1-4C2E-A332-C228C1B09326}" dt="2024-10-16T22:26:34.158" v="2482" actId="478"/>
        <pc:sldMkLst>
          <pc:docMk/>
          <pc:sldMk cId="2882416169" sldId="290"/>
        </pc:sldMkLst>
        <pc:spChg chg="mod">
          <ac:chgData name="Napier, Jonathan B" userId="0408a67f-d0d6-4883-ae49-64b9c186bf64" providerId="ADAL" clId="{2296E998-59A1-4C2E-A332-C228C1B09326}" dt="2024-10-15T22:14:39.593" v="61"/>
          <ac:spMkLst>
            <pc:docMk/>
            <pc:sldMk cId="2882416169" sldId="290"/>
            <ac:spMk id="3" creationId="{6D50AF6E-CF6A-429E-A4B2-32D2D767B73B}"/>
          </ac:spMkLst>
        </pc:spChg>
        <pc:picChg chg="del">
          <ac:chgData name="Napier, Jonathan B" userId="0408a67f-d0d6-4883-ae49-64b9c186bf64" providerId="ADAL" clId="{2296E998-59A1-4C2E-A332-C228C1B09326}" dt="2024-10-16T22:26:04.403" v="2476" actId="478"/>
          <ac:picMkLst>
            <pc:docMk/>
            <pc:sldMk cId="2882416169" sldId="290"/>
            <ac:picMk id="7" creationId="{DBBFA609-B81F-3C98-CE86-D6D9BE7A05F2}"/>
          </ac:picMkLst>
        </pc:picChg>
        <pc:picChg chg="del">
          <ac:chgData name="Napier, Jonathan B" userId="0408a67f-d0d6-4883-ae49-64b9c186bf64" providerId="ADAL" clId="{2296E998-59A1-4C2E-A332-C228C1B09326}" dt="2024-10-16T22:26:00.615" v="2474" actId="478"/>
          <ac:picMkLst>
            <pc:docMk/>
            <pc:sldMk cId="2882416169" sldId="290"/>
            <ac:picMk id="8" creationId="{7ABAA568-9913-F8BF-2E8E-609110BFAFB2}"/>
          </ac:picMkLst>
        </pc:picChg>
        <pc:picChg chg="add del mod">
          <ac:chgData name="Napier, Jonathan B" userId="0408a67f-d0d6-4883-ae49-64b9c186bf64" providerId="ADAL" clId="{2296E998-59A1-4C2E-A332-C228C1B09326}" dt="2024-10-16T22:26:34.158" v="2482" actId="478"/>
          <ac:picMkLst>
            <pc:docMk/>
            <pc:sldMk cId="2882416169" sldId="290"/>
            <ac:picMk id="9" creationId="{F0827DE0-14EA-4087-592C-7E4DA9D9EF44}"/>
          </ac:picMkLst>
        </pc:picChg>
        <pc:picChg chg="add mod ord">
          <ac:chgData name="Napier, Jonathan B" userId="0408a67f-d0d6-4883-ae49-64b9c186bf64" providerId="ADAL" clId="{2296E998-59A1-4C2E-A332-C228C1B09326}" dt="2024-10-16T22:26:33.144" v="2481" actId="167"/>
          <ac:picMkLst>
            <pc:docMk/>
            <pc:sldMk cId="2882416169" sldId="290"/>
            <ac:picMk id="11" creationId="{543685C3-7ECD-2EC8-A4E8-88461451FB8E}"/>
          </ac:picMkLst>
        </pc:picChg>
      </pc:sldChg>
      <pc:sldChg chg="addSp delSp modSp mod">
        <pc:chgData name="Napier, Jonathan B" userId="0408a67f-d0d6-4883-ae49-64b9c186bf64" providerId="ADAL" clId="{2296E998-59A1-4C2E-A332-C228C1B09326}" dt="2024-10-16T22:47:29.772" v="2568" actId="20577"/>
        <pc:sldMkLst>
          <pc:docMk/>
          <pc:sldMk cId="3354581332" sldId="291"/>
        </pc:sldMkLst>
        <pc:spChg chg="mod">
          <ac:chgData name="Napier, Jonathan B" userId="0408a67f-d0d6-4883-ae49-64b9c186bf64" providerId="ADAL" clId="{2296E998-59A1-4C2E-A332-C228C1B09326}" dt="2024-10-15T22:14:42.544" v="62"/>
          <ac:spMkLst>
            <pc:docMk/>
            <pc:sldMk cId="3354581332" sldId="291"/>
            <ac:spMk id="3" creationId="{6D50AF6E-CF6A-429E-A4B2-32D2D767B73B}"/>
          </ac:spMkLst>
        </pc:spChg>
        <pc:spChg chg="mod">
          <ac:chgData name="Napier, Jonathan B" userId="0408a67f-d0d6-4883-ae49-64b9c186bf64" providerId="ADAL" clId="{2296E998-59A1-4C2E-A332-C228C1B09326}" dt="2024-10-16T22:47:29.772" v="2568" actId="20577"/>
          <ac:spMkLst>
            <pc:docMk/>
            <pc:sldMk cId="3354581332" sldId="291"/>
            <ac:spMk id="4" creationId="{2DEBCC4A-09A3-46FA-94B8-812D5A6C188D}"/>
          </ac:spMkLst>
        </pc:spChg>
        <pc:picChg chg="del">
          <ac:chgData name="Napier, Jonathan B" userId="0408a67f-d0d6-4883-ae49-64b9c186bf64" providerId="ADAL" clId="{2296E998-59A1-4C2E-A332-C228C1B09326}" dt="2024-10-16T22:42:17.776" v="2484" actId="478"/>
          <ac:picMkLst>
            <pc:docMk/>
            <pc:sldMk cId="3354581332" sldId="291"/>
            <ac:picMk id="6" creationId="{44A5E6D2-1F9B-BB4D-A773-E08E5A154E75}"/>
          </ac:picMkLst>
        </pc:picChg>
        <pc:picChg chg="add del mod">
          <ac:chgData name="Napier, Jonathan B" userId="0408a67f-d0d6-4883-ae49-64b9c186bf64" providerId="ADAL" clId="{2296E998-59A1-4C2E-A332-C228C1B09326}" dt="2024-10-16T22:42:37.991" v="2487" actId="478"/>
          <ac:picMkLst>
            <pc:docMk/>
            <pc:sldMk cId="3354581332" sldId="291"/>
            <ac:picMk id="7" creationId="{3412381E-AB64-973D-1F3E-FB4D57F093ED}"/>
          </ac:picMkLst>
        </pc:picChg>
        <pc:picChg chg="add del mod">
          <ac:chgData name="Napier, Jonathan B" userId="0408a67f-d0d6-4883-ae49-64b9c186bf64" providerId="ADAL" clId="{2296E998-59A1-4C2E-A332-C228C1B09326}" dt="2024-10-16T22:43:32.403" v="2494" actId="478"/>
          <ac:picMkLst>
            <pc:docMk/>
            <pc:sldMk cId="3354581332" sldId="291"/>
            <ac:picMk id="9" creationId="{72EAAEC3-EE37-2B4A-8B4C-17B41CFB55B7}"/>
          </ac:picMkLst>
        </pc:picChg>
        <pc:picChg chg="add mod ord">
          <ac:chgData name="Napier, Jonathan B" userId="0408a67f-d0d6-4883-ae49-64b9c186bf64" providerId="ADAL" clId="{2296E998-59A1-4C2E-A332-C228C1B09326}" dt="2024-10-16T22:43:31.294" v="2493" actId="167"/>
          <ac:picMkLst>
            <pc:docMk/>
            <pc:sldMk cId="3354581332" sldId="291"/>
            <ac:picMk id="11" creationId="{6D940117-E912-AFF4-D7FE-D16FF14046AB}"/>
          </ac:picMkLst>
        </pc:picChg>
      </pc:sldChg>
      <pc:sldChg chg="modSp mod delCm">
        <pc:chgData name="Napier, Jonathan B" userId="0408a67f-d0d6-4883-ae49-64b9c186bf64" providerId="ADAL" clId="{2296E998-59A1-4C2E-A332-C228C1B09326}" dt="2024-10-16T22:05:39.115" v="2473"/>
        <pc:sldMkLst>
          <pc:docMk/>
          <pc:sldMk cId="4090920788" sldId="292"/>
        </pc:sldMkLst>
        <pc:spChg chg="mod">
          <ac:chgData name="Napier, Jonathan B" userId="0408a67f-d0d6-4883-ae49-64b9c186bf64" providerId="ADAL" clId="{2296E998-59A1-4C2E-A332-C228C1B09326}" dt="2024-10-15T22:14:45.407" v="63"/>
          <ac:spMkLst>
            <pc:docMk/>
            <pc:sldMk cId="4090920788" sldId="292"/>
            <ac:spMk id="3" creationId="{6D50AF6E-CF6A-429E-A4B2-32D2D767B73B}"/>
          </ac:spMkLst>
        </pc:spChg>
        <pc:extLst>
          <p:ext xmlns:p="http://schemas.openxmlformats.org/presentationml/2006/main" uri="{D6D511B9-2390-475A-947B-AFAB55BFBCF1}">
            <pc226:cmChg xmlns:pc226="http://schemas.microsoft.com/office/powerpoint/2022/06/main/command" chg="del">
              <pc226:chgData name="Napier, Jonathan B" userId="0408a67f-d0d6-4883-ae49-64b9c186bf64" providerId="ADAL" clId="{2296E998-59A1-4C2E-A332-C228C1B09326}" dt="2024-10-16T22:05:39.115" v="2473"/>
              <pc2:cmMkLst xmlns:pc2="http://schemas.microsoft.com/office/powerpoint/2019/9/main/command">
                <pc:docMk/>
                <pc:sldMk cId="4090920788" sldId="292"/>
                <pc2:cmMk id="{10C558A1-836F-49EA-B396-0601071D96AF}"/>
              </pc2:cmMkLst>
            </pc226:cmChg>
          </p:ext>
        </pc:extLst>
      </pc:sldChg>
      <pc:sldChg chg="modSp mod">
        <pc:chgData name="Napier, Jonathan B" userId="0408a67f-d0d6-4883-ae49-64b9c186bf64" providerId="ADAL" clId="{2296E998-59A1-4C2E-A332-C228C1B09326}" dt="2024-10-15T22:14:49.050" v="64"/>
        <pc:sldMkLst>
          <pc:docMk/>
          <pc:sldMk cId="62939033" sldId="293"/>
        </pc:sldMkLst>
        <pc:spChg chg="mod">
          <ac:chgData name="Napier, Jonathan B" userId="0408a67f-d0d6-4883-ae49-64b9c186bf64" providerId="ADAL" clId="{2296E998-59A1-4C2E-A332-C228C1B09326}" dt="2024-10-15T22:14:49.050" v="64"/>
          <ac:spMkLst>
            <pc:docMk/>
            <pc:sldMk cId="62939033" sldId="293"/>
            <ac:spMk id="3" creationId="{6D50AF6E-CF6A-429E-A4B2-32D2D767B73B}"/>
          </ac:spMkLst>
        </pc:spChg>
      </pc:sldChg>
      <pc:sldChg chg="modSp mod">
        <pc:chgData name="Napier, Jonathan B" userId="0408a67f-d0d6-4883-ae49-64b9c186bf64" providerId="ADAL" clId="{2296E998-59A1-4C2E-A332-C228C1B09326}" dt="2024-10-15T22:14:51.317" v="65"/>
        <pc:sldMkLst>
          <pc:docMk/>
          <pc:sldMk cId="3363001841" sldId="294"/>
        </pc:sldMkLst>
        <pc:spChg chg="mod">
          <ac:chgData name="Napier, Jonathan B" userId="0408a67f-d0d6-4883-ae49-64b9c186bf64" providerId="ADAL" clId="{2296E998-59A1-4C2E-A332-C228C1B09326}" dt="2024-10-15T22:14:51.317" v="65"/>
          <ac:spMkLst>
            <pc:docMk/>
            <pc:sldMk cId="3363001841" sldId="294"/>
            <ac:spMk id="3" creationId="{6D50AF6E-CF6A-429E-A4B2-32D2D767B73B}"/>
          </ac:spMkLst>
        </pc:spChg>
      </pc:sldChg>
      <pc:sldChg chg="modSp mod">
        <pc:chgData name="Napier, Jonathan B" userId="0408a67f-d0d6-4883-ae49-64b9c186bf64" providerId="ADAL" clId="{2296E998-59A1-4C2E-A332-C228C1B09326}" dt="2024-10-15T22:14:54.457" v="66"/>
        <pc:sldMkLst>
          <pc:docMk/>
          <pc:sldMk cId="578412945" sldId="295"/>
        </pc:sldMkLst>
        <pc:spChg chg="mod">
          <ac:chgData name="Napier, Jonathan B" userId="0408a67f-d0d6-4883-ae49-64b9c186bf64" providerId="ADAL" clId="{2296E998-59A1-4C2E-A332-C228C1B09326}" dt="2024-10-15T22:14:54.457" v="66"/>
          <ac:spMkLst>
            <pc:docMk/>
            <pc:sldMk cId="578412945" sldId="295"/>
            <ac:spMk id="3" creationId="{6D50AF6E-CF6A-429E-A4B2-32D2D767B73B}"/>
          </ac:spMkLst>
        </pc:spChg>
      </pc:sldChg>
      <pc:sldChg chg="modSp mod">
        <pc:chgData name="Napier, Jonathan B" userId="0408a67f-d0d6-4883-ae49-64b9c186bf64" providerId="ADAL" clId="{2296E998-59A1-4C2E-A332-C228C1B09326}" dt="2024-10-18T18:48:52.920" v="2656" actId="20577"/>
        <pc:sldMkLst>
          <pc:docMk/>
          <pc:sldMk cId="885379437" sldId="301"/>
        </pc:sldMkLst>
        <pc:spChg chg="mod">
          <ac:chgData name="Napier, Jonathan B" userId="0408a67f-d0d6-4883-ae49-64b9c186bf64" providerId="ADAL" clId="{2296E998-59A1-4C2E-A332-C228C1B09326}" dt="2024-10-18T18:48:52.920" v="2656" actId="20577"/>
          <ac:spMkLst>
            <pc:docMk/>
            <pc:sldMk cId="885379437" sldId="301"/>
            <ac:spMk id="4" creationId="{0FEAF8BC-64B9-6324-B011-AECF1E21A4D5}"/>
          </ac:spMkLst>
        </pc:spChg>
      </pc:sldChg>
      <pc:sldChg chg="delCm">
        <pc:chgData name="Napier, Jonathan B" userId="0408a67f-d0d6-4883-ae49-64b9c186bf64" providerId="ADAL" clId="{2296E998-59A1-4C2E-A332-C228C1B09326}" dt="2024-10-16T22:54:09.508" v="2569"/>
        <pc:sldMkLst>
          <pc:docMk/>
          <pc:sldMk cId="2609675904" sldId="310"/>
        </pc:sldMkLst>
        <pc:extLst>
          <p:ext xmlns:p="http://schemas.openxmlformats.org/presentationml/2006/main" uri="{D6D511B9-2390-475A-947B-AFAB55BFBCF1}">
            <pc226:cmChg xmlns:pc226="http://schemas.microsoft.com/office/powerpoint/2022/06/main/command" chg="del">
              <pc226:chgData name="Napier, Jonathan B" userId="0408a67f-d0d6-4883-ae49-64b9c186bf64" providerId="ADAL" clId="{2296E998-59A1-4C2E-A332-C228C1B09326}" dt="2024-10-16T22:54:09.508" v="2569"/>
              <pc2:cmMkLst xmlns:pc2="http://schemas.microsoft.com/office/powerpoint/2019/9/main/command">
                <pc:docMk/>
                <pc:sldMk cId="2609675904" sldId="310"/>
                <pc2:cmMk id="{D98A4A36-D6E1-4481-B721-B12E862D867B}"/>
              </pc2:cmMkLst>
            </pc226:cmChg>
          </p:ext>
        </pc:extLst>
      </pc:sldChg>
      <pc:sldChg chg="modSp new add del mod">
        <pc:chgData name="Napier, Jonathan B" userId="0408a67f-d0d6-4883-ae49-64b9c186bf64" providerId="ADAL" clId="{2296E998-59A1-4C2E-A332-C228C1B09326}" dt="2024-10-16T18:18:00.480" v="1934" actId="20577"/>
        <pc:sldMkLst>
          <pc:docMk/>
          <pc:sldMk cId="2492306852" sldId="312"/>
        </pc:sldMkLst>
        <pc:spChg chg="mod">
          <ac:chgData name="Napier, Jonathan B" userId="0408a67f-d0d6-4883-ae49-64b9c186bf64" providerId="ADAL" clId="{2296E998-59A1-4C2E-A332-C228C1B09326}" dt="2024-10-15T22:17:43.453" v="159" actId="20577"/>
          <ac:spMkLst>
            <pc:docMk/>
            <pc:sldMk cId="2492306852" sldId="312"/>
            <ac:spMk id="3" creationId="{6BEDE243-B503-32C6-6663-EBD220D90E77}"/>
          </ac:spMkLst>
        </pc:spChg>
        <pc:spChg chg="mod">
          <ac:chgData name="Napier, Jonathan B" userId="0408a67f-d0d6-4883-ae49-64b9c186bf64" providerId="ADAL" clId="{2296E998-59A1-4C2E-A332-C228C1B09326}" dt="2024-10-16T18:18:00.480" v="1934" actId="20577"/>
          <ac:spMkLst>
            <pc:docMk/>
            <pc:sldMk cId="2492306852" sldId="312"/>
            <ac:spMk id="4" creationId="{F8F7F3E1-2C4B-DCB5-F81E-03BC80A87D38}"/>
          </ac:spMkLst>
        </pc:spChg>
      </pc:sldChg>
      <pc:sldChg chg="addSp modSp new mod">
        <pc:chgData name="Napier, Jonathan B" userId="0408a67f-d0d6-4883-ae49-64b9c186bf64" providerId="ADAL" clId="{2296E998-59A1-4C2E-A332-C228C1B09326}" dt="2024-10-18T19:30:34.944" v="2664" actId="20577"/>
        <pc:sldMkLst>
          <pc:docMk/>
          <pc:sldMk cId="704558909" sldId="313"/>
        </pc:sldMkLst>
        <pc:spChg chg="mod">
          <ac:chgData name="Napier, Jonathan B" userId="0408a67f-d0d6-4883-ae49-64b9c186bf64" providerId="ADAL" clId="{2296E998-59A1-4C2E-A332-C228C1B09326}" dt="2024-10-15T22:23:51.653" v="234" actId="20577"/>
          <ac:spMkLst>
            <pc:docMk/>
            <pc:sldMk cId="704558909" sldId="313"/>
            <ac:spMk id="3" creationId="{40046BBE-AD62-DB96-ABA1-977AF3CCCDC0}"/>
          </ac:spMkLst>
        </pc:spChg>
        <pc:spChg chg="mod">
          <ac:chgData name="Napier, Jonathan B" userId="0408a67f-d0d6-4883-ae49-64b9c186bf64" providerId="ADAL" clId="{2296E998-59A1-4C2E-A332-C228C1B09326}" dt="2024-10-18T19:30:34.944" v="2664" actId="20577"/>
          <ac:spMkLst>
            <pc:docMk/>
            <pc:sldMk cId="704558909" sldId="313"/>
            <ac:spMk id="4" creationId="{76FE2663-FD23-20CA-2D54-FC604EEA025C}"/>
          </ac:spMkLst>
        </pc:spChg>
        <pc:picChg chg="add mod">
          <ac:chgData name="Napier, Jonathan B" userId="0408a67f-d0d6-4883-ae49-64b9c186bf64" providerId="ADAL" clId="{2296E998-59A1-4C2E-A332-C228C1B09326}" dt="2024-10-15T22:28:25.398" v="602" actId="1076"/>
          <ac:picMkLst>
            <pc:docMk/>
            <pc:sldMk cId="704558909" sldId="313"/>
            <ac:picMk id="6" creationId="{06B350DC-2558-CE01-EDBA-ED1E913D2756}"/>
          </ac:picMkLst>
        </pc:picChg>
      </pc:sldChg>
      <pc:sldChg chg="add del">
        <pc:chgData name="Napier, Jonathan B" userId="0408a67f-d0d6-4883-ae49-64b9c186bf64" providerId="ADAL" clId="{2296E998-59A1-4C2E-A332-C228C1B09326}" dt="2024-10-15T22:17:39.788" v="148"/>
        <pc:sldMkLst>
          <pc:docMk/>
          <pc:sldMk cId="2062252926" sldId="313"/>
        </pc:sldMkLst>
      </pc:sldChg>
      <pc:sldChg chg="addSp modSp new mod">
        <pc:chgData name="Napier, Jonathan B" userId="0408a67f-d0d6-4883-ae49-64b9c186bf64" providerId="ADAL" clId="{2296E998-59A1-4C2E-A332-C228C1B09326}" dt="2024-10-15T22:54:05.721" v="790" actId="20577"/>
        <pc:sldMkLst>
          <pc:docMk/>
          <pc:sldMk cId="146221634" sldId="314"/>
        </pc:sldMkLst>
        <pc:spChg chg="mod">
          <ac:chgData name="Napier, Jonathan B" userId="0408a67f-d0d6-4883-ae49-64b9c186bf64" providerId="ADAL" clId="{2296E998-59A1-4C2E-A332-C228C1B09326}" dt="2024-10-15T22:36:04.697" v="671"/>
          <ac:spMkLst>
            <pc:docMk/>
            <pc:sldMk cId="146221634" sldId="314"/>
            <ac:spMk id="3" creationId="{41C13656-4133-F147-560A-6025641176AC}"/>
          </ac:spMkLst>
        </pc:spChg>
        <pc:spChg chg="mod">
          <ac:chgData name="Napier, Jonathan B" userId="0408a67f-d0d6-4883-ae49-64b9c186bf64" providerId="ADAL" clId="{2296E998-59A1-4C2E-A332-C228C1B09326}" dt="2024-10-15T22:54:05.721" v="790" actId="20577"/>
          <ac:spMkLst>
            <pc:docMk/>
            <pc:sldMk cId="146221634" sldId="314"/>
            <ac:spMk id="4" creationId="{8DC537D9-1093-07F4-95EC-9BF4D351EFB4}"/>
          </ac:spMkLst>
        </pc:spChg>
        <pc:picChg chg="add mod">
          <ac:chgData name="Napier, Jonathan B" userId="0408a67f-d0d6-4883-ae49-64b9c186bf64" providerId="ADAL" clId="{2296E998-59A1-4C2E-A332-C228C1B09326}" dt="2024-10-15T22:43:26.279" v="715" actId="1076"/>
          <ac:picMkLst>
            <pc:docMk/>
            <pc:sldMk cId="146221634" sldId="314"/>
            <ac:picMk id="6" creationId="{ECD83372-9656-47B4-0F1C-36AD4C57B905}"/>
          </ac:picMkLst>
        </pc:picChg>
      </pc:sldChg>
      <pc:sldChg chg="addSp delSp modSp add mod">
        <pc:chgData name="Napier, Jonathan B" userId="0408a67f-d0d6-4883-ae49-64b9c186bf64" providerId="ADAL" clId="{2296E998-59A1-4C2E-A332-C228C1B09326}" dt="2024-10-16T14:52:08.620" v="1297" actId="14100"/>
        <pc:sldMkLst>
          <pc:docMk/>
          <pc:sldMk cId="1606651472" sldId="315"/>
        </pc:sldMkLst>
        <pc:spChg chg="del">
          <ac:chgData name="Napier, Jonathan B" userId="0408a67f-d0d6-4883-ae49-64b9c186bf64" providerId="ADAL" clId="{2296E998-59A1-4C2E-A332-C228C1B09326}" dt="2024-10-16T14:50:06.706" v="1201" actId="478"/>
          <ac:spMkLst>
            <pc:docMk/>
            <pc:sldMk cId="1606651472" sldId="315"/>
            <ac:spMk id="4" creationId="{2DEBCC4A-09A3-46FA-94B8-812D5A6C188D}"/>
          </ac:spMkLst>
        </pc:spChg>
        <pc:spChg chg="mod">
          <ac:chgData name="Napier, Jonathan B" userId="0408a67f-d0d6-4883-ae49-64b9c186bf64" providerId="ADAL" clId="{2296E998-59A1-4C2E-A332-C228C1B09326}" dt="2024-10-16T14:52:08.620" v="1297" actId="14100"/>
          <ac:spMkLst>
            <pc:docMk/>
            <pc:sldMk cId="1606651472" sldId="315"/>
            <ac:spMk id="5" creationId="{99500FC9-AEB6-0FCB-92E3-75E19BD586C9}"/>
          </ac:spMkLst>
        </pc:spChg>
        <pc:spChg chg="add del mod">
          <ac:chgData name="Napier, Jonathan B" userId="0408a67f-d0d6-4883-ae49-64b9c186bf64" providerId="ADAL" clId="{2296E998-59A1-4C2E-A332-C228C1B09326}" dt="2024-10-16T14:52:01.152" v="1295" actId="478"/>
          <ac:spMkLst>
            <pc:docMk/>
            <pc:sldMk cId="1606651472" sldId="315"/>
            <ac:spMk id="10" creationId="{4569F1B2-C0DB-5893-884D-C9FFA932B72A}"/>
          </ac:spMkLst>
        </pc:spChg>
        <pc:picChg chg="del">
          <ac:chgData name="Napier, Jonathan B" userId="0408a67f-d0d6-4883-ae49-64b9c186bf64" providerId="ADAL" clId="{2296E998-59A1-4C2E-A332-C228C1B09326}" dt="2024-10-16T14:49:44.203" v="1195" actId="478"/>
          <ac:picMkLst>
            <pc:docMk/>
            <pc:sldMk cId="1606651472" sldId="315"/>
            <ac:picMk id="7" creationId="{0F111468-7C61-C2C5-1082-63C4B2CD1C1C}"/>
          </ac:picMkLst>
        </pc:picChg>
        <pc:picChg chg="add mod ord">
          <ac:chgData name="Napier, Jonathan B" userId="0408a67f-d0d6-4883-ae49-64b9c186bf64" providerId="ADAL" clId="{2296E998-59A1-4C2E-A332-C228C1B09326}" dt="2024-10-16T14:49:42.284" v="1194" actId="167"/>
          <ac:picMkLst>
            <pc:docMk/>
            <pc:sldMk cId="1606651472" sldId="315"/>
            <ac:picMk id="8" creationId="{0DDEBC1E-4092-6D95-E2B0-412410F59136}"/>
          </ac:picMkLst>
        </pc:picChg>
      </pc:sldChg>
      <pc:sldChg chg="delSp modSp add mod ord">
        <pc:chgData name="Napier, Jonathan B" userId="0408a67f-d0d6-4883-ae49-64b9c186bf64" providerId="ADAL" clId="{2296E998-59A1-4C2E-A332-C228C1B09326}" dt="2024-10-16T14:51:48.116" v="1294" actId="20577"/>
        <pc:sldMkLst>
          <pc:docMk/>
          <pc:sldMk cId="2671504398" sldId="316"/>
        </pc:sldMkLst>
        <pc:spChg chg="mod">
          <ac:chgData name="Napier, Jonathan B" userId="0408a67f-d0d6-4883-ae49-64b9c186bf64" providerId="ADAL" clId="{2296E998-59A1-4C2E-A332-C228C1B09326}" dt="2024-10-16T14:51:48.116" v="1294" actId="20577"/>
          <ac:spMkLst>
            <pc:docMk/>
            <pc:sldMk cId="2671504398" sldId="316"/>
            <ac:spMk id="4" creationId="{2DEBCC4A-09A3-46FA-94B8-812D5A6C188D}"/>
          </ac:spMkLst>
        </pc:spChg>
        <pc:spChg chg="del">
          <ac:chgData name="Napier, Jonathan B" userId="0408a67f-d0d6-4883-ae49-64b9c186bf64" providerId="ADAL" clId="{2296E998-59A1-4C2E-A332-C228C1B09326}" dt="2024-10-16T14:49:58.489" v="1198" actId="478"/>
          <ac:spMkLst>
            <pc:docMk/>
            <pc:sldMk cId="2671504398" sldId="316"/>
            <ac:spMk id="5" creationId="{99500FC9-AEB6-0FCB-92E3-75E19BD586C9}"/>
          </ac:spMkLst>
        </pc:spChg>
      </pc:sldChg>
      <pc:sldChg chg="new del">
        <pc:chgData name="Napier, Jonathan B" userId="0408a67f-d0d6-4883-ae49-64b9c186bf64" providerId="ADAL" clId="{2296E998-59A1-4C2E-A332-C228C1B09326}" dt="2024-10-16T14:50:24.360" v="1213" actId="680"/>
        <pc:sldMkLst>
          <pc:docMk/>
          <pc:sldMk cId="1248028050" sldId="317"/>
        </pc:sldMkLst>
      </pc:sldChg>
      <pc:sldChg chg="new del">
        <pc:chgData name="Napier, Jonathan B" userId="0408a67f-d0d6-4883-ae49-64b9c186bf64" providerId="ADAL" clId="{2296E998-59A1-4C2E-A332-C228C1B09326}" dt="2024-10-16T15:39:57.994" v="1423" actId="680"/>
        <pc:sldMkLst>
          <pc:docMk/>
          <pc:sldMk cId="2732008811" sldId="317"/>
        </pc:sldMkLst>
      </pc:sldChg>
      <pc:sldChg chg="addSp delSp modSp add mod">
        <pc:chgData name="Napier, Jonathan B" userId="0408a67f-d0d6-4883-ae49-64b9c186bf64" providerId="ADAL" clId="{2296E998-59A1-4C2E-A332-C228C1B09326}" dt="2024-10-16T15:57:13.747" v="1786" actId="20577"/>
        <pc:sldMkLst>
          <pc:docMk/>
          <pc:sldMk cId="3936305130" sldId="317"/>
        </pc:sldMkLst>
        <pc:spChg chg="mod">
          <ac:chgData name="Napier, Jonathan B" userId="0408a67f-d0d6-4883-ae49-64b9c186bf64" providerId="ADAL" clId="{2296E998-59A1-4C2E-A332-C228C1B09326}" dt="2024-10-16T15:57:13.747" v="1786" actId="20577"/>
          <ac:spMkLst>
            <pc:docMk/>
            <pc:sldMk cId="3936305130" sldId="317"/>
            <ac:spMk id="4" creationId="{2DEBCC4A-09A3-46FA-94B8-812D5A6C188D}"/>
          </ac:spMkLst>
        </pc:spChg>
        <pc:spChg chg="del mod">
          <ac:chgData name="Napier, Jonathan B" userId="0408a67f-d0d6-4883-ae49-64b9c186bf64" providerId="ADAL" clId="{2296E998-59A1-4C2E-A332-C228C1B09326}" dt="2024-10-16T15:45:04.471" v="1430" actId="478"/>
          <ac:spMkLst>
            <pc:docMk/>
            <pc:sldMk cId="3936305130" sldId="317"/>
            <ac:spMk id="5" creationId="{01A1DC4A-66FF-CA03-30D4-1D605A222BD1}"/>
          </ac:spMkLst>
        </pc:spChg>
        <pc:picChg chg="add del mod">
          <ac:chgData name="Napier, Jonathan B" userId="0408a67f-d0d6-4883-ae49-64b9c186bf64" providerId="ADAL" clId="{2296E998-59A1-4C2E-A332-C228C1B09326}" dt="2024-10-16T15:48:32.034" v="1536" actId="478"/>
          <ac:picMkLst>
            <pc:docMk/>
            <pc:sldMk cId="3936305130" sldId="317"/>
            <ac:picMk id="7" creationId="{3B5BDB50-EC21-F64F-2A0E-CD83C00741A1}"/>
          </ac:picMkLst>
        </pc:picChg>
        <pc:picChg chg="add mod ord">
          <ac:chgData name="Napier, Jonathan B" userId="0408a67f-d0d6-4883-ae49-64b9c186bf64" providerId="ADAL" clId="{2296E998-59A1-4C2E-A332-C228C1B09326}" dt="2024-10-16T15:48:30.864" v="1535" actId="167"/>
          <ac:picMkLst>
            <pc:docMk/>
            <pc:sldMk cId="3936305130" sldId="317"/>
            <ac:picMk id="9" creationId="{5A674BE5-487F-4733-E601-2A54A4A5ECC6}"/>
          </ac:picMkLst>
        </pc:picChg>
        <pc:picChg chg="del">
          <ac:chgData name="Napier, Jonathan B" userId="0408a67f-d0d6-4883-ae49-64b9c186bf64" providerId="ADAL" clId="{2296E998-59A1-4C2E-A332-C228C1B09326}" dt="2024-10-16T15:40:15.268" v="1428" actId="478"/>
          <ac:picMkLst>
            <pc:docMk/>
            <pc:sldMk cId="3936305130" sldId="317"/>
            <ac:picMk id="10" creationId="{664B3DCD-05B6-5F98-D1D6-9714FB4FB708}"/>
          </ac:picMkLst>
        </pc:picChg>
      </pc:sldChg>
      <pc:sldChg chg="addSp delSp modSp add mod">
        <pc:chgData name="Napier, Jonathan B" userId="0408a67f-d0d6-4883-ae49-64b9c186bf64" providerId="ADAL" clId="{2296E998-59A1-4C2E-A332-C228C1B09326}" dt="2024-10-16T21:51:49.815" v="2468" actId="478"/>
        <pc:sldMkLst>
          <pc:docMk/>
          <pc:sldMk cId="3757430986" sldId="318"/>
        </pc:sldMkLst>
        <pc:spChg chg="mod">
          <ac:chgData name="Napier, Jonathan B" userId="0408a67f-d0d6-4883-ae49-64b9c186bf64" providerId="ADAL" clId="{2296E998-59A1-4C2E-A332-C228C1B09326}" dt="2024-10-16T21:26:26.484" v="2463" actId="20577"/>
          <ac:spMkLst>
            <pc:docMk/>
            <pc:sldMk cId="3757430986" sldId="318"/>
            <ac:spMk id="4" creationId="{2DEBCC4A-09A3-46FA-94B8-812D5A6C188D}"/>
          </ac:spMkLst>
        </pc:spChg>
        <pc:picChg chg="add del mod ord">
          <ac:chgData name="Napier, Jonathan B" userId="0408a67f-d0d6-4883-ae49-64b9c186bf64" providerId="ADAL" clId="{2296E998-59A1-4C2E-A332-C228C1B09326}" dt="2024-10-16T21:51:49.815" v="2468" actId="478"/>
          <ac:picMkLst>
            <pc:docMk/>
            <pc:sldMk cId="3757430986" sldId="318"/>
            <ac:picMk id="6" creationId="{E054171C-B9EB-A9AB-D8DB-219FD8508F20}"/>
          </ac:picMkLst>
        </pc:picChg>
        <pc:picChg chg="add mod ord">
          <ac:chgData name="Napier, Jonathan B" userId="0408a67f-d0d6-4883-ae49-64b9c186bf64" providerId="ADAL" clId="{2296E998-59A1-4C2E-A332-C228C1B09326}" dt="2024-10-16T21:51:48.097" v="2467" actId="167"/>
          <ac:picMkLst>
            <pc:docMk/>
            <pc:sldMk cId="3757430986" sldId="318"/>
            <ac:picMk id="7" creationId="{6B7A74DA-2ECA-73E9-A2AA-851098BB2B51}"/>
          </ac:picMkLst>
        </pc:picChg>
        <pc:picChg chg="del">
          <ac:chgData name="Napier, Jonathan B" userId="0408a67f-d0d6-4883-ae49-64b9c186bf64" providerId="ADAL" clId="{2296E998-59A1-4C2E-A332-C228C1B09326}" dt="2024-10-16T18:51:07.381" v="2147" actId="478"/>
          <ac:picMkLst>
            <pc:docMk/>
            <pc:sldMk cId="3757430986" sldId="318"/>
            <ac:picMk id="9" creationId="{CFD3650E-16CE-22A4-5A68-A255CEC4FD35}"/>
          </ac:picMkLst>
        </pc:picChg>
      </pc:sldChg>
      <pc:sldChg chg="add del">
        <pc:chgData name="Napier, Jonathan B" userId="0408a67f-d0d6-4883-ae49-64b9c186bf64" providerId="ADAL" clId="{2296E998-59A1-4C2E-A332-C228C1B09326}" dt="2024-10-16T21:24:29.792" v="2429" actId="47"/>
        <pc:sldMkLst>
          <pc:docMk/>
          <pc:sldMk cId="288733008" sldId="319"/>
        </pc:sldMkLst>
      </pc:sldChg>
    </pc:docChg>
  </pc:docChgLst>
  <pc:docChgLst>
    <pc:chgData name="Ramos, Carli A" userId="26458c2d-bb1a-46fa-a948-3839a9343d8b" providerId="ADAL" clId="{4D9C5411-2D1E-4A82-8E9B-42A5477383D3}"/>
    <pc:docChg chg="undo custSel modSld">
      <pc:chgData name="Ramos, Carli A" userId="26458c2d-bb1a-46fa-a948-3839a9343d8b" providerId="ADAL" clId="{4D9C5411-2D1E-4A82-8E9B-42A5477383D3}" dt="2024-10-09T17:16:20.550" v="22" actId="403"/>
      <pc:docMkLst>
        <pc:docMk/>
      </pc:docMkLst>
      <pc:sldChg chg="modSp mod">
        <pc:chgData name="Ramos, Carli A" userId="26458c2d-bb1a-46fa-a948-3839a9343d8b" providerId="ADAL" clId="{4D9C5411-2D1E-4A82-8E9B-42A5477383D3}" dt="2024-10-09T17:12:08.924" v="0" actId="113"/>
        <pc:sldMkLst>
          <pc:docMk/>
          <pc:sldMk cId="3300410602" sldId="270"/>
        </pc:sldMkLst>
        <pc:spChg chg="mod">
          <ac:chgData name="Ramos, Carli A" userId="26458c2d-bb1a-46fa-a948-3839a9343d8b" providerId="ADAL" clId="{4D9C5411-2D1E-4A82-8E9B-42A5477383D3}" dt="2024-10-09T17:12:08.924" v="0" actId="113"/>
          <ac:spMkLst>
            <pc:docMk/>
            <pc:sldMk cId="3300410602" sldId="270"/>
            <ac:spMk id="4" creationId="{2DEBCC4A-09A3-46FA-94B8-812D5A6C188D}"/>
          </ac:spMkLst>
        </pc:spChg>
      </pc:sldChg>
      <pc:sldChg chg="modSp mod">
        <pc:chgData name="Ramos, Carli A" userId="26458c2d-bb1a-46fa-a948-3839a9343d8b" providerId="ADAL" clId="{4D9C5411-2D1E-4A82-8E9B-42A5477383D3}" dt="2024-10-09T17:16:20.550" v="22" actId="403"/>
        <pc:sldMkLst>
          <pc:docMk/>
          <pc:sldMk cId="1198115685" sldId="297"/>
        </pc:sldMkLst>
        <pc:spChg chg="mod">
          <ac:chgData name="Ramos, Carli A" userId="26458c2d-bb1a-46fa-a948-3839a9343d8b" providerId="ADAL" clId="{4D9C5411-2D1E-4A82-8E9B-42A5477383D3}" dt="2024-10-09T17:16:20.550" v="22" actId="403"/>
          <ac:spMkLst>
            <pc:docMk/>
            <pc:sldMk cId="1198115685" sldId="297"/>
            <ac:spMk id="4" creationId="{2DEBCC4A-09A3-46FA-94B8-812D5A6C188D}"/>
          </ac:spMkLst>
        </pc:spChg>
      </pc:sldChg>
      <pc:sldChg chg="modSp mod">
        <pc:chgData name="Ramos, Carli A" userId="26458c2d-bb1a-46fa-a948-3839a9343d8b" providerId="ADAL" clId="{4D9C5411-2D1E-4A82-8E9B-42A5477383D3}" dt="2024-10-09T17:14:59.468" v="10" actId="404"/>
        <pc:sldMkLst>
          <pc:docMk/>
          <pc:sldMk cId="807336340" sldId="308"/>
        </pc:sldMkLst>
        <pc:spChg chg="mod">
          <ac:chgData name="Ramos, Carli A" userId="26458c2d-bb1a-46fa-a948-3839a9343d8b" providerId="ADAL" clId="{4D9C5411-2D1E-4A82-8E9B-42A5477383D3}" dt="2024-10-09T17:14:59.468" v="10" actId="404"/>
          <ac:spMkLst>
            <pc:docMk/>
            <pc:sldMk cId="807336340" sldId="308"/>
            <ac:spMk id="8" creationId="{56ACA050-13D8-E9DD-534E-2FA6343BB093}"/>
          </ac:spMkLst>
        </pc:spChg>
      </pc:sldChg>
      <pc:sldChg chg="modSp mod">
        <pc:chgData name="Ramos, Carli A" userId="26458c2d-bb1a-46fa-a948-3839a9343d8b" providerId="ADAL" clId="{4D9C5411-2D1E-4A82-8E9B-42A5477383D3}" dt="2024-10-09T17:14:39.431" v="8" actId="404"/>
        <pc:sldMkLst>
          <pc:docMk/>
          <pc:sldMk cId="3819740277" sldId="309"/>
        </pc:sldMkLst>
        <pc:spChg chg="mod">
          <ac:chgData name="Ramos, Carli A" userId="26458c2d-bb1a-46fa-a948-3839a9343d8b" providerId="ADAL" clId="{4D9C5411-2D1E-4A82-8E9B-42A5477383D3}" dt="2024-10-09T17:14:39.431" v="8" actId="404"/>
          <ac:spMkLst>
            <pc:docMk/>
            <pc:sldMk cId="3819740277" sldId="309"/>
            <ac:spMk id="8" creationId="{56ACA050-13D8-E9DD-534E-2FA6343BB093}"/>
          </ac:spMkLst>
        </pc:spChg>
      </pc:sldChg>
      <pc:sldChg chg="modSp mod">
        <pc:chgData name="Ramos, Carli A" userId="26458c2d-bb1a-46fa-a948-3839a9343d8b" providerId="ADAL" clId="{4D9C5411-2D1E-4A82-8E9B-42A5477383D3}" dt="2024-10-09T17:15:11.763" v="12" actId="404"/>
        <pc:sldMkLst>
          <pc:docMk/>
          <pc:sldMk cId="2609675904" sldId="310"/>
        </pc:sldMkLst>
        <pc:spChg chg="mod">
          <ac:chgData name="Ramos, Carli A" userId="26458c2d-bb1a-46fa-a948-3839a9343d8b" providerId="ADAL" clId="{4D9C5411-2D1E-4A82-8E9B-42A5477383D3}" dt="2024-10-09T17:15:11.763" v="12" actId="404"/>
          <ac:spMkLst>
            <pc:docMk/>
            <pc:sldMk cId="2609675904" sldId="310"/>
            <ac:spMk id="8" creationId="{56ACA050-13D8-E9DD-534E-2FA6343BB093}"/>
          </ac:spMkLst>
        </pc:spChg>
      </pc:sldChg>
      <pc:sldChg chg="modSp mod">
        <pc:chgData name="Ramos, Carli A" userId="26458c2d-bb1a-46fa-a948-3839a9343d8b" providerId="ADAL" clId="{4D9C5411-2D1E-4A82-8E9B-42A5477383D3}" dt="2024-10-09T17:15:47.248" v="20" actId="15"/>
        <pc:sldMkLst>
          <pc:docMk/>
          <pc:sldMk cId="3484879788" sldId="311"/>
        </pc:sldMkLst>
        <pc:spChg chg="mod">
          <ac:chgData name="Ramos, Carli A" userId="26458c2d-bb1a-46fa-a948-3839a9343d8b" providerId="ADAL" clId="{4D9C5411-2D1E-4A82-8E9B-42A5477383D3}" dt="2024-10-09T17:15:47.248" v="20" actId="15"/>
          <ac:spMkLst>
            <pc:docMk/>
            <pc:sldMk cId="3484879788" sldId="311"/>
            <ac:spMk id="8" creationId="{56ACA050-13D8-E9DD-534E-2FA6343BB093}"/>
          </ac:spMkLst>
        </pc:spChg>
      </pc:sldChg>
    </pc:docChg>
  </pc:docChgLst>
  <pc:docChgLst>
    <pc:chgData name="Wagner, Katie A" userId="6f3852c8-d385-4fe0-8d19-0a45354512a7" providerId="ADAL" clId="{446DE28F-EAF7-4C60-8DE9-9DBF3994E8F8}"/>
    <pc:docChg chg="">
      <pc:chgData name="Wagner, Katie A" userId="6f3852c8-d385-4fe0-8d19-0a45354512a7" providerId="ADAL" clId="{446DE28F-EAF7-4C60-8DE9-9DBF3994E8F8}" dt="2024-10-14T22:00:34.235" v="1"/>
      <pc:docMkLst>
        <pc:docMk/>
      </pc:docMkLst>
      <pc:sldChg chg="addCm">
        <pc:chgData name="Wagner, Katie A" userId="6f3852c8-d385-4fe0-8d19-0a45354512a7" providerId="ADAL" clId="{446DE28F-EAF7-4C60-8DE9-9DBF3994E8F8}" dt="2024-10-14T21:53:04.710" v="0"/>
        <pc:sldMkLst>
          <pc:docMk/>
          <pc:sldMk cId="127763481" sldId="283"/>
        </pc:sldMkLst>
        <pc:extLst>
          <p:ext xmlns:p="http://schemas.openxmlformats.org/presentationml/2006/main" uri="{D6D511B9-2390-475A-947B-AFAB55BFBCF1}">
            <pc226:cmChg xmlns:pc226="http://schemas.microsoft.com/office/powerpoint/2022/06/main/command" chg="add">
              <pc226:chgData name="Wagner, Katie A" userId="6f3852c8-d385-4fe0-8d19-0a45354512a7" providerId="ADAL" clId="{446DE28F-EAF7-4C60-8DE9-9DBF3994E8F8}" dt="2024-10-14T21:53:04.710" v="0"/>
              <pc2:cmMkLst xmlns:pc2="http://schemas.microsoft.com/office/powerpoint/2019/9/main/command">
                <pc:docMk/>
                <pc:sldMk cId="127763481" sldId="283"/>
                <pc2:cmMk id="{0C598E05-4CCA-46C8-95A5-406B9A9A5DFC}"/>
              </pc2:cmMkLst>
            </pc226:cmChg>
          </p:ext>
        </pc:extLst>
      </pc:sldChg>
      <pc:sldChg chg="addCm">
        <pc:chgData name="Wagner, Katie A" userId="6f3852c8-d385-4fe0-8d19-0a45354512a7" providerId="ADAL" clId="{446DE28F-EAF7-4C60-8DE9-9DBF3994E8F8}" dt="2024-10-14T22:00:34.235" v="1"/>
        <pc:sldMkLst>
          <pc:docMk/>
          <pc:sldMk cId="2132722733" sldId="288"/>
        </pc:sldMkLst>
        <pc:extLst>
          <p:ext xmlns:p="http://schemas.openxmlformats.org/presentationml/2006/main" uri="{D6D511B9-2390-475A-947B-AFAB55BFBCF1}">
            <pc226:cmChg xmlns:pc226="http://schemas.microsoft.com/office/powerpoint/2022/06/main/command" chg="add">
              <pc226:chgData name="Wagner, Katie A" userId="6f3852c8-d385-4fe0-8d19-0a45354512a7" providerId="ADAL" clId="{446DE28F-EAF7-4C60-8DE9-9DBF3994E8F8}" dt="2024-10-14T22:00:34.235" v="1"/>
              <pc2:cmMkLst xmlns:pc2="http://schemas.microsoft.com/office/powerpoint/2019/9/main/command">
                <pc:docMk/>
                <pc:sldMk cId="2132722733" sldId="288"/>
                <pc2:cmMk id="{B0CAF008-41DC-4409-BAF8-14FF290BD6E0}"/>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10/23/2024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345590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70198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298598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266683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360756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318655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18</a:t>
            </a:fld>
            <a:endParaRPr lang="en-US"/>
          </a:p>
        </p:txBody>
      </p:sp>
    </p:spTree>
    <p:extLst>
      <p:ext uri="{BB962C8B-B14F-4D97-AF65-F5344CB8AC3E}">
        <p14:creationId xmlns:p14="http://schemas.microsoft.com/office/powerpoint/2010/main" val="4290203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3039810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20</a:t>
            </a:fld>
            <a:endParaRPr lang="en-US"/>
          </a:p>
        </p:txBody>
      </p:sp>
    </p:spTree>
    <p:extLst>
      <p:ext uri="{BB962C8B-B14F-4D97-AF65-F5344CB8AC3E}">
        <p14:creationId xmlns:p14="http://schemas.microsoft.com/office/powerpoint/2010/main" val="276384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92591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1977734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1025519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726631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25</a:t>
            </a:fld>
            <a:endParaRPr lang="en-US"/>
          </a:p>
        </p:txBody>
      </p:sp>
    </p:spTree>
    <p:extLst>
      <p:ext uri="{BB962C8B-B14F-4D97-AF65-F5344CB8AC3E}">
        <p14:creationId xmlns:p14="http://schemas.microsoft.com/office/powerpoint/2010/main" val="14681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26</a:t>
            </a:fld>
            <a:endParaRPr lang="en-US"/>
          </a:p>
        </p:txBody>
      </p:sp>
    </p:spTree>
    <p:extLst>
      <p:ext uri="{BB962C8B-B14F-4D97-AF65-F5344CB8AC3E}">
        <p14:creationId xmlns:p14="http://schemas.microsoft.com/office/powerpoint/2010/main" val="4206717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27</a:t>
            </a:fld>
            <a:endParaRPr lang="en-US"/>
          </a:p>
        </p:txBody>
      </p:sp>
    </p:spTree>
    <p:extLst>
      <p:ext uri="{BB962C8B-B14F-4D97-AF65-F5344CB8AC3E}">
        <p14:creationId xmlns:p14="http://schemas.microsoft.com/office/powerpoint/2010/main" val="169338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665743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29</a:t>
            </a:fld>
            <a:endParaRPr lang="en-US"/>
          </a:p>
        </p:txBody>
      </p:sp>
    </p:spTree>
    <p:extLst>
      <p:ext uri="{BB962C8B-B14F-4D97-AF65-F5344CB8AC3E}">
        <p14:creationId xmlns:p14="http://schemas.microsoft.com/office/powerpoint/2010/main" val="1639722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30</a:t>
            </a:fld>
            <a:endParaRPr lang="en-US"/>
          </a:p>
        </p:txBody>
      </p:sp>
    </p:spTree>
    <p:extLst>
      <p:ext uri="{BB962C8B-B14F-4D97-AF65-F5344CB8AC3E}">
        <p14:creationId xmlns:p14="http://schemas.microsoft.com/office/powerpoint/2010/main" val="116338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31</a:t>
            </a:fld>
            <a:endParaRPr lang="en-US"/>
          </a:p>
        </p:txBody>
      </p:sp>
    </p:spTree>
    <p:extLst>
      <p:ext uri="{BB962C8B-B14F-4D97-AF65-F5344CB8AC3E}">
        <p14:creationId xmlns:p14="http://schemas.microsoft.com/office/powerpoint/2010/main" val="798751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32</a:t>
            </a:fld>
            <a:endParaRPr lang="en-US"/>
          </a:p>
        </p:txBody>
      </p:sp>
    </p:spTree>
    <p:extLst>
      <p:ext uri="{BB962C8B-B14F-4D97-AF65-F5344CB8AC3E}">
        <p14:creationId xmlns:p14="http://schemas.microsoft.com/office/powerpoint/2010/main" val="96696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786278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33</a:t>
            </a:fld>
            <a:endParaRPr lang="en-US"/>
          </a:p>
        </p:txBody>
      </p:sp>
    </p:spTree>
    <p:extLst>
      <p:ext uri="{BB962C8B-B14F-4D97-AF65-F5344CB8AC3E}">
        <p14:creationId xmlns:p14="http://schemas.microsoft.com/office/powerpoint/2010/main" val="66031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34</a:t>
            </a:fld>
            <a:endParaRPr lang="en-US"/>
          </a:p>
        </p:txBody>
      </p:sp>
    </p:spTree>
    <p:extLst>
      <p:ext uri="{BB962C8B-B14F-4D97-AF65-F5344CB8AC3E}">
        <p14:creationId xmlns:p14="http://schemas.microsoft.com/office/powerpoint/2010/main" val="1647731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35</a:t>
            </a:fld>
            <a:endParaRPr lang="en-US"/>
          </a:p>
        </p:txBody>
      </p:sp>
    </p:spTree>
    <p:extLst>
      <p:ext uri="{BB962C8B-B14F-4D97-AF65-F5344CB8AC3E}">
        <p14:creationId xmlns:p14="http://schemas.microsoft.com/office/powerpoint/2010/main" val="1594853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37</a:t>
            </a:fld>
            <a:endParaRPr lang="en-US"/>
          </a:p>
        </p:txBody>
      </p:sp>
    </p:spTree>
    <p:extLst>
      <p:ext uri="{BB962C8B-B14F-4D97-AF65-F5344CB8AC3E}">
        <p14:creationId xmlns:p14="http://schemas.microsoft.com/office/powerpoint/2010/main" val="2670002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38</a:t>
            </a:fld>
            <a:endParaRPr lang="en-US"/>
          </a:p>
        </p:txBody>
      </p:sp>
    </p:spTree>
    <p:extLst>
      <p:ext uri="{BB962C8B-B14F-4D97-AF65-F5344CB8AC3E}">
        <p14:creationId xmlns:p14="http://schemas.microsoft.com/office/powerpoint/2010/main" val="2059233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39</a:t>
            </a:fld>
            <a:endParaRPr lang="en-US"/>
          </a:p>
        </p:txBody>
      </p:sp>
    </p:spTree>
    <p:extLst>
      <p:ext uri="{BB962C8B-B14F-4D97-AF65-F5344CB8AC3E}">
        <p14:creationId xmlns:p14="http://schemas.microsoft.com/office/powerpoint/2010/main" val="2765873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40</a:t>
            </a:fld>
            <a:endParaRPr lang="en-US"/>
          </a:p>
        </p:txBody>
      </p:sp>
    </p:spTree>
    <p:extLst>
      <p:ext uri="{BB962C8B-B14F-4D97-AF65-F5344CB8AC3E}">
        <p14:creationId xmlns:p14="http://schemas.microsoft.com/office/powerpoint/2010/main" val="76650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41</a:t>
            </a:fld>
            <a:endParaRPr lang="en-US"/>
          </a:p>
        </p:txBody>
      </p:sp>
    </p:spTree>
    <p:extLst>
      <p:ext uri="{BB962C8B-B14F-4D97-AF65-F5344CB8AC3E}">
        <p14:creationId xmlns:p14="http://schemas.microsoft.com/office/powerpoint/2010/main" val="184159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25570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151511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367393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72965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103559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1471665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bg1"/>
                </a:solidFill>
              </a:defRPr>
            </a:lvl1pPr>
          </a:lstStyle>
          <a:p>
            <a:fld id="{ABD4F8E3-4ED9-44B4-99E6-8A3D2CF8D415}" type="datetime4">
              <a:rPr lang="en-US" smtClean="0"/>
              <a:pPr/>
              <a:t>October 23, 2024</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88442"/>
            <a:ext cx="4963110" cy="4411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3768"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BC267-6301-D647-5DD0-B5814043AC79}"/>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898104" y="457200"/>
            <a:ext cx="7275095"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898104" y="6858000"/>
            <a:ext cx="7275095"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7D4F36-2E6C-C7E6-87C9-625F06B5EBE7}"/>
              </a:ext>
            </a:extLst>
          </p:cNvPr>
          <p:cNvSpPr/>
          <p:nvPr userDrawn="1"/>
        </p:nvSpPr>
        <p:spPr>
          <a:xfrm>
            <a:off x="6413500" y="0"/>
            <a:ext cx="8216899"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829168" y="457199"/>
            <a:ext cx="7373874"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3BF88-4B5C-CE2F-FEDD-F1368C822FC5}"/>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Clr>
                <a:srgbClr val="18335A"/>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Clr>
                <a:srgbClr val="18335A"/>
              </a:buClr>
              <a:buFont typeface="Wingdings" panose="05000000000000000000" pitchFamily="2" charset="2"/>
              <a:buChar char="ü"/>
              <a:defRPr sz="2000">
                <a:latin typeface="Arial" panose="020B0604020202020204" pitchFamily="34" charset="0"/>
                <a:cs typeface="Arial" panose="020B0604020202020204" pitchFamily="34" charset="0"/>
              </a:defRPr>
            </a:lvl3pPr>
            <a:lvl4pPr>
              <a:buClr>
                <a:srgbClr val="18335A"/>
              </a:buClr>
              <a:defRPr sz="1800">
                <a:latin typeface="Arial" panose="020B0604020202020204" pitchFamily="34" charset="0"/>
                <a:cs typeface="Arial" panose="020B0604020202020204" pitchFamily="34" charset="0"/>
              </a:defRPr>
            </a:lvl4pPr>
            <a:lvl5pPr marL="2468880" indent="-274320">
              <a:buClr>
                <a:srgbClr val="18335A"/>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a:extLst>
              <a:ext uri="{FF2B5EF4-FFF2-40B4-BE49-F238E27FC236}">
                <a16:creationId xmlns:a16="http://schemas.microsoft.com/office/drawing/2014/main" id="{786CD40E-4F18-75F7-79A8-011C7628FB8F}"/>
              </a:ext>
            </a:extLst>
          </p:cNvPr>
          <p:cNvPicPr>
            <a:picLocks noChangeAspect="1"/>
          </p:cNvPicPr>
          <p:nvPr userDrawn="1"/>
        </p:nvPicPr>
        <p:blipFill>
          <a:blip r:embed="rId2"/>
          <a:srcRect/>
          <a:stretch/>
        </p:blipFill>
        <p:spPr>
          <a:xfrm>
            <a:off x="10204338" y="741197"/>
            <a:ext cx="3972560" cy="552704"/>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5820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696836"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5820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696836"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5820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5820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696836"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696836"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bg1"/>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F37421"/>
              </a:buClr>
              <a:defRPr sz="2800">
                <a:solidFill>
                  <a:schemeClr val="bg1"/>
                </a:solidFill>
              </a:defRPr>
            </a:lvl1pPr>
            <a:lvl2pPr marL="822960" indent="-274320">
              <a:buClr>
                <a:srgbClr val="F37421"/>
              </a:buClr>
              <a:buFont typeface="Wingdings" panose="05000000000000000000" pitchFamily="2" charset="2"/>
              <a:buChar char="§"/>
              <a:defRPr sz="2400">
                <a:solidFill>
                  <a:schemeClr val="bg1"/>
                </a:solidFill>
              </a:defRPr>
            </a:lvl2pPr>
            <a:lvl3pPr marL="1371600" indent="-274320">
              <a:buClr>
                <a:srgbClr val="F37421"/>
              </a:buClr>
              <a:buFont typeface="Wingdings" panose="05000000000000000000" pitchFamily="2" charset="2"/>
              <a:buChar char="ü"/>
              <a:defRPr sz="2000">
                <a:solidFill>
                  <a:schemeClr val="bg1"/>
                </a:solidFill>
              </a:defRPr>
            </a:lvl3pPr>
            <a:lvl4pPr>
              <a:buClr>
                <a:srgbClr val="F37421"/>
              </a:buClr>
              <a:defRPr sz="1800">
                <a:solidFill>
                  <a:schemeClr val="bg1"/>
                </a:solidFill>
              </a:defRPr>
            </a:lvl4pPr>
            <a:lvl5pPr marL="2468880" indent="-274320">
              <a:buClr>
                <a:srgbClr val="F37421"/>
              </a:buClr>
              <a:buFont typeface="Wingdings" panose="05000000000000000000" pitchFamily="2" charset="2"/>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18335A"/>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6" name="Picture 5">
            <a:extLst>
              <a:ext uri="{FF2B5EF4-FFF2-40B4-BE49-F238E27FC236}">
                <a16:creationId xmlns:a16="http://schemas.microsoft.com/office/drawing/2014/main" id="{65911E96-319D-E54E-3054-B139FB69C4FF}"/>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7" name="Rectangle 6">
            <a:extLst>
              <a:ext uri="{FF2B5EF4-FFF2-40B4-BE49-F238E27FC236}">
                <a16:creationId xmlns:a16="http://schemas.microsoft.com/office/drawing/2014/main" id="{2D83FBA5-A5BE-F192-583D-AC15D31E133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929246" y="0"/>
            <a:ext cx="13701154"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18335A"/>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2" name="Picture 1">
            <a:extLst>
              <a:ext uri="{FF2B5EF4-FFF2-40B4-BE49-F238E27FC236}">
                <a16:creationId xmlns:a16="http://schemas.microsoft.com/office/drawing/2014/main" id="{DA7F0AFD-0325-7A75-CDDA-A1B836F49814}"/>
              </a:ext>
            </a:extLst>
          </p:cNvPr>
          <p:cNvPicPr>
            <a:picLocks noChangeAspect="1"/>
          </p:cNvPicPr>
          <p:nvPr userDrawn="1"/>
        </p:nvPicPr>
        <p:blipFill>
          <a:blip r:embed="rId2"/>
          <a:srcRect/>
          <a:stretch/>
        </p:blipFill>
        <p:spPr>
          <a:xfrm>
            <a:off x="10204338" y="741197"/>
            <a:ext cx="3972560" cy="552704"/>
          </a:xfrm>
          <a:prstGeom prst="rect">
            <a:avLst/>
          </a:prstGeom>
        </p:spPr>
      </p:pic>
      <p:sp>
        <p:nvSpPr>
          <p:cNvPr id="6" name="Rectangle 5">
            <a:extLst>
              <a:ext uri="{FF2B5EF4-FFF2-40B4-BE49-F238E27FC236}">
                <a16:creationId xmlns:a16="http://schemas.microsoft.com/office/drawing/2014/main" id="{1B3116B4-D4E8-8879-429C-EFBCA12F5EE1}"/>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929246" y="0"/>
            <a:ext cx="13701153"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10/23/2024</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 name="Rectangle 1">
            <a:extLst>
              <a:ext uri="{FF2B5EF4-FFF2-40B4-BE49-F238E27FC236}">
                <a16:creationId xmlns:a16="http://schemas.microsoft.com/office/drawing/2014/main" id="{2B4FD0CB-C49B-F182-311C-3122FE6C5C99}"/>
              </a:ext>
            </a:extLst>
          </p:cNvPr>
          <p:cNvSpPr/>
          <p:nvPr userDrawn="1"/>
        </p:nvSpPr>
        <p:spPr>
          <a:xfrm>
            <a:off x="783771" y="1080655"/>
            <a:ext cx="145475" cy="451262"/>
          </a:xfrm>
          <a:prstGeom prst="rect">
            <a:avLst/>
          </a:prstGeom>
          <a:solidFill>
            <a:srgbClr val="1833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4343400"/>
          </a:xfrm>
          <a:prstGeom prst="rect">
            <a:avLst/>
          </a:prstGeom>
          <a:noFill/>
        </p:spPr>
        <p:txBody>
          <a:bodyPr wrap="square" lIns="0" tIns="0" rIns="0" bIns="0" rtlCol="0" anchor="ctr" anchorCtr="0">
            <a:noAutofit/>
          </a:bodyPr>
          <a:lstStyle/>
          <a:p>
            <a:pPr>
              <a:lnSpc>
                <a:spcPct val="90000"/>
              </a:lnSpc>
            </a:pPr>
            <a:r>
              <a:rPr lang="en-US" sz="4800" b="1">
                <a:solidFill>
                  <a:schemeClr val="bg1"/>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772400"/>
            <a:ext cx="4937125"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ramp.nrc-gateway.gov/filebrowser/download/1046" TargetMode="External"/><Relationship Id="rId2" Type="http://schemas.openxmlformats.org/officeDocument/2006/relationships/hyperlink" Target="https://ramp.nrc-gateway.gov/filebrowser/download/1001"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nrc.gov/docs/ML2420/ML24207A21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743200"/>
            <a:ext cx="4572000" cy="1828800"/>
          </a:xfrm>
        </p:spPr>
        <p:txBody>
          <a:bodyPr/>
          <a:lstStyle/>
          <a:p>
            <a:r>
              <a:rPr lang="en-US"/>
              <a:t>NRC-RADTRAN –Introduction/ Exercise</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a:t>Jonathan Napier, PhD</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a:t>Health Physicist, CHP</a:t>
            </a:r>
          </a:p>
          <a:p>
            <a:endParaRPr lang="en-US"/>
          </a:p>
          <a:p>
            <a:r>
              <a:rPr lang="en-US" sz="1800">
                <a:solidFill>
                  <a:srgbClr val="191C1F"/>
                </a:solidFill>
                <a:effectLst/>
                <a:latin typeface="Arial" panose="020B0604020202020204" pitchFamily="34" charset="0"/>
                <a:ea typeface="Calibri" panose="020F0502020204030204" pitchFamily="34" charset="0"/>
              </a:rPr>
              <a:t>PNNL-SA-204711</a:t>
            </a:r>
            <a:endParaRPr lang="en-US"/>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1409700" y="472966"/>
            <a:ext cx="8511539" cy="874673"/>
          </a:xfrm>
        </p:spPr>
        <p:txBody>
          <a:bodyPr/>
          <a:lstStyle/>
          <a:p>
            <a:r>
              <a:rPr lang="en-US" sz="4000" b="1"/>
              <a:t>NRC-RADTRAN Installation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3326130" cy="1371601"/>
          </a:xfrm>
        </p:spPr>
        <p:txBody>
          <a:bodyPr/>
          <a:lstStyle/>
          <a:p>
            <a:r>
              <a:rPr lang="en-US" sz="3200"/>
              <a:t>Double click on the downloaded file to install</a:t>
            </a:r>
          </a:p>
        </p:txBody>
      </p:sp>
      <p:pic>
        <p:nvPicPr>
          <p:cNvPr id="5" name="Picture 4">
            <a:extLst>
              <a:ext uri="{FF2B5EF4-FFF2-40B4-BE49-F238E27FC236}">
                <a16:creationId xmlns:a16="http://schemas.microsoft.com/office/drawing/2014/main" id="{1A5D3A50-DB4C-F643-A5A7-235A2D133E4A}"/>
              </a:ext>
            </a:extLst>
          </p:cNvPr>
          <p:cNvPicPr>
            <a:picLocks noChangeAspect="1"/>
          </p:cNvPicPr>
          <p:nvPr/>
        </p:nvPicPr>
        <p:blipFill>
          <a:blip r:embed="rId3"/>
          <a:stretch>
            <a:fillRect/>
          </a:stretch>
        </p:blipFill>
        <p:spPr>
          <a:xfrm>
            <a:off x="5617382" y="2117969"/>
            <a:ext cx="8781526" cy="4841631"/>
          </a:xfrm>
          <a:prstGeom prst="rect">
            <a:avLst/>
          </a:prstGeom>
        </p:spPr>
      </p:pic>
    </p:spTree>
    <p:extLst>
      <p:ext uri="{BB962C8B-B14F-4D97-AF65-F5344CB8AC3E}">
        <p14:creationId xmlns:p14="http://schemas.microsoft.com/office/powerpoint/2010/main" val="3077884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Basics</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4046220" cy="3771901"/>
          </a:xfrm>
        </p:spPr>
        <p:txBody>
          <a:bodyPr/>
          <a:lstStyle/>
          <a:p>
            <a:pPr marL="0" indent="0">
              <a:buNone/>
            </a:pPr>
            <a:r>
              <a:rPr lang="en-US" sz="3200"/>
              <a:t>Defining the problem:</a:t>
            </a:r>
          </a:p>
          <a:p>
            <a:pPr marL="1060704" indent="-514350">
              <a:spcBef>
                <a:spcPts val="600"/>
              </a:spcBef>
              <a:buFont typeface="+mj-lt"/>
              <a:buAutoNum type="arabicPeriod"/>
            </a:pPr>
            <a:r>
              <a:rPr lang="en-US"/>
              <a:t>Type of Analysis</a:t>
            </a:r>
          </a:p>
          <a:p>
            <a:pPr marL="1060704" indent="-514350">
              <a:spcBef>
                <a:spcPts val="600"/>
              </a:spcBef>
              <a:buFont typeface="+mj-lt"/>
              <a:buAutoNum type="arabicPeriod"/>
            </a:pPr>
            <a:r>
              <a:rPr lang="en-US"/>
              <a:t>Units</a:t>
            </a:r>
          </a:p>
          <a:p>
            <a:pPr marL="1280160" lvl="1"/>
            <a:r>
              <a:rPr lang="en-US"/>
              <a:t>Curies/ Rem</a:t>
            </a:r>
          </a:p>
          <a:p>
            <a:pPr marL="1280160" lvl="1"/>
            <a:r>
              <a:rPr lang="en-US" err="1"/>
              <a:t>Bq</a:t>
            </a:r>
            <a:r>
              <a:rPr lang="en-US"/>
              <a:t>/</a:t>
            </a:r>
            <a:r>
              <a:rPr lang="en-US" err="1"/>
              <a:t>Sv</a:t>
            </a:r>
            <a:endParaRPr lang="en-US"/>
          </a:p>
          <a:p>
            <a:pPr marL="1060704" indent="-514350">
              <a:buFont typeface="+mj-lt"/>
              <a:buAutoNum type="arabicPeriod"/>
            </a:pPr>
            <a:r>
              <a:rPr lang="en-US"/>
              <a:t>Item 1 selection dictates available input panels</a:t>
            </a:r>
          </a:p>
          <a:p>
            <a:pPr marL="548640" lvl="1" indent="0">
              <a:buNone/>
            </a:pPr>
            <a:endParaRPr lang="en-US"/>
          </a:p>
        </p:txBody>
      </p:sp>
      <p:pic>
        <p:nvPicPr>
          <p:cNvPr id="5" name="Picture 4">
            <a:extLst>
              <a:ext uri="{FF2B5EF4-FFF2-40B4-BE49-F238E27FC236}">
                <a16:creationId xmlns:a16="http://schemas.microsoft.com/office/drawing/2014/main" id="{90E54A07-7356-E9ED-6A5A-A88FA7815E94}"/>
              </a:ext>
            </a:extLst>
          </p:cNvPr>
          <p:cNvPicPr>
            <a:picLocks noChangeAspect="1"/>
          </p:cNvPicPr>
          <p:nvPr/>
        </p:nvPicPr>
        <p:blipFill>
          <a:blip r:embed="rId3"/>
          <a:stretch>
            <a:fillRect/>
          </a:stretch>
        </p:blipFill>
        <p:spPr>
          <a:xfrm>
            <a:off x="6017980" y="2057399"/>
            <a:ext cx="8168639" cy="4763822"/>
          </a:xfrm>
          <a:prstGeom prst="rect">
            <a:avLst/>
          </a:prstGeom>
        </p:spPr>
      </p:pic>
    </p:spTree>
    <p:extLst>
      <p:ext uri="{BB962C8B-B14F-4D97-AF65-F5344CB8AC3E}">
        <p14:creationId xmlns:p14="http://schemas.microsoft.com/office/powerpoint/2010/main" val="3591866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12</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Basics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5063490" cy="5817871"/>
          </a:xfrm>
        </p:spPr>
        <p:txBody>
          <a:bodyPr/>
          <a:lstStyle/>
          <a:p>
            <a:r>
              <a:rPr lang="en-US"/>
              <a:t>Basic functions: opening, closing, and saving files</a:t>
            </a:r>
          </a:p>
          <a:p>
            <a:r>
              <a:rPr lang="en-US" i="1"/>
              <a:t>Undo/ Redo</a:t>
            </a:r>
            <a:r>
              <a:rPr lang="en-US"/>
              <a:t>: maintains list of prior 99 actions</a:t>
            </a:r>
          </a:p>
          <a:p>
            <a:r>
              <a:rPr lang="en-US" i="1"/>
              <a:t>Options</a:t>
            </a:r>
            <a:r>
              <a:rPr lang="en-US"/>
              <a:t>: display, file, open/save, and other legacy options</a:t>
            </a:r>
          </a:p>
          <a:p>
            <a:r>
              <a:rPr lang="en-US" i="1"/>
              <a:t>Check</a:t>
            </a:r>
            <a:r>
              <a:rPr lang="en-US"/>
              <a:t>: Indicates any file errors (errors, warnings)</a:t>
            </a:r>
          </a:p>
          <a:p>
            <a:r>
              <a:rPr lang="en-US" i="1"/>
              <a:t>Help/ About</a:t>
            </a:r>
            <a:r>
              <a:rPr lang="en-US"/>
              <a:t>: opens the viewer and provides basic information about NRC-RADTRAN</a:t>
            </a:r>
          </a:p>
          <a:p>
            <a:endParaRPr lang="en-US"/>
          </a:p>
        </p:txBody>
      </p:sp>
      <p:pic>
        <p:nvPicPr>
          <p:cNvPr id="5" name="Content Placeholder 5">
            <a:extLst>
              <a:ext uri="{FF2B5EF4-FFF2-40B4-BE49-F238E27FC236}">
                <a16:creationId xmlns:a16="http://schemas.microsoft.com/office/drawing/2014/main" id="{5AB08450-B5DB-9C7B-A41F-7E87C1F5FF5C}"/>
              </a:ext>
            </a:extLst>
          </p:cNvPr>
          <p:cNvPicPr>
            <a:picLocks noChangeAspect="1"/>
          </p:cNvPicPr>
          <p:nvPr/>
        </p:nvPicPr>
        <p:blipFill rotWithShape="1">
          <a:blip r:embed="rId3"/>
          <a:srcRect l="2328" t="12281" r="1700"/>
          <a:stretch/>
        </p:blipFill>
        <p:spPr>
          <a:xfrm>
            <a:off x="1612220" y="1378815"/>
            <a:ext cx="11608479" cy="647407"/>
          </a:xfrm>
          <a:prstGeom prst="rect">
            <a:avLst/>
          </a:prstGeom>
        </p:spPr>
      </p:pic>
      <p:pic>
        <p:nvPicPr>
          <p:cNvPr id="6" name="Picture 5">
            <a:extLst>
              <a:ext uri="{FF2B5EF4-FFF2-40B4-BE49-F238E27FC236}">
                <a16:creationId xmlns:a16="http://schemas.microsoft.com/office/drawing/2014/main" id="{13D6A53C-4D33-FF4F-0B0E-BE6BB671ED72}"/>
              </a:ext>
            </a:extLst>
          </p:cNvPr>
          <p:cNvPicPr>
            <a:picLocks noChangeAspect="1"/>
          </p:cNvPicPr>
          <p:nvPr/>
        </p:nvPicPr>
        <p:blipFill>
          <a:blip r:embed="rId4"/>
          <a:stretch>
            <a:fillRect/>
          </a:stretch>
        </p:blipFill>
        <p:spPr>
          <a:xfrm>
            <a:off x="6683753" y="3318395"/>
            <a:ext cx="7615176" cy="3532390"/>
          </a:xfrm>
          <a:prstGeom prst="rect">
            <a:avLst/>
          </a:prstGeom>
        </p:spPr>
      </p:pic>
      <p:sp>
        <p:nvSpPr>
          <p:cNvPr id="7" name="Rectangle 6">
            <a:extLst>
              <a:ext uri="{FF2B5EF4-FFF2-40B4-BE49-F238E27FC236}">
                <a16:creationId xmlns:a16="http://schemas.microsoft.com/office/drawing/2014/main" id="{C5E72707-5929-9CC7-B015-17FAF433633B}"/>
              </a:ext>
            </a:extLst>
          </p:cNvPr>
          <p:cNvSpPr/>
          <p:nvPr/>
        </p:nvSpPr>
        <p:spPr>
          <a:xfrm>
            <a:off x="11941905" y="2683555"/>
            <a:ext cx="2387770" cy="584775"/>
          </a:xfrm>
          <a:prstGeom prst="rect">
            <a:avLst/>
          </a:prstGeom>
          <a:noFill/>
        </p:spPr>
        <p:txBody>
          <a:bodyPr wrap="none" lIns="91440" tIns="45720" rIns="91440" bIns="45720">
            <a:spAutoFit/>
          </a:bodyPr>
          <a:lstStyle/>
          <a:p>
            <a:pPr algn="ctr"/>
            <a:r>
              <a:rPr lang="en-US" sz="3200" cap="none" spc="0">
                <a:ln w="0"/>
                <a:solidFill>
                  <a:srgbClr val="FF0000"/>
                </a:solidFill>
              </a:rPr>
              <a:t>Help Viewer</a:t>
            </a:r>
          </a:p>
        </p:txBody>
      </p:sp>
      <p:cxnSp>
        <p:nvCxnSpPr>
          <p:cNvPr id="8" name="Straight Arrow Connector 7">
            <a:extLst>
              <a:ext uri="{FF2B5EF4-FFF2-40B4-BE49-F238E27FC236}">
                <a16:creationId xmlns:a16="http://schemas.microsoft.com/office/drawing/2014/main" id="{DE27676C-6965-9022-EEDE-05F6A765B2E6}"/>
              </a:ext>
            </a:extLst>
          </p:cNvPr>
          <p:cNvCxnSpPr>
            <a:cxnSpLocks/>
          </p:cNvCxnSpPr>
          <p:nvPr/>
        </p:nvCxnSpPr>
        <p:spPr>
          <a:xfrm>
            <a:off x="12805736" y="3286047"/>
            <a:ext cx="519018" cy="83102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31288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121E7-D626-53BF-44AA-FD52713D17DA}"/>
              </a:ext>
            </a:extLst>
          </p:cNvPr>
          <p:cNvSpPr>
            <a:spLocks noGrp="1"/>
          </p:cNvSpPr>
          <p:nvPr>
            <p:ph type="sldNum" sz="quarter" idx="12"/>
          </p:nvPr>
        </p:nvSpPr>
        <p:spPr/>
        <p:txBody>
          <a:bodyPr/>
          <a:lstStyle/>
          <a:p>
            <a:fld id="{FE7A4BB3-E848-5A44-82DF-322201952CD8}" type="slidenum">
              <a:rPr lang="en-US" smtClean="0"/>
              <a:pPr/>
              <a:t>13</a:t>
            </a:fld>
            <a:endParaRPr lang="en-US"/>
          </a:p>
        </p:txBody>
      </p:sp>
      <p:sp>
        <p:nvSpPr>
          <p:cNvPr id="3" name="Title 2">
            <a:extLst>
              <a:ext uri="{FF2B5EF4-FFF2-40B4-BE49-F238E27FC236}">
                <a16:creationId xmlns:a16="http://schemas.microsoft.com/office/drawing/2014/main" id="{40046BBE-AD62-DB96-ABA1-977AF3CCCDC0}"/>
              </a:ext>
            </a:extLst>
          </p:cNvPr>
          <p:cNvSpPr>
            <a:spLocks noGrp="1"/>
          </p:cNvSpPr>
          <p:nvPr>
            <p:ph type="title"/>
          </p:nvPr>
        </p:nvSpPr>
        <p:spPr/>
        <p:txBody>
          <a:bodyPr/>
          <a:lstStyle/>
          <a:p>
            <a:r>
              <a:rPr lang="en-US"/>
              <a:t>NRC-RADTRAN Guided Exercise</a:t>
            </a:r>
          </a:p>
        </p:txBody>
      </p:sp>
      <p:sp>
        <p:nvSpPr>
          <p:cNvPr id="4" name="Content Placeholder 3">
            <a:extLst>
              <a:ext uri="{FF2B5EF4-FFF2-40B4-BE49-F238E27FC236}">
                <a16:creationId xmlns:a16="http://schemas.microsoft.com/office/drawing/2014/main" id="{76FE2663-FD23-20CA-2D54-FC604EEA025C}"/>
              </a:ext>
            </a:extLst>
          </p:cNvPr>
          <p:cNvSpPr>
            <a:spLocks noGrp="1"/>
          </p:cNvSpPr>
          <p:nvPr>
            <p:ph sz="quarter" idx="20"/>
          </p:nvPr>
        </p:nvSpPr>
        <p:spPr>
          <a:xfrm>
            <a:off x="1371600" y="2057399"/>
            <a:ext cx="12801600" cy="5978563"/>
          </a:xfrm>
        </p:spPr>
        <p:txBody>
          <a:bodyPr/>
          <a:lstStyle/>
          <a:p>
            <a:r>
              <a:rPr lang="en-US"/>
              <a:t>Open NRC-RADTRAN</a:t>
            </a:r>
          </a:p>
          <a:p>
            <a:r>
              <a:rPr lang="en-US"/>
              <a:t>Use ‘Save’ or ‘Save As’ to name your file</a:t>
            </a:r>
          </a:p>
          <a:p>
            <a:r>
              <a:rPr lang="en-US"/>
              <a:t>Define</a:t>
            </a:r>
          </a:p>
          <a:p>
            <a:pPr lvl="1"/>
            <a:r>
              <a:rPr lang="en-US"/>
              <a:t>Analysis Type - ‘Both’</a:t>
            </a:r>
          </a:p>
          <a:p>
            <a:pPr lvl="1"/>
            <a:r>
              <a:rPr lang="en-US"/>
              <a:t>Define Units - ‘Cure/REM’</a:t>
            </a:r>
          </a:p>
          <a:p>
            <a:r>
              <a:rPr lang="en-US"/>
              <a:t>Optional</a:t>
            </a:r>
          </a:p>
          <a:p>
            <a:pPr lvl="1"/>
            <a:r>
              <a:rPr lang="en-US"/>
              <a:t>Add a Case Title</a:t>
            </a:r>
          </a:p>
          <a:p>
            <a:pPr lvl="1"/>
            <a:r>
              <a:rPr lang="en-US"/>
              <a:t>Add additional Comments</a:t>
            </a:r>
          </a:p>
          <a:p>
            <a:r>
              <a:rPr lang="en-US"/>
              <a:t>The example may be loaded in its entirety using Example </a:t>
            </a:r>
            <a:r>
              <a:rPr lang="en-US" err="1"/>
              <a:t>File.input</a:t>
            </a:r>
            <a:endParaRPr lang="en-US"/>
          </a:p>
          <a:p>
            <a:r>
              <a:rPr lang="en-US"/>
              <a:t>Reference Notes</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u="sng" kern="100">
                <a:solidFill>
                  <a:srgbClr val="0563C1"/>
                </a:solidFill>
                <a:effectLst/>
                <a:latin typeface="+mn-lt"/>
                <a:ea typeface="Calibri" panose="020F0502020204030204" pitchFamily="34" charset="0"/>
                <a:cs typeface="Times New Roman" panose="02020603050405020304" pitchFamily="18" charset="0"/>
                <a:hlinkClick r:id="rId2"/>
              </a:rPr>
              <a:t>RT6 TM – RADTRAN 6 Technical Manual (SAND2014-0780)</a:t>
            </a:r>
            <a:r>
              <a:rPr lang="en-US" kern="100">
                <a:effectLst/>
                <a:latin typeface="+mn-l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u="sng" kern="100">
                <a:solidFill>
                  <a:srgbClr val="0563C1"/>
                </a:solidFill>
                <a:effectLst/>
                <a:latin typeface="+mn-lt"/>
                <a:ea typeface="Calibri" panose="020F0502020204030204" pitchFamily="34" charset="0"/>
                <a:cs typeface="Times New Roman" panose="02020603050405020304" pitchFamily="18" charset="0"/>
                <a:hlinkClick r:id="rId3"/>
              </a:rPr>
              <a:t>RT6 UM – RADTRAN6/RadCat6 User Manual (SAND2013-8095)</a:t>
            </a:r>
            <a:endParaRPr lang="en-US" u="sng" kern="100">
              <a:solidFill>
                <a:srgbClr val="0563C1"/>
              </a:solidFill>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u="sng" kern="100">
                <a:solidFill>
                  <a:srgbClr val="0563C1"/>
                </a:solidFill>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NUREG-2266 Appendix D – Data and Parameter Vales for Transportation Evaluation</a:t>
            </a:r>
            <a:endParaRPr lang="en-US" u="sng" kern="100">
              <a:solidFill>
                <a:srgbClr val="0563C1"/>
              </a:solidFill>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kern="100">
              <a:effectLst/>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6B350DC-2558-CE01-EDBA-ED1E913D2756}"/>
              </a:ext>
            </a:extLst>
          </p:cNvPr>
          <p:cNvPicPr>
            <a:picLocks noChangeAspect="1"/>
          </p:cNvPicPr>
          <p:nvPr/>
        </p:nvPicPr>
        <p:blipFill>
          <a:blip r:embed="rId5"/>
          <a:stretch>
            <a:fillRect/>
          </a:stretch>
        </p:blipFill>
        <p:spPr>
          <a:xfrm>
            <a:off x="6617627" y="3432578"/>
            <a:ext cx="7561299" cy="1364444"/>
          </a:xfrm>
          <a:prstGeom prst="rect">
            <a:avLst/>
          </a:prstGeom>
        </p:spPr>
      </p:pic>
    </p:spTree>
    <p:extLst>
      <p:ext uri="{BB962C8B-B14F-4D97-AF65-F5344CB8AC3E}">
        <p14:creationId xmlns:p14="http://schemas.microsoft.com/office/powerpoint/2010/main" val="704558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5B5D59-F808-42C2-9C7D-5D3548BA26C2}"/>
              </a:ext>
            </a:extLst>
          </p:cNvPr>
          <p:cNvPicPr>
            <a:picLocks noChangeAspect="1"/>
          </p:cNvPicPr>
          <p:nvPr/>
        </p:nvPicPr>
        <p:blipFill>
          <a:blip r:embed="rId3"/>
          <a:stretch>
            <a:fillRect/>
          </a:stretch>
        </p:blipFill>
        <p:spPr>
          <a:xfrm>
            <a:off x="1371600" y="1603515"/>
            <a:ext cx="12948556" cy="2296787"/>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14</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4023359"/>
            <a:ext cx="5543550" cy="3497581"/>
          </a:xfrm>
        </p:spPr>
        <p:txBody>
          <a:bodyPr/>
          <a:lstStyle/>
          <a:p>
            <a:r>
              <a:rPr lang="en-US" i="1"/>
              <a:t>Transport Mode</a:t>
            </a:r>
            <a:r>
              <a:rPr lang="en-US"/>
              <a:t>: highway, rail, waterway</a:t>
            </a:r>
          </a:p>
          <a:p>
            <a:r>
              <a:rPr lang="en-US" i="1"/>
              <a:t>Size (CD)</a:t>
            </a:r>
            <a:r>
              <a:rPr lang="en-US"/>
              <a:t>: Largest dimension of package (max. 9 m)</a:t>
            </a:r>
          </a:p>
          <a:p>
            <a:r>
              <a:rPr lang="en-US" i="1"/>
              <a:t>Gamma/ Neutron Fraction</a:t>
            </a:r>
            <a:r>
              <a:rPr lang="en-US"/>
              <a:t>: split between gamma and neutron external package dose (must add to unity)</a:t>
            </a:r>
          </a:p>
        </p:txBody>
      </p:sp>
      <p:sp>
        <p:nvSpPr>
          <p:cNvPr id="5" name="Content Placeholder 3">
            <a:extLst>
              <a:ext uri="{FF2B5EF4-FFF2-40B4-BE49-F238E27FC236}">
                <a16:creationId xmlns:a16="http://schemas.microsoft.com/office/drawing/2014/main" id="{99500FC9-AEB6-0FCB-92E3-75E19BD586C9}"/>
              </a:ext>
            </a:extLst>
          </p:cNvPr>
          <p:cNvSpPr txBox="1">
            <a:spLocks/>
          </p:cNvSpPr>
          <p:nvPr/>
        </p:nvSpPr>
        <p:spPr>
          <a:xfrm>
            <a:off x="7551421" y="4027168"/>
            <a:ext cx="6442875" cy="3996692"/>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a:t>Crew Distance</a:t>
            </a:r>
            <a:r>
              <a:rPr lang="en-US"/>
              <a:t>: Average distance of crew to nearest radioactive package</a:t>
            </a:r>
          </a:p>
          <a:p>
            <a:r>
              <a:rPr lang="en-US" i="1"/>
              <a:t>Width Facing Crew</a:t>
            </a:r>
            <a:r>
              <a:rPr lang="en-US"/>
              <a:t>: largest dimension of the cargo facing crew</a:t>
            </a:r>
          </a:p>
          <a:p>
            <a:r>
              <a:rPr lang="en-US" i="1"/>
              <a:t>Crew Shielding Factor</a:t>
            </a:r>
            <a:r>
              <a:rPr lang="en-US"/>
              <a:t>: fraction of radiation exposed to the crew </a:t>
            </a:r>
          </a:p>
          <a:p>
            <a:r>
              <a:rPr lang="en-US" i="1"/>
              <a:t>Number of Shipments</a:t>
            </a:r>
            <a:r>
              <a:rPr lang="en-US"/>
              <a:t>: values calculated for single shipment and multiplied </a:t>
            </a:r>
          </a:p>
          <a:p>
            <a:endParaRPr lang="en-US"/>
          </a:p>
        </p:txBody>
      </p:sp>
    </p:spTree>
    <p:extLst>
      <p:ext uri="{BB962C8B-B14F-4D97-AF65-F5344CB8AC3E}">
        <p14:creationId xmlns:p14="http://schemas.microsoft.com/office/powerpoint/2010/main" val="3531860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2D72B-3C46-AF16-5228-24E4EEE57B02}"/>
              </a:ext>
            </a:extLst>
          </p:cNvPr>
          <p:cNvSpPr>
            <a:spLocks noGrp="1"/>
          </p:cNvSpPr>
          <p:nvPr>
            <p:ph type="sldNum" sz="quarter" idx="12"/>
          </p:nvPr>
        </p:nvSpPr>
        <p:spPr/>
        <p:txBody>
          <a:bodyPr/>
          <a:lstStyle/>
          <a:p>
            <a:fld id="{FE7A4BB3-E848-5A44-82DF-322201952CD8}" type="slidenum">
              <a:rPr lang="en-US" smtClean="0"/>
              <a:pPr/>
              <a:t>15</a:t>
            </a:fld>
            <a:endParaRPr lang="en-US"/>
          </a:p>
        </p:txBody>
      </p:sp>
      <p:sp>
        <p:nvSpPr>
          <p:cNvPr id="3" name="Title 2">
            <a:extLst>
              <a:ext uri="{FF2B5EF4-FFF2-40B4-BE49-F238E27FC236}">
                <a16:creationId xmlns:a16="http://schemas.microsoft.com/office/drawing/2014/main" id="{41C13656-4133-F147-560A-6025641176AC}"/>
              </a:ext>
            </a:extLst>
          </p:cNvPr>
          <p:cNvSpPr>
            <a:spLocks noGrp="1"/>
          </p:cNvSpPr>
          <p:nvPr>
            <p:ph type="title"/>
          </p:nvPr>
        </p:nvSpPr>
        <p:spPr/>
        <p:txBody>
          <a:bodyPr/>
          <a:lstStyle/>
          <a:p>
            <a:r>
              <a:rPr lang="en-US" sz="3600" b="1"/>
              <a:t>NRC-RADTRAN Exercise (cont.)</a:t>
            </a:r>
            <a:endParaRPr lang="en-US"/>
          </a:p>
        </p:txBody>
      </p:sp>
      <p:sp>
        <p:nvSpPr>
          <p:cNvPr id="4" name="Content Placeholder 3">
            <a:extLst>
              <a:ext uri="{FF2B5EF4-FFF2-40B4-BE49-F238E27FC236}">
                <a16:creationId xmlns:a16="http://schemas.microsoft.com/office/drawing/2014/main" id="{8DC537D9-1093-07F4-95EC-9BF4D351EFB4}"/>
              </a:ext>
            </a:extLst>
          </p:cNvPr>
          <p:cNvSpPr>
            <a:spLocks noGrp="1"/>
          </p:cNvSpPr>
          <p:nvPr>
            <p:ph sz="quarter" idx="20"/>
          </p:nvPr>
        </p:nvSpPr>
        <p:spPr/>
        <p:txBody>
          <a:bodyPr/>
          <a:lstStyle/>
          <a:p>
            <a:r>
              <a:rPr lang="en-US"/>
              <a:t>Importing a </a:t>
            </a:r>
            <a:r>
              <a:rPr lang="en-US" err="1"/>
              <a:t>WebTRAGIS</a:t>
            </a:r>
            <a:r>
              <a:rPr lang="en-US"/>
              <a:t> File</a:t>
            </a:r>
          </a:p>
          <a:p>
            <a:pPr lvl="1"/>
            <a:r>
              <a:rPr lang="en-US"/>
              <a:t>Click ‘Import from </a:t>
            </a:r>
            <a:r>
              <a:rPr lang="en-US" err="1"/>
              <a:t>WebTRAGIS</a:t>
            </a:r>
            <a:r>
              <a:rPr lang="en-US"/>
              <a:t>’ button and select highway_route_1.kml</a:t>
            </a:r>
          </a:p>
        </p:txBody>
      </p:sp>
      <p:pic>
        <p:nvPicPr>
          <p:cNvPr id="6" name="Picture 5">
            <a:extLst>
              <a:ext uri="{FF2B5EF4-FFF2-40B4-BE49-F238E27FC236}">
                <a16:creationId xmlns:a16="http://schemas.microsoft.com/office/drawing/2014/main" id="{ECD83372-9656-47B4-0F1C-36AD4C57B905}"/>
              </a:ext>
            </a:extLst>
          </p:cNvPr>
          <p:cNvPicPr>
            <a:picLocks noChangeAspect="1"/>
          </p:cNvPicPr>
          <p:nvPr/>
        </p:nvPicPr>
        <p:blipFill>
          <a:blip r:embed="rId2"/>
          <a:stretch>
            <a:fillRect/>
          </a:stretch>
        </p:blipFill>
        <p:spPr>
          <a:xfrm>
            <a:off x="3251376" y="3444676"/>
            <a:ext cx="10921824" cy="2711845"/>
          </a:xfrm>
          <a:prstGeom prst="rect">
            <a:avLst/>
          </a:prstGeom>
        </p:spPr>
      </p:pic>
    </p:spTree>
    <p:extLst>
      <p:ext uri="{BB962C8B-B14F-4D97-AF65-F5344CB8AC3E}">
        <p14:creationId xmlns:p14="http://schemas.microsoft.com/office/powerpoint/2010/main" val="146221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16</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737359"/>
            <a:ext cx="4831079" cy="6332221"/>
          </a:xfrm>
        </p:spPr>
        <p:txBody>
          <a:bodyPr/>
          <a:lstStyle/>
          <a:p>
            <a:r>
              <a:rPr lang="en-US" sz="3200"/>
              <a:t>Creation of Links using </a:t>
            </a:r>
            <a:r>
              <a:rPr lang="en-US" sz="3200" err="1"/>
              <a:t>WebTRAGIS</a:t>
            </a:r>
            <a:endParaRPr lang="en-US" sz="3200"/>
          </a:p>
          <a:p>
            <a:pPr lvl="1"/>
            <a:r>
              <a:rPr lang="en-US" sz="2800"/>
              <a:t>Limited to contiguous 48 states</a:t>
            </a:r>
          </a:p>
          <a:p>
            <a:pPr lvl="1"/>
            <a:r>
              <a:rPr lang="en-US" sz="2800"/>
              <a:t>Requires US Government Sponsorship</a:t>
            </a:r>
          </a:p>
          <a:p>
            <a:pPr lvl="1"/>
            <a:r>
              <a:rPr lang="en-US" sz="2800"/>
              <a:t>Populations are not currently being updated</a:t>
            </a:r>
          </a:p>
          <a:p>
            <a:r>
              <a:rPr lang="en-US" sz="3200"/>
              <a:t>Creation of Links in Google Earth</a:t>
            </a:r>
          </a:p>
          <a:p>
            <a:pPr lvl="1"/>
            <a:r>
              <a:rPr lang="en-US" sz="2800"/>
              <a:t>Requires population density files</a:t>
            </a:r>
          </a:p>
          <a:p>
            <a:r>
              <a:rPr lang="en-US" sz="3200"/>
              <a:t>Manual Entry </a:t>
            </a:r>
          </a:p>
        </p:txBody>
      </p:sp>
      <p:pic>
        <p:nvPicPr>
          <p:cNvPr id="6" name="Picture 5">
            <a:extLst>
              <a:ext uri="{FF2B5EF4-FFF2-40B4-BE49-F238E27FC236}">
                <a16:creationId xmlns:a16="http://schemas.microsoft.com/office/drawing/2014/main" id="{89D996C7-F481-888B-1AEA-1370391F1ACE}"/>
              </a:ext>
            </a:extLst>
          </p:cNvPr>
          <p:cNvPicPr>
            <a:picLocks noChangeAspect="1"/>
          </p:cNvPicPr>
          <p:nvPr/>
        </p:nvPicPr>
        <p:blipFill>
          <a:blip r:embed="rId3"/>
          <a:stretch>
            <a:fillRect/>
          </a:stretch>
        </p:blipFill>
        <p:spPr>
          <a:xfrm>
            <a:off x="6160769" y="2367369"/>
            <a:ext cx="8286750" cy="2409825"/>
          </a:xfrm>
          <a:prstGeom prst="rect">
            <a:avLst/>
          </a:prstGeom>
        </p:spPr>
      </p:pic>
      <p:sp>
        <p:nvSpPr>
          <p:cNvPr id="5" name="Content Placeholder 3">
            <a:extLst>
              <a:ext uri="{FF2B5EF4-FFF2-40B4-BE49-F238E27FC236}">
                <a16:creationId xmlns:a16="http://schemas.microsoft.com/office/drawing/2014/main" id="{1842DB34-B3D2-67AA-01B1-87F07895CCDD}"/>
              </a:ext>
            </a:extLst>
          </p:cNvPr>
          <p:cNvSpPr txBox="1">
            <a:spLocks/>
          </p:cNvSpPr>
          <p:nvPr/>
        </p:nvSpPr>
        <p:spPr>
          <a:xfrm>
            <a:off x="6841067" y="4955822"/>
            <a:ext cx="7236177" cy="2987482"/>
          </a:xfrm>
          <a:prstGeom prst="rect">
            <a:avLst/>
          </a:prstGeom>
        </p:spPr>
        <p:txBody>
          <a:bodyPr/>
          <a:lstStyle>
            <a:lvl1pPr marL="274320" indent="-274320" algn="l" defTabSz="1097280" rtl="0" eaLnBrk="1" latinLnBrk="0" hangingPunct="1">
              <a:lnSpc>
                <a:spcPct val="90000"/>
              </a:lnSpc>
              <a:spcBef>
                <a:spcPts val="1200"/>
              </a:spcBef>
              <a:buClr>
                <a:srgbClr val="18335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18335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Clr>
                <a:srgbClr val="18335A"/>
              </a:buClr>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Clr>
                <a:srgbClr val="18335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Clr>
                <a:srgbClr val="18335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3200"/>
              <a:t>Alternative Methods</a:t>
            </a:r>
          </a:p>
          <a:p>
            <a:pPr lvl="1"/>
            <a:r>
              <a:rPr lang="en-US" sz="2800"/>
              <a:t>Creation of Links in Google Earth</a:t>
            </a:r>
          </a:p>
          <a:p>
            <a:pPr lvl="2"/>
            <a:r>
              <a:rPr lang="en-US" sz="2400"/>
              <a:t>Requires population density files</a:t>
            </a:r>
          </a:p>
          <a:p>
            <a:pPr lvl="1"/>
            <a:r>
              <a:rPr lang="en-US" sz="2800"/>
              <a:t>Manual Entry </a:t>
            </a:r>
          </a:p>
          <a:p>
            <a:endParaRPr lang="en-US" sz="3200"/>
          </a:p>
          <a:p>
            <a:r>
              <a:rPr lang="en-US" sz="3200"/>
              <a:t>New import methods in development</a:t>
            </a:r>
          </a:p>
        </p:txBody>
      </p:sp>
    </p:spTree>
    <p:extLst>
      <p:ext uri="{BB962C8B-B14F-4D97-AF65-F5344CB8AC3E}">
        <p14:creationId xmlns:p14="http://schemas.microsoft.com/office/powerpoint/2010/main" val="127763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17</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737359"/>
            <a:ext cx="6957059" cy="4331971"/>
          </a:xfrm>
        </p:spPr>
        <p:txBody>
          <a:bodyPr/>
          <a:lstStyle/>
          <a:p>
            <a:r>
              <a:rPr lang="en-US" sz="3200" err="1"/>
              <a:t>WebTRAGIS</a:t>
            </a:r>
            <a:r>
              <a:rPr lang="en-US" sz="3200"/>
              <a:t> information is intersection based</a:t>
            </a:r>
          </a:p>
          <a:p>
            <a:r>
              <a:rPr lang="en-US" sz="3200"/>
              <a:t>Each link is the distance between two intersections</a:t>
            </a:r>
          </a:p>
          <a:p>
            <a:pPr lvl="1"/>
            <a:r>
              <a:rPr lang="en-US" sz="2800"/>
              <a:t>Uses known</a:t>
            </a:r>
          </a:p>
          <a:p>
            <a:pPr lvl="2"/>
            <a:r>
              <a:rPr lang="en-US" sz="2400"/>
              <a:t>Population density</a:t>
            </a:r>
          </a:p>
          <a:p>
            <a:pPr lvl="2"/>
            <a:r>
              <a:rPr lang="en-US" sz="2400"/>
              <a:t>Distance</a:t>
            </a:r>
          </a:p>
          <a:p>
            <a:pPr lvl="2"/>
            <a:r>
              <a:rPr lang="en-US" sz="2400"/>
              <a:t>Speed</a:t>
            </a:r>
          </a:p>
          <a:p>
            <a:pPr lvl="2"/>
            <a:r>
              <a:rPr lang="en-US" sz="2400"/>
              <a:t>Time of transit</a:t>
            </a:r>
          </a:p>
          <a:p>
            <a:endParaRPr lang="en-US"/>
          </a:p>
        </p:txBody>
      </p:sp>
      <p:pic>
        <p:nvPicPr>
          <p:cNvPr id="5" name="Content Placeholder 5">
            <a:extLst>
              <a:ext uri="{FF2B5EF4-FFF2-40B4-BE49-F238E27FC236}">
                <a16:creationId xmlns:a16="http://schemas.microsoft.com/office/drawing/2014/main" id="{111CE17F-9FFB-2AF7-A856-233E50842427}"/>
              </a:ext>
            </a:extLst>
          </p:cNvPr>
          <p:cNvPicPr>
            <a:picLocks noChangeAspect="1"/>
          </p:cNvPicPr>
          <p:nvPr/>
        </p:nvPicPr>
        <p:blipFill>
          <a:blip r:embed="rId3"/>
          <a:stretch>
            <a:fillRect/>
          </a:stretch>
        </p:blipFill>
        <p:spPr>
          <a:xfrm>
            <a:off x="8625461" y="1737359"/>
            <a:ext cx="5595446" cy="5486400"/>
          </a:xfrm>
          <a:prstGeom prst="rect">
            <a:avLst/>
          </a:prstGeom>
        </p:spPr>
      </p:pic>
    </p:spTree>
    <p:extLst>
      <p:ext uri="{BB962C8B-B14F-4D97-AF65-F5344CB8AC3E}">
        <p14:creationId xmlns:p14="http://schemas.microsoft.com/office/powerpoint/2010/main" val="1699230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D24079-6112-2AC9-B8D1-067FF21A4A73}"/>
              </a:ext>
            </a:extLst>
          </p:cNvPr>
          <p:cNvPicPr>
            <a:picLocks noChangeAspect="1"/>
          </p:cNvPicPr>
          <p:nvPr/>
        </p:nvPicPr>
        <p:blipFill>
          <a:blip r:embed="rId3"/>
          <a:stretch>
            <a:fillRect/>
          </a:stretch>
        </p:blipFill>
        <p:spPr>
          <a:xfrm>
            <a:off x="968064" y="1347636"/>
            <a:ext cx="9478954" cy="6824117"/>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18</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0447019" y="1703069"/>
            <a:ext cx="4000499" cy="4331971"/>
          </a:xfrm>
        </p:spPr>
        <p:txBody>
          <a:bodyPr/>
          <a:lstStyle/>
          <a:p>
            <a:r>
              <a:rPr lang="en-US" sz="3200"/>
              <a:t>Summarized into three links per state</a:t>
            </a:r>
          </a:p>
          <a:p>
            <a:pPr lvl="1"/>
            <a:r>
              <a:rPr lang="en-US" sz="2800"/>
              <a:t>Rural</a:t>
            </a:r>
          </a:p>
          <a:p>
            <a:pPr lvl="1"/>
            <a:r>
              <a:rPr lang="en-US" sz="2800"/>
              <a:t>Urban</a:t>
            </a:r>
          </a:p>
          <a:p>
            <a:pPr lvl="1"/>
            <a:r>
              <a:rPr lang="en-US" sz="2800"/>
              <a:t>Suburban</a:t>
            </a:r>
          </a:p>
          <a:p>
            <a:r>
              <a:rPr lang="en-US" sz="3200"/>
              <a:t>Does not include</a:t>
            </a:r>
          </a:p>
          <a:p>
            <a:pPr lvl="1"/>
            <a:r>
              <a:rPr lang="en-US" sz="2800"/>
              <a:t>Traffic</a:t>
            </a:r>
          </a:p>
          <a:p>
            <a:pPr lvl="1"/>
            <a:r>
              <a:rPr lang="en-US" sz="2800"/>
              <a:t>Accidents/km</a:t>
            </a:r>
          </a:p>
          <a:p>
            <a:pPr lvl="1"/>
            <a:r>
              <a:rPr lang="en-US" sz="2800"/>
              <a:t>Deaths per Accident</a:t>
            </a:r>
          </a:p>
          <a:p>
            <a:r>
              <a:rPr lang="en-US"/>
              <a:t>NUREG-2266 Population Density Adjustments</a:t>
            </a:r>
          </a:p>
        </p:txBody>
      </p:sp>
    </p:spTree>
    <p:extLst>
      <p:ext uri="{BB962C8B-B14F-4D97-AF65-F5344CB8AC3E}">
        <p14:creationId xmlns:p14="http://schemas.microsoft.com/office/powerpoint/2010/main" val="36204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DEBC1E-4092-6D95-E2B0-412410F59136}"/>
              </a:ext>
            </a:extLst>
          </p:cNvPr>
          <p:cNvPicPr>
            <a:picLocks noChangeAspect="1"/>
          </p:cNvPicPr>
          <p:nvPr/>
        </p:nvPicPr>
        <p:blipFill>
          <a:blip r:embed="rId3"/>
          <a:stretch>
            <a:fillRect/>
          </a:stretch>
        </p:blipFill>
        <p:spPr>
          <a:xfrm>
            <a:off x="1371600" y="1595164"/>
            <a:ext cx="12845616" cy="2762180"/>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19</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0" y="4604869"/>
            <a:ext cx="12807515" cy="3373271"/>
          </a:xfrm>
        </p:spPr>
        <p:txBody>
          <a:bodyPr/>
          <a:lstStyle/>
          <a:p>
            <a:r>
              <a:rPr lang="en-US" i="1"/>
              <a:t>Mode</a:t>
            </a:r>
            <a:r>
              <a:rPr lang="en-US"/>
              <a:t>: highway, secondary road/ nonroad. </a:t>
            </a:r>
            <a:r>
              <a:rPr lang="en-US" b="1"/>
              <a:t>Do not select unknown</a:t>
            </a:r>
          </a:p>
          <a:p>
            <a:r>
              <a:rPr lang="en-US" i="1"/>
              <a:t>Adjacent Vehicle Occupants</a:t>
            </a:r>
            <a:r>
              <a:rPr lang="en-US"/>
              <a:t>: average number in vehicles</a:t>
            </a:r>
          </a:p>
          <a:p>
            <a:r>
              <a:rPr lang="en-US" i="1"/>
              <a:t>Traffic</a:t>
            </a:r>
            <a:r>
              <a:rPr lang="en-US"/>
              <a:t>: number of vehicles travelling per hour on the link </a:t>
            </a:r>
            <a:br>
              <a:rPr lang="en-US"/>
            </a:br>
            <a:r>
              <a:rPr lang="en-US"/>
              <a:t>Default values found in RT6-TM Table 2-3 (SAND 2014-0780))</a:t>
            </a:r>
          </a:p>
          <a:p>
            <a:r>
              <a:rPr lang="en-US" i="1"/>
              <a:t>Accidents per km</a:t>
            </a:r>
            <a:r>
              <a:rPr lang="en-US"/>
              <a:t> and </a:t>
            </a:r>
            <a:r>
              <a:rPr lang="en-US" i="1"/>
              <a:t>Deaths per accident</a:t>
            </a:r>
            <a:r>
              <a:rPr lang="en-US"/>
              <a:t> are user defined </a:t>
            </a:r>
            <a:br>
              <a:rPr lang="en-US"/>
            </a:br>
            <a:r>
              <a:rPr lang="en-US"/>
              <a:t>Default values found in Table 3 and Section 8.9 of RT6-UM (SAND2013-8095)</a:t>
            </a:r>
          </a:p>
          <a:p>
            <a:endParaRPr lang="en-US"/>
          </a:p>
        </p:txBody>
      </p:sp>
    </p:spTree>
    <p:extLst>
      <p:ext uri="{BB962C8B-B14F-4D97-AF65-F5344CB8AC3E}">
        <p14:creationId xmlns:p14="http://schemas.microsoft.com/office/powerpoint/2010/main" val="2671504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1409701" y="438676"/>
            <a:ext cx="8073512" cy="874673"/>
          </a:xfrm>
        </p:spPr>
        <p:txBody>
          <a:bodyPr/>
          <a:lstStyle/>
          <a:p>
            <a:r>
              <a:rPr lang="en-US" sz="4000"/>
              <a:t>Outline</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sz="3200"/>
              <a:t>Introduction</a:t>
            </a:r>
          </a:p>
          <a:p>
            <a:r>
              <a:rPr lang="en-US" sz="3200"/>
              <a:t>NRC-RADTRAN Concepts </a:t>
            </a:r>
          </a:p>
          <a:p>
            <a:r>
              <a:rPr lang="en-US" sz="3200"/>
              <a:t>NRC-RADTRAN Installation </a:t>
            </a:r>
          </a:p>
          <a:p>
            <a:r>
              <a:rPr lang="en-US" sz="3200"/>
              <a:t>NRC-RADTRAN Guided Exercise</a:t>
            </a:r>
          </a:p>
          <a:p>
            <a:r>
              <a:rPr lang="en-US" sz="3200"/>
              <a:t>User Awareness Issues</a:t>
            </a:r>
          </a:p>
          <a:p>
            <a:r>
              <a:rPr lang="en-US" sz="3200"/>
              <a:t>Current Updates</a:t>
            </a:r>
          </a:p>
        </p:txBody>
      </p:sp>
    </p:spTree>
    <p:extLst>
      <p:ext uri="{BB962C8B-B14F-4D97-AF65-F5344CB8AC3E}">
        <p14:creationId xmlns:p14="http://schemas.microsoft.com/office/powerpoint/2010/main" val="3300410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DEBC1E-4092-6D95-E2B0-412410F59136}"/>
              </a:ext>
            </a:extLst>
          </p:cNvPr>
          <p:cNvPicPr>
            <a:picLocks noChangeAspect="1"/>
          </p:cNvPicPr>
          <p:nvPr/>
        </p:nvPicPr>
        <p:blipFill>
          <a:blip r:embed="rId3"/>
          <a:stretch>
            <a:fillRect/>
          </a:stretch>
        </p:blipFill>
        <p:spPr>
          <a:xfrm>
            <a:off x="1371600" y="1595164"/>
            <a:ext cx="12845616" cy="2762180"/>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20</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5" name="Content Placeholder 3">
            <a:extLst>
              <a:ext uri="{FF2B5EF4-FFF2-40B4-BE49-F238E27FC236}">
                <a16:creationId xmlns:a16="http://schemas.microsoft.com/office/drawing/2014/main" id="{99500FC9-AEB6-0FCB-92E3-75E19BD586C9}"/>
              </a:ext>
            </a:extLst>
          </p:cNvPr>
          <p:cNvSpPr txBox="1">
            <a:spLocks/>
          </p:cNvSpPr>
          <p:nvPr/>
        </p:nvSpPr>
        <p:spPr>
          <a:xfrm>
            <a:off x="1409701" y="4604869"/>
            <a:ext cx="12584595" cy="2029568"/>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a:t>Population Type</a:t>
            </a:r>
            <a:r>
              <a:rPr lang="en-US"/>
              <a:t>: Either rural, suburban or urban. Affects shielding factors and dose to pedestrians</a:t>
            </a:r>
          </a:p>
          <a:p>
            <a:r>
              <a:rPr lang="en-US" i="1"/>
              <a:t>Farm fraction if rural</a:t>
            </a:r>
            <a:r>
              <a:rPr lang="en-US"/>
              <a:t>: fraction of surrounding area used for agriculture (only for rural)</a:t>
            </a:r>
          </a:p>
          <a:p>
            <a:endParaRPr lang="en-US"/>
          </a:p>
        </p:txBody>
      </p:sp>
    </p:spTree>
    <p:extLst>
      <p:ext uri="{BB962C8B-B14F-4D97-AF65-F5344CB8AC3E}">
        <p14:creationId xmlns:p14="http://schemas.microsoft.com/office/powerpoint/2010/main" val="1606651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4B3DCD-05B6-5F98-D1D6-9714FB4FB708}"/>
              </a:ext>
            </a:extLst>
          </p:cNvPr>
          <p:cNvPicPr>
            <a:picLocks noChangeAspect="1"/>
          </p:cNvPicPr>
          <p:nvPr/>
        </p:nvPicPr>
        <p:blipFill>
          <a:blip r:embed="rId3"/>
          <a:stretch>
            <a:fillRect/>
          </a:stretch>
        </p:blipFill>
        <p:spPr>
          <a:xfrm>
            <a:off x="1409701" y="1548014"/>
            <a:ext cx="11838470" cy="2812970"/>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21</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4360984"/>
            <a:ext cx="5944979" cy="3531871"/>
          </a:xfrm>
        </p:spPr>
        <p:txBody>
          <a:bodyPr/>
          <a:lstStyle/>
          <a:p>
            <a:r>
              <a:rPr lang="en-US" i="1"/>
              <a:t>Vehicle</a:t>
            </a:r>
            <a:r>
              <a:rPr lang="en-US"/>
              <a:t>: select any vehicle defined in the vehicles tab</a:t>
            </a:r>
          </a:p>
          <a:p>
            <a:r>
              <a:rPr lang="en-US" i="1"/>
              <a:t>Population Density</a:t>
            </a:r>
            <a:r>
              <a:rPr lang="en-US"/>
              <a:t>: the population density in # per km</a:t>
            </a:r>
            <a:r>
              <a:rPr lang="en-US" baseline="30000"/>
              <a:t>2 </a:t>
            </a:r>
            <a:r>
              <a:rPr lang="en-US"/>
              <a:t>(9950 RT6-TM </a:t>
            </a:r>
            <a:r>
              <a:rPr lang="en-US" err="1"/>
              <a:t>pg</a:t>
            </a:r>
            <a:r>
              <a:rPr lang="en-US"/>
              <a:t> 36)</a:t>
            </a:r>
          </a:p>
          <a:p>
            <a:r>
              <a:rPr lang="en-US" i="1"/>
              <a:t>Inner Radius</a:t>
            </a:r>
            <a:r>
              <a:rPr lang="en-US"/>
              <a:t>: minimum distance from where dose to public is calculated</a:t>
            </a:r>
          </a:p>
        </p:txBody>
      </p:sp>
      <p:sp>
        <p:nvSpPr>
          <p:cNvPr id="5" name="Content Placeholder 3">
            <a:extLst>
              <a:ext uri="{FF2B5EF4-FFF2-40B4-BE49-F238E27FC236}">
                <a16:creationId xmlns:a16="http://schemas.microsoft.com/office/drawing/2014/main" id="{01A1DC4A-66FF-CA03-30D4-1D605A222BD1}"/>
              </a:ext>
            </a:extLst>
          </p:cNvPr>
          <p:cNvSpPr txBox="1">
            <a:spLocks/>
          </p:cNvSpPr>
          <p:nvPr/>
        </p:nvSpPr>
        <p:spPr>
          <a:xfrm>
            <a:off x="7918169" y="4360984"/>
            <a:ext cx="4888229" cy="353187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i="1"/>
              <a:t>Outer Radius</a:t>
            </a:r>
            <a:r>
              <a:rPr lang="en-US"/>
              <a:t>: maximum distance till where dose to public is calculated</a:t>
            </a:r>
          </a:p>
          <a:p>
            <a:r>
              <a:rPr lang="en-US" i="1"/>
              <a:t>Shielding Factor</a:t>
            </a:r>
            <a:r>
              <a:rPr lang="en-US"/>
              <a:t>: used for dose calculations during a stop</a:t>
            </a:r>
          </a:p>
          <a:p>
            <a:r>
              <a:rPr lang="en-US" i="1"/>
              <a:t>Duration</a:t>
            </a:r>
            <a:r>
              <a:rPr lang="en-US"/>
              <a:t>: time period for a given stop in hours </a:t>
            </a:r>
          </a:p>
        </p:txBody>
      </p:sp>
    </p:spTree>
    <p:extLst>
      <p:ext uri="{BB962C8B-B14F-4D97-AF65-F5344CB8AC3E}">
        <p14:creationId xmlns:p14="http://schemas.microsoft.com/office/powerpoint/2010/main" val="3623565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674BE5-487F-4733-E601-2A54A4A5ECC6}"/>
              </a:ext>
            </a:extLst>
          </p:cNvPr>
          <p:cNvPicPr>
            <a:picLocks noChangeAspect="1"/>
          </p:cNvPicPr>
          <p:nvPr/>
        </p:nvPicPr>
        <p:blipFill>
          <a:blip r:embed="rId3"/>
          <a:stretch>
            <a:fillRect/>
          </a:stretch>
        </p:blipFill>
        <p:spPr>
          <a:xfrm>
            <a:off x="1409701" y="1553658"/>
            <a:ext cx="8321320" cy="2356360"/>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22</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4360984"/>
            <a:ext cx="12204699" cy="3531871"/>
          </a:xfrm>
        </p:spPr>
        <p:txBody>
          <a:bodyPr/>
          <a:lstStyle/>
          <a:p>
            <a:r>
              <a:rPr lang="en-US" i="1"/>
              <a:t>Persons</a:t>
            </a:r>
            <a:r>
              <a:rPr lang="en-US"/>
              <a:t>: Number of Individuals</a:t>
            </a:r>
          </a:p>
          <a:p>
            <a:r>
              <a:rPr lang="en-US" i="1"/>
              <a:t>Distance</a:t>
            </a:r>
            <a:r>
              <a:rPr lang="en-US"/>
              <a:t>: Distance between </a:t>
            </a:r>
          </a:p>
          <a:p>
            <a:r>
              <a:rPr lang="en-US" i="1"/>
              <a:t>Duration</a:t>
            </a:r>
            <a:r>
              <a:rPr lang="en-US"/>
              <a:t>: Length of handling time</a:t>
            </a:r>
          </a:p>
          <a:p>
            <a:endParaRPr lang="en-US"/>
          </a:p>
          <a:p>
            <a:endParaRPr lang="en-US"/>
          </a:p>
          <a:p>
            <a:pPr marL="0" indent="0">
              <a:buNone/>
            </a:pPr>
            <a:r>
              <a:rPr lang="en-US"/>
              <a:t>Note: Handling is not currently used in conjunction with available route options. Current updates my change this tab or its availability</a:t>
            </a:r>
          </a:p>
          <a:p>
            <a:endParaRPr lang="en-US"/>
          </a:p>
        </p:txBody>
      </p:sp>
    </p:spTree>
    <p:extLst>
      <p:ext uri="{BB962C8B-B14F-4D97-AF65-F5344CB8AC3E}">
        <p14:creationId xmlns:p14="http://schemas.microsoft.com/office/powerpoint/2010/main" val="3936305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23</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4822074"/>
            <a:ext cx="7997435" cy="3201785"/>
          </a:xfrm>
        </p:spPr>
        <p:txBody>
          <a:bodyPr/>
          <a:lstStyle/>
          <a:p>
            <a:r>
              <a:rPr lang="en-US"/>
              <a:t>Optional for incident free analysis</a:t>
            </a:r>
          </a:p>
          <a:p>
            <a:r>
              <a:rPr lang="en-US"/>
              <a:t>Required for accident analysis</a:t>
            </a:r>
          </a:p>
          <a:p>
            <a:r>
              <a:rPr lang="en-US"/>
              <a:t>Enter the critical dimension in meters</a:t>
            </a:r>
          </a:p>
          <a:p>
            <a:r>
              <a:rPr lang="en-US"/>
              <a:t>Package Dimensions greater than 9 m should not be used</a:t>
            </a:r>
          </a:p>
          <a:p>
            <a:endParaRPr lang="en-US"/>
          </a:p>
        </p:txBody>
      </p:sp>
      <p:sp>
        <p:nvSpPr>
          <p:cNvPr id="5" name="Content Placeholder 3">
            <a:extLst>
              <a:ext uri="{FF2B5EF4-FFF2-40B4-BE49-F238E27FC236}">
                <a16:creationId xmlns:a16="http://schemas.microsoft.com/office/drawing/2014/main" id="{01A1DC4A-66FF-CA03-30D4-1D605A222BD1}"/>
              </a:ext>
            </a:extLst>
          </p:cNvPr>
          <p:cNvSpPr txBox="1">
            <a:spLocks/>
          </p:cNvSpPr>
          <p:nvPr/>
        </p:nvSpPr>
        <p:spPr>
          <a:xfrm>
            <a:off x="9483213" y="4822076"/>
            <a:ext cx="4888229" cy="3201784"/>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Enter dose at 1 m from surface and gamma/ neutron fraction</a:t>
            </a:r>
          </a:p>
          <a:p>
            <a:r>
              <a:rPr lang="en-US"/>
              <a:t>Enter number of packages of given type in each vehicle</a:t>
            </a:r>
          </a:p>
          <a:p>
            <a:endParaRPr lang="en-US"/>
          </a:p>
        </p:txBody>
      </p:sp>
      <p:pic>
        <p:nvPicPr>
          <p:cNvPr id="11" name="Picture 10">
            <a:extLst>
              <a:ext uri="{FF2B5EF4-FFF2-40B4-BE49-F238E27FC236}">
                <a16:creationId xmlns:a16="http://schemas.microsoft.com/office/drawing/2014/main" id="{784C59D6-78F4-25A4-6C35-7A36CDB21517}"/>
              </a:ext>
            </a:extLst>
          </p:cNvPr>
          <p:cNvPicPr>
            <a:picLocks noChangeAspect="1"/>
          </p:cNvPicPr>
          <p:nvPr/>
        </p:nvPicPr>
        <p:blipFill>
          <a:blip r:embed="rId3"/>
          <a:stretch>
            <a:fillRect/>
          </a:stretch>
        </p:blipFill>
        <p:spPr>
          <a:xfrm>
            <a:off x="1409701" y="1290205"/>
            <a:ext cx="8829676" cy="3531871"/>
          </a:xfrm>
          <a:prstGeom prst="rect">
            <a:avLst/>
          </a:prstGeom>
        </p:spPr>
      </p:pic>
    </p:spTree>
    <p:extLst>
      <p:ext uri="{BB962C8B-B14F-4D97-AF65-F5344CB8AC3E}">
        <p14:creationId xmlns:p14="http://schemas.microsoft.com/office/powerpoint/2010/main" val="1090776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16948-C514-DE90-940D-2C9ADFCD89BE}"/>
              </a:ext>
            </a:extLst>
          </p:cNvPr>
          <p:cNvSpPr>
            <a:spLocks noGrp="1"/>
          </p:cNvSpPr>
          <p:nvPr>
            <p:ph type="sldNum" sz="quarter" idx="12"/>
          </p:nvPr>
        </p:nvSpPr>
        <p:spPr/>
        <p:txBody>
          <a:bodyPr/>
          <a:lstStyle/>
          <a:p>
            <a:fld id="{FE7A4BB3-E848-5A44-82DF-322201952CD8}" type="slidenum">
              <a:rPr lang="en-US" smtClean="0"/>
              <a:pPr/>
              <a:t>24</a:t>
            </a:fld>
            <a:endParaRPr lang="en-US"/>
          </a:p>
        </p:txBody>
      </p:sp>
      <p:sp>
        <p:nvSpPr>
          <p:cNvPr id="3" name="Title 2">
            <a:extLst>
              <a:ext uri="{FF2B5EF4-FFF2-40B4-BE49-F238E27FC236}">
                <a16:creationId xmlns:a16="http://schemas.microsoft.com/office/drawing/2014/main" id="{6BEDE243-B503-32C6-6663-EBD220D90E77}"/>
              </a:ext>
            </a:extLst>
          </p:cNvPr>
          <p:cNvSpPr>
            <a:spLocks noGrp="1"/>
          </p:cNvSpPr>
          <p:nvPr>
            <p:ph type="title"/>
          </p:nvPr>
        </p:nvSpPr>
        <p:spPr/>
        <p:txBody>
          <a:bodyPr/>
          <a:lstStyle/>
          <a:p>
            <a:r>
              <a:rPr lang="en-US"/>
              <a:t>Break Time!</a:t>
            </a:r>
          </a:p>
        </p:txBody>
      </p:sp>
      <p:sp>
        <p:nvSpPr>
          <p:cNvPr id="4" name="Content Placeholder 3">
            <a:extLst>
              <a:ext uri="{FF2B5EF4-FFF2-40B4-BE49-F238E27FC236}">
                <a16:creationId xmlns:a16="http://schemas.microsoft.com/office/drawing/2014/main" id="{F8F7F3E1-2C4B-DCB5-F81E-03BC80A87D38}"/>
              </a:ext>
            </a:extLst>
          </p:cNvPr>
          <p:cNvSpPr>
            <a:spLocks noGrp="1"/>
          </p:cNvSpPr>
          <p:nvPr>
            <p:ph sz="quarter" idx="20"/>
          </p:nvPr>
        </p:nvSpPr>
        <p:spPr/>
        <p:txBody>
          <a:bodyPr/>
          <a:lstStyle/>
          <a:p>
            <a:r>
              <a:rPr lang="en-US"/>
              <a:t>Currently at the End of Incident-Free Shipping</a:t>
            </a:r>
          </a:p>
          <a:p>
            <a:endParaRPr lang="en-US"/>
          </a:p>
          <a:p>
            <a:r>
              <a:rPr lang="en-US"/>
              <a:t>Please Ask Any Questions </a:t>
            </a:r>
          </a:p>
          <a:p>
            <a:endParaRPr lang="en-US"/>
          </a:p>
          <a:p>
            <a:r>
              <a:rPr lang="en-US"/>
              <a:t>Next Up NRC-RADTRAN Portions Specific to Accident Analysis</a:t>
            </a:r>
          </a:p>
          <a:p>
            <a:endParaRPr lang="en-US"/>
          </a:p>
        </p:txBody>
      </p:sp>
    </p:spTree>
    <p:extLst>
      <p:ext uri="{BB962C8B-B14F-4D97-AF65-F5344CB8AC3E}">
        <p14:creationId xmlns:p14="http://schemas.microsoft.com/office/powerpoint/2010/main" val="2492306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25</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8184444" y="1706514"/>
            <a:ext cx="6269256" cy="3960508"/>
          </a:xfrm>
        </p:spPr>
        <p:txBody>
          <a:bodyPr/>
          <a:lstStyle/>
          <a:p>
            <a:r>
              <a:rPr lang="en-US"/>
              <a:t>Optional for incident free analysis</a:t>
            </a:r>
          </a:p>
          <a:p>
            <a:r>
              <a:rPr lang="en-US"/>
              <a:t>Required for accident analysis</a:t>
            </a:r>
          </a:p>
          <a:p>
            <a:r>
              <a:rPr lang="en-US"/>
              <a:t>RT6-UM (SAND2013-8095)	 Figure 18 for Truck Accident Rates</a:t>
            </a:r>
          </a:p>
          <a:p>
            <a:r>
              <a:rPr lang="en-US"/>
              <a:t>Conditional Probabilities shown are from Table 5 of RT6-UM for </a:t>
            </a:r>
            <a:r>
              <a:rPr lang="en-US" err="1"/>
              <a:t>uncanistered</a:t>
            </a:r>
            <a:r>
              <a:rPr lang="en-US"/>
              <a:t> truck transported PWR spent fuel.</a:t>
            </a:r>
          </a:p>
          <a:p>
            <a:endParaRPr lang="en-US">
              <a:solidFill>
                <a:schemeClr val="accent2"/>
              </a:solidFill>
            </a:endParaRPr>
          </a:p>
        </p:txBody>
      </p:sp>
      <p:pic>
        <p:nvPicPr>
          <p:cNvPr id="6" name="Picture 5">
            <a:extLst>
              <a:ext uri="{FF2B5EF4-FFF2-40B4-BE49-F238E27FC236}">
                <a16:creationId xmlns:a16="http://schemas.microsoft.com/office/drawing/2014/main" id="{23B012BA-723B-57D8-A928-FCD598D9AAAC}"/>
              </a:ext>
            </a:extLst>
          </p:cNvPr>
          <p:cNvPicPr>
            <a:picLocks noChangeAspect="1"/>
          </p:cNvPicPr>
          <p:nvPr/>
        </p:nvPicPr>
        <p:blipFill>
          <a:blip r:embed="rId3"/>
          <a:stretch>
            <a:fillRect/>
          </a:stretch>
        </p:blipFill>
        <p:spPr>
          <a:xfrm>
            <a:off x="1409701" y="1581911"/>
            <a:ext cx="6778632" cy="4410098"/>
          </a:xfrm>
          <a:prstGeom prst="rect">
            <a:avLst/>
          </a:prstGeom>
        </p:spPr>
      </p:pic>
    </p:spTree>
    <p:extLst>
      <p:ext uri="{BB962C8B-B14F-4D97-AF65-F5344CB8AC3E}">
        <p14:creationId xmlns:p14="http://schemas.microsoft.com/office/powerpoint/2010/main" val="2132722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7A74DA-2ECA-73E9-A2AA-851098BB2B51}"/>
              </a:ext>
            </a:extLst>
          </p:cNvPr>
          <p:cNvPicPr>
            <a:picLocks noChangeAspect="1"/>
          </p:cNvPicPr>
          <p:nvPr/>
        </p:nvPicPr>
        <p:blipFill>
          <a:blip r:embed="rId3"/>
          <a:stretch>
            <a:fillRect/>
          </a:stretch>
        </p:blipFill>
        <p:spPr>
          <a:xfrm>
            <a:off x="1603021" y="1162022"/>
            <a:ext cx="6875739" cy="6960001"/>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26</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8466666" y="1706514"/>
            <a:ext cx="5987033" cy="3960508"/>
          </a:xfrm>
        </p:spPr>
        <p:txBody>
          <a:bodyPr/>
          <a:lstStyle/>
          <a:p>
            <a:r>
              <a:rPr lang="en-US"/>
              <a:t>Release Fractions taken from RT6-UM Table 5 (SAND2013-8095)</a:t>
            </a:r>
          </a:p>
          <a:p>
            <a:r>
              <a:rPr lang="en-US"/>
              <a:t>Aerosol fractions are user defined</a:t>
            </a:r>
          </a:p>
          <a:p>
            <a:pPr lvl="1"/>
            <a:r>
              <a:rPr lang="en-US"/>
              <a:t>Listed values are </a:t>
            </a:r>
          </a:p>
          <a:p>
            <a:r>
              <a:rPr lang="en-US"/>
              <a:t>Respirable fractions are user defined</a:t>
            </a:r>
          </a:p>
          <a:p>
            <a:pPr lvl="1"/>
            <a:r>
              <a:rPr lang="en-US"/>
              <a:t>Recommended values are listed as 0.02 to 0.05 (RT6-UM Section 11.5 page 48)</a:t>
            </a:r>
          </a:p>
          <a:p>
            <a:endParaRPr lang="en-US">
              <a:solidFill>
                <a:schemeClr val="accent2"/>
              </a:solidFill>
            </a:endParaRPr>
          </a:p>
        </p:txBody>
      </p:sp>
    </p:spTree>
    <p:extLst>
      <p:ext uri="{BB962C8B-B14F-4D97-AF65-F5344CB8AC3E}">
        <p14:creationId xmlns:p14="http://schemas.microsoft.com/office/powerpoint/2010/main" val="3757430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solidFill>
                  <a:schemeClr val="tx1"/>
                </a:solidFill>
              </a:rPr>
              <a:pPr/>
              <a:t>27</a:t>
            </a:fld>
            <a:endParaRPr lang="en-US">
              <a:solidFill>
                <a:schemeClr val="tx1"/>
              </a:solidFill>
            </a:endParaRPr>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211581" y="5434492"/>
            <a:ext cx="6084568" cy="2692238"/>
          </a:xfrm>
        </p:spPr>
        <p:txBody>
          <a:bodyPr/>
          <a:lstStyle/>
          <a:p>
            <a:r>
              <a:rPr lang="en-US" i="1"/>
              <a:t>National Average (0)</a:t>
            </a:r>
            <a:r>
              <a:rPr lang="en-US"/>
              <a:t>: simplest and requires no inputs</a:t>
            </a:r>
          </a:p>
          <a:p>
            <a:r>
              <a:rPr lang="en-US" i="1" err="1"/>
              <a:t>Pasquill</a:t>
            </a:r>
            <a:r>
              <a:rPr lang="en-US" i="1"/>
              <a:t> Class (1)</a:t>
            </a:r>
            <a:r>
              <a:rPr lang="en-US"/>
              <a:t>: requires values for each </a:t>
            </a:r>
            <a:r>
              <a:rPr lang="en-US" err="1"/>
              <a:t>Pasquill</a:t>
            </a:r>
            <a:r>
              <a:rPr lang="en-US"/>
              <a:t> stability class</a:t>
            </a:r>
          </a:p>
          <a:p>
            <a:r>
              <a:rPr lang="en-US" i="1"/>
              <a:t>User-Defined (2)</a:t>
            </a:r>
            <a:r>
              <a:rPr lang="en-US"/>
              <a:t>: allows more detailed analysis</a:t>
            </a:r>
          </a:p>
          <a:p>
            <a:endParaRPr lang="en-US"/>
          </a:p>
          <a:p>
            <a:endParaRPr lang="en-US"/>
          </a:p>
        </p:txBody>
      </p:sp>
      <p:sp>
        <p:nvSpPr>
          <p:cNvPr id="5" name="Content Placeholder 3">
            <a:extLst>
              <a:ext uri="{FF2B5EF4-FFF2-40B4-BE49-F238E27FC236}">
                <a16:creationId xmlns:a16="http://schemas.microsoft.com/office/drawing/2014/main" id="{01A1DC4A-66FF-CA03-30D4-1D605A222BD1}"/>
              </a:ext>
            </a:extLst>
          </p:cNvPr>
          <p:cNvSpPr txBox="1">
            <a:spLocks/>
          </p:cNvSpPr>
          <p:nvPr/>
        </p:nvSpPr>
        <p:spPr>
          <a:xfrm>
            <a:off x="7997191" y="5434492"/>
            <a:ext cx="6084569" cy="2583181"/>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Define area, centerline distance, and dilution factor of each isopleth (max. number of isopleths: 18)</a:t>
            </a:r>
          </a:p>
          <a:p>
            <a:r>
              <a:rPr lang="en-US"/>
              <a:t>NOTE: if population density is being used, first two isopleths shall have same population density</a:t>
            </a:r>
          </a:p>
          <a:p>
            <a:endParaRPr lang="en-US"/>
          </a:p>
        </p:txBody>
      </p:sp>
      <p:pic>
        <p:nvPicPr>
          <p:cNvPr id="6" name="Picture 5">
            <a:extLst>
              <a:ext uri="{FF2B5EF4-FFF2-40B4-BE49-F238E27FC236}">
                <a16:creationId xmlns:a16="http://schemas.microsoft.com/office/drawing/2014/main" id="{C1451DB8-F380-80FB-1DA6-A8E6B8130281}"/>
              </a:ext>
            </a:extLst>
          </p:cNvPr>
          <p:cNvPicPr>
            <a:picLocks noChangeAspect="1"/>
          </p:cNvPicPr>
          <p:nvPr/>
        </p:nvPicPr>
        <p:blipFill rotWithShape="1">
          <a:blip r:embed="rId3"/>
          <a:srcRect l="23761" b="7961"/>
          <a:stretch/>
        </p:blipFill>
        <p:spPr>
          <a:xfrm>
            <a:off x="1865277" y="1678403"/>
            <a:ext cx="4847757" cy="3493162"/>
          </a:xfrm>
          <a:prstGeom prst="rect">
            <a:avLst/>
          </a:prstGeom>
        </p:spPr>
      </p:pic>
      <p:pic>
        <p:nvPicPr>
          <p:cNvPr id="9" name="Picture 8">
            <a:extLst>
              <a:ext uri="{FF2B5EF4-FFF2-40B4-BE49-F238E27FC236}">
                <a16:creationId xmlns:a16="http://schemas.microsoft.com/office/drawing/2014/main" id="{6FE17872-7DE3-C111-6E6E-0063709CE4E2}"/>
              </a:ext>
            </a:extLst>
          </p:cNvPr>
          <p:cNvPicPr>
            <a:picLocks noChangeAspect="1"/>
          </p:cNvPicPr>
          <p:nvPr/>
        </p:nvPicPr>
        <p:blipFill rotWithShape="1">
          <a:blip r:embed="rId4"/>
          <a:srcRect l="23590" r="1979" b="2435"/>
          <a:stretch/>
        </p:blipFill>
        <p:spPr>
          <a:xfrm>
            <a:off x="8677470" y="1518345"/>
            <a:ext cx="4288013" cy="3813277"/>
          </a:xfrm>
          <a:prstGeom prst="rect">
            <a:avLst/>
          </a:prstGeom>
        </p:spPr>
      </p:pic>
    </p:spTree>
    <p:extLst>
      <p:ext uri="{BB962C8B-B14F-4D97-AF65-F5344CB8AC3E}">
        <p14:creationId xmlns:p14="http://schemas.microsoft.com/office/powerpoint/2010/main" val="3572898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3685C3-7ECD-2EC8-A4E8-88461451FB8E}"/>
              </a:ext>
            </a:extLst>
          </p:cNvPr>
          <p:cNvPicPr>
            <a:picLocks noChangeAspect="1"/>
          </p:cNvPicPr>
          <p:nvPr/>
        </p:nvPicPr>
        <p:blipFill>
          <a:blip r:embed="rId3"/>
          <a:stretch>
            <a:fillRect/>
          </a:stretch>
        </p:blipFill>
        <p:spPr>
          <a:xfrm>
            <a:off x="1375898" y="1482264"/>
            <a:ext cx="8141118" cy="3054507"/>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solidFill>
                  <a:schemeClr val="tx1"/>
                </a:solidFill>
              </a:rPr>
              <a:pPr/>
              <a:t>28</a:t>
            </a:fld>
            <a:endParaRPr lang="en-US">
              <a:solidFill>
                <a:schemeClr val="tx1"/>
              </a:solidFill>
            </a:endParaRPr>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41091" y="4810982"/>
            <a:ext cx="5817870" cy="2806538"/>
          </a:xfrm>
        </p:spPr>
        <p:txBody>
          <a:bodyPr/>
          <a:lstStyle/>
          <a:p>
            <a:r>
              <a:rPr lang="en-US"/>
              <a:t>Radionuclide inventory can be defined for package</a:t>
            </a:r>
          </a:p>
          <a:p>
            <a:r>
              <a:rPr lang="en-US"/>
              <a:t>Isotope inventory assigned according to release group</a:t>
            </a:r>
          </a:p>
          <a:p>
            <a:r>
              <a:rPr lang="en-US"/>
              <a:t>Each package has independent isotope inventory</a:t>
            </a:r>
          </a:p>
          <a:p>
            <a:pPr marL="0" indent="0">
              <a:buNone/>
            </a:pPr>
            <a:endParaRPr lang="en-US"/>
          </a:p>
        </p:txBody>
      </p:sp>
      <p:sp>
        <p:nvSpPr>
          <p:cNvPr id="5" name="Content Placeholder 3">
            <a:extLst>
              <a:ext uri="{FF2B5EF4-FFF2-40B4-BE49-F238E27FC236}">
                <a16:creationId xmlns:a16="http://schemas.microsoft.com/office/drawing/2014/main" id="{01A1DC4A-66FF-CA03-30D4-1D605A222BD1}"/>
              </a:ext>
            </a:extLst>
          </p:cNvPr>
          <p:cNvSpPr txBox="1">
            <a:spLocks/>
          </p:cNvSpPr>
          <p:nvPr/>
        </p:nvSpPr>
        <p:spPr>
          <a:xfrm>
            <a:off x="8020961" y="4810982"/>
            <a:ext cx="6084569" cy="2806538"/>
          </a:xfrm>
          <a:prstGeom prst="rect">
            <a:avLst/>
          </a:prstGeom>
        </p:spPr>
        <p:txBody>
          <a:bodyPr/>
          <a:lstStyle>
            <a:lvl1pPr marL="274320" indent="-274320" algn="l" defTabSz="1097280" rtl="0" eaLnBrk="1" latinLnBrk="0" hangingPunct="1">
              <a:lnSpc>
                <a:spcPct val="90000"/>
              </a:lnSpc>
              <a:spcBef>
                <a:spcPts val="1200"/>
              </a:spcBef>
              <a:buClr>
                <a:srgbClr val="49306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User-defined radionuclides can also be defined</a:t>
            </a:r>
          </a:p>
          <a:p>
            <a:r>
              <a:rPr lang="en-US"/>
              <a:t>Half-lives, energies, and Dose Conversion Factors (DCFs) are required to be specified</a:t>
            </a:r>
          </a:p>
          <a:p>
            <a:endParaRPr lang="en-US"/>
          </a:p>
        </p:txBody>
      </p:sp>
    </p:spTree>
    <p:extLst>
      <p:ext uri="{BB962C8B-B14F-4D97-AF65-F5344CB8AC3E}">
        <p14:creationId xmlns:p14="http://schemas.microsoft.com/office/powerpoint/2010/main" val="2882416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940117-E912-AFF4-D7FE-D16FF14046AB}"/>
              </a:ext>
            </a:extLst>
          </p:cNvPr>
          <p:cNvPicPr>
            <a:picLocks noChangeAspect="1"/>
          </p:cNvPicPr>
          <p:nvPr/>
        </p:nvPicPr>
        <p:blipFill>
          <a:blip r:embed="rId3"/>
          <a:stretch>
            <a:fillRect/>
          </a:stretch>
        </p:blipFill>
        <p:spPr>
          <a:xfrm>
            <a:off x="6823667" y="1347639"/>
            <a:ext cx="7510050" cy="5934107"/>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29</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868332"/>
            <a:ext cx="5413966" cy="5413414"/>
          </a:xfrm>
        </p:spPr>
        <p:txBody>
          <a:bodyPr/>
          <a:lstStyle/>
          <a:p>
            <a:r>
              <a:rPr lang="en-US" sz="3200" i="1"/>
              <a:t>Conditional Probability</a:t>
            </a:r>
            <a:r>
              <a:rPr lang="en-US" sz="3200"/>
              <a:t> and </a:t>
            </a:r>
            <a:r>
              <a:rPr lang="en-US" sz="3200" i="1"/>
              <a:t>Fractional Loss</a:t>
            </a:r>
            <a:r>
              <a:rPr lang="en-US" sz="3200"/>
              <a:t> are user defined </a:t>
            </a:r>
          </a:p>
          <a:p>
            <a:r>
              <a:rPr lang="en-US" sz="3200"/>
              <a:t>Probability for all scenarios shall sum to unity</a:t>
            </a:r>
          </a:p>
          <a:p>
            <a:r>
              <a:rPr lang="en-US" sz="3200"/>
              <a:t>Values taken from Table 7 of RT6-UM (SAND2013-8095)</a:t>
            </a:r>
          </a:p>
          <a:p>
            <a:endParaRPr lang="en-US" sz="3200"/>
          </a:p>
          <a:p>
            <a:r>
              <a:rPr lang="en-US" sz="3200"/>
              <a:t>Parameters for stop are user defined</a:t>
            </a:r>
          </a:p>
          <a:p>
            <a:endParaRPr lang="en-US" sz="3200"/>
          </a:p>
          <a:p>
            <a:endParaRPr lang="en-US" sz="3200"/>
          </a:p>
          <a:p>
            <a:endParaRPr lang="en-US" sz="3200"/>
          </a:p>
          <a:p>
            <a:endParaRPr lang="en-US" sz="3200"/>
          </a:p>
        </p:txBody>
      </p:sp>
    </p:spTree>
    <p:extLst>
      <p:ext uri="{BB962C8B-B14F-4D97-AF65-F5344CB8AC3E}">
        <p14:creationId xmlns:p14="http://schemas.microsoft.com/office/powerpoint/2010/main" val="3354581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a:t>Introduction</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sz="3200">
                <a:latin typeface="+mn-lt"/>
              </a:rPr>
              <a:t>NRC – Radioactive Material Transport (NRC-RADTRAN)</a:t>
            </a:r>
          </a:p>
          <a:p>
            <a:r>
              <a:rPr lang="en-US" sz="3200">
                <a:latin typeface="+mn-lt"/>
              </a:rPr>
              <a:t>R</a:t>
            </a:r>
            <a:r>
              <a:rPr lang="en-US" sz="3200" b="0" i="0">
                <a:effectLst/>
                <a:latin typeface="+mn-lt"/>
              </a:rPr>
              <a:t>isk and consequence analysis of radioactive material (RAM) transportation</a:t>
            </a:r>
          </a:p>
          <a:p>
            <a:r>
              <a:rPr lang="en-US" sz="3200">
                <a:latin typeface="+mn-lt"/>
              </a:rPr>
              <a:t>Modes of transportation: rail, trucks, barge, aircraft</a:t>
            </a:r>
          </a:p>
          <a:p>
            <a:r>
              <a:rPr lang="en-US" sz="3200">
                <a:latin typeface="+mn-lt"/>
              </a:rPr>
              <a:t>First released in 1977 (SNL)</a:t>
            </a:r>
          </a:p>
          <a:p>
            <a:r>
              <a:rPr lang="en-US" sz="3200">
                <a:latin typeface="+mn-lt"/>
              </a:rPr>
              <a:t>6 versions released to date </a:t>
            </a:r>
          </a:p>
          <a:p>
            <a:r>
              <a:rPr lang="en-US" sz="3200">
                <a:latin typeface="+mn-lt"/>
              </a:rPr>
              <a:t>GUI compatibility added to RADTRAN 6.02.1 </a:t>
            </a:r>
            <a:r>
              <a:rPr lang="en-US" sz="3200">
                <a:latin typeface="+mn-lt"/>
                <a:sym typeface="Wingdings" panose="05000000000000000000" pitchFamily="2" charset="2"/>
              </a:rPr>
              <a:t> NRC-RADTRAN v1.0</a:t>
            </a:r>
            <a:endParaRPr lang="en-US" sz="3200">
              <a:latin typeface="+mn-lt"/>
            </a:endParaRPr>
          </a:p>
          <a:p>
            <a:endParaRPr lang="en-US" sz="3200"/>
          </a:p>
        </p:txBody>
      </p:sp>
    </p:spTree>
    <p:extLst>
      <p:ext uri="{BB962C8B-B14F-4D97-AF65-F5344CB8AC3E}">
        <p14:creationId xmlns:p14="http://schemas.microsoft.com/office/powerpoint/2010/main" val="321759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30</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662592"/>
            <a:ext cx="5905499" cy="5481158"/>
          </a:xfrm>
        </p:spPr>
        <p:txBody>
          <a:bodyPr/>
          <a:lstStyle/>
          <a:p>
            <a:r>
              <a:rPr lang="en-US" sz="3200"/>
              <a:t>Values of “-1” mean NRC-RADTRAN defaults shall be used</a:t>
            </a:r>
          </a:p>
          <a:p>
            <a:r>
              <a:rPr lang="en-US" sz="3200"/>
              <a:t>Potential user defined options include:</a:t>
            </a:r>
          </a:p>
          <a:p>
            <a:pPr lvl="1"/>
            <a:r>
              <a:rPr lang="en-US" sz="2800"/>
              <a:t>Residential shielding factors</a:t>
            </a:r>
          </a:p>
          <a:p>
            <a:pPr lvl="1"/>
            <a:r>
              <a:rPr lang="en-US" sz="2800"/>
              <a:t>Distance from radioactive packages</a:t>
            </a:r>
          </a:p>
          <a:p>
            <a:pPr lvl="1"/>
            <a:r>
              <a:rPr lang="en-US" sz="2800"/>
              <a:t>Dispersion options</a:t>
            </a:r>
          </a:p>
          <a:p>
            <a:pPr lvl="1"/>
            <a:r>
              <a:rPr lang="en-US" sz="2800"/>
              <a:t>Transfer coefficients</a:t>
            </a:r>
          </a:p>
          <a:p>
            <a:r>
              <a:rPr lang="en-US" sz="3200"/>
              <a:t>REGCHECK: used to force regulatory limits for external dose and crew dose</a:t>
            </a:r>
          </a:p>
          <a:p>
            <a:endParaRPr lang="en-US"/>
          </a:p>
        </p:txBody>
      </p:sp>
      <p:pic>
        <p:nvPicPr>
          <p:cNvPr id="5" name="Picture 4">
            <a:extLst>
              <a:ext uri="{FF2B5EF4-FFF2-40B4-BE49-F238E27FC236}">
                <a16:creationId xmlns:a16="http://schemas.microsoft.com/office/drawing/2014/main" id="{AB0AD05C-2213-3FC0-9516-05307897EB24}"/>
              </a:ext>
            </a:extLst>
          </p:cNvPr>
          <p:cNvPicPr>
            <a:picLocks noChangeAspect="1"/>
          </p:cNvPicPr>
          <p:nvPr/>
        </p:nvPicPr>
        <p:blipFill rotWithShape="1">
          <a:blip r:embed="rId3"/>
          <a:srcRect l="21164" t="1650" b="600"/>
          <a:stretch/>
        </p:blipFill>
        <p:spPr>
          <a:xfrm>
            <a:off x="7551294" y="1662592"/>
            <a:ext cx="5635098" cy="4027311"/>
          </a:xfrm>
          <a:prstGeom prst="rect">
            <a:avLst/>
          </a:prstGeom>
        </p:spPr>
      </p:pic>
      <p:pic>
        <p:nvPicPr>
          <p:cNvPr id="7" name="Picture 6">
            <a:extLst>
              <a:ext uri="{FF2B5EF4-FFF2-40B4-BE49-F238E27FC236}">
                <a16:creationId xmlns:a16="http://schemas.microsoft.com/office/drawing/2014/main" id="{ABEB918E-200C-C484-92F9-E86EF3A2EFC0}"/>
              </a:ext>
            </a:extLst>
          </p:cNvPr>
          <p:cNvPicPr>
            <a:picLocks noChangeAspect="1"/>
          </p:cNvPicPr>
          <p:nvPr/>
        </p:nvPicPr>
        <p:blipFill rotWithShape="1">
          <a:blip r:embed="rId4"/>
          <a:srcRect l="21526" t="1" r="4379" b="867"/>
          <a:stretch/>
        </p:blipFill>
        <p:spPr>
          <a:xfrm>
            <a:off x="7585601" y="5714435"/>
            <a:ext cx="5635098" cy="2259730"/>
          </a:xfrm>
          <a:prstGeom prst="rect">
            <a:avLst/>
          </a:prstGeom>
        </p:spPr>
      </p:pic>
    </p:spTree>
    <p:extLst>
      <p:ext uri="{BB962C8B-B14F-4D97-AF65-F5344CB8AC3E}">
        <p14:creationId xmlns:p14="http://schemas.microsoft.com/office/powerpoint/2010/main" val="4090920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31</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662591"/>
            <a:ext cx="4968239" cy="5881207"/>
          </a:xfrm>
        </p:spPr>
        <p:txBody>
          <a:bodyPr/>
          <a:lstStyle/>
          <a:p>
            <a:r>
              <a:rPr lang="en-US" sz="3200" i="1"/>
              <a:t>Check</a:t>
            </a:r>
            <a:r>
              <a:rPr lang="en-US" sz="3200"/>
              <a:t> button changes color based on potential Errors and Warnings</a:t>
            </a:r>
          </a:p>
          <a:p>
            <a:r>
              <a:rPr lang="en-US" sz="3200"/>
              <a:t>Be certain to resolve errors/ warnings before running or saving</a:t>
            </a:r>
          </a:p>
          <a:p>
            <a:pPr lvl="1"/>
            <a:r>
              <a:rPr lang="en-US" sz="2800"/>
              <a:t>Some saved files may not be recoverable without editing the saved text files</a:t>
            </a:r>
          </a:p>
          <a:p>
            <a:r>
              <a:rPr lang="en-US" sz="3200"/>
              <a:t>Default save location is not OneDrive</a:t>
            </a:r>
          </a:p>
        </p:txBody>
      </p:sp>
      <p:pic>
        <p:nvPicPr>
          <p:cNvPr id="6" name="Content Placeholder 5">
            <a:extLst>
              <a:ext uri="{FF2B5EF4-FFF2-40B4-BE49-F238E27FC236}">
                <a16:creationId xmlns:a16="http://schemas.microsoft.com/office/drawing/2014/main" id="{9ADF17EC-B560-0F85-5B60-1EF24B93CB50}"/>
              </a:ext>
            </a:extLst>
          </p:cNvPr>
          <p:cNvPicPr>
            <a:picLocks noChangeAspect="1"/>
          </p:cNvPicPr>
          <p:nvPr/>
        </p:nvPicPr>
        <p:blipFill>
          <a:blip r:embed="rId3"/>
          <a:stretch>
            <a:fillRect/>
          </a:stretch>
        </p:blipFill>
        <p:spPr>
          <a:xfrm>
            <a:off x="6545606" y="1859994"/>
            <a:ext cx="7901913" cy="5486400"/>
          </a:xfrm>
          <a:prstGeom prst="rect">
            <a:avLst/>
          </a:prstGeom>
        </p:spPr>
      </p:pic>
    </p:spTree>
    <p:extLst>
      <p:ext uri="{BB962C8B-B14F-4D97-AF65-F5344CB8AC3E}">
        <p14:creationId xmlns:p14="http://schemas.microsoft.com/office/powerpoint/2010/main" val="62939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32</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662592"/>
            <a:ext cx="12443459" cy="4418168"/>
          </a:xfrm>
        </p:spPr>
        <p:txBody>
          <a:bodyPr/>
          <a:lstStyle/>
          <a:p>
            <a:r>
              <a:rPr lang="en-US" sz="3200"/>
              <a:t>Click the </a:t>
            </a:r>
            <a:r>
              <a:rPr lang="en-US" sz="3200" i="1"/>
              <a:t>Run</a:t>
            </a:r>
            <a:r>
              <a:rPr lang="en-US" sz="3200"/>
              <a:t> button</a:t>
            </a:r>
          </a:p>
          <a:p>
            <a:r>
              <a:rPr lang="en-US" sz="3200"/>
              <a:t>Output window will populate</a:t>
            </a:r>
          </a:p>
          <a:p>
            <a:pPr lvl="1"/>
            <a:r>
              <a:rPr lang="en-US" sz="2800"/>
              <a:t>Input Echo – text version of all inputs into the GUI</a:t>
            </a:r>
          </a:p>
          <a:p>
            <a:pPr lvl="1"/>
            <a:r>
              <a:rPr lang="en-US" sz="2800"/>
              <a:t>NRC-RADTRAN Output – standard text output also viewable in spreadsheet form</a:t>
            </a:r>
          </a:p>
          <a:p>
            <a:pPr lvl="2"/>
            <a:r>
              <a:rPr lang="en-US" sz="2400"/>
              <a:t>Non-rad incident summary</a:t>
            </a:r>
          </a:p>
          <a:p>
            <a:pPr lvl="2"/>
            <a:r>
              <a:rPr lang="en-US" sz="2400"/>
              <a:t>Exposure Summary for links and Rural, Suburban, Urban transit zones</a:t>
            </a:r>
          </a:p>
          <a:p>
            <a:pPr lvl="2"/>
            <a:r>
              <a:rPr lang="en-US" sz="2400"/>
              <a:t>Input sensitivity analysis (effect of 1% change of input value)</a:t>
            </a:r>
          </a:p>
          <a:p>
            <a:r>
              <a:rPr lang="en-US" sz="3200"/>
              <a:t>Automatically saves each run in a new output file</a:t>
            </a:r>
          </a:p>
        </p:txBody>
      </p:sp>
    </p:spTree>
    <p:extLst>
      <p:ext uri="{BB962C8B-B14F-4D97-AF65-F5344CB8AC3E}">
        <p14:creationId xmlns:p14="http://schemas.microsoft.com/office/powerpoint/2010/main" val="3363001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33</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Exercise (cont.)</a:t>
            </a:r>
            <a:endParaRPr lang="en-US" sz="4000"/>
          </a:p>
        </p:txBody>
      </p:sp>
      <p:pic>
        <p:nvPicPr>
          <p:cNvPr id="7" name="Picture 6">
            <a:extLst>
              <a:ext uri="{FF2B5EF4-FFF2-40B4-BE49-F238E27FC236}">
                <a16:creationId xmlns:a16="http://schemas.microsoft.com/office/drawing/2014/main" id="{69D72470-AEAE-BD19-811F-E4F35020090B}"/>
              </a:ext>
            </a:extLst>
          </p:cNvPr>
          <p:cNvPicPr>
            <a:picLocks noChangeAspect="1"/>
          </p:cNvPicPr>
          <p:nvPr/>
        </p:nvPicPr>
        <p:blipFill>
          <a:blip r:embed="rId3"/>
          <a:stretch>
            <a:fillRect/>
          </a:stretch>
        </p:blipFill>
        <p:spPr>
          <a:xfrm>
            <a:off x="7686675" y="1585911"/>
            <a:ext cx="5572125" cy="5981700"/>
          </a:xfrm>
          <a:prstGeom prst="rect">
            <a:avLst/>
          </a:prstGeom>
        </p:spPr>
      </p:pic>
      <p:pic>
        <p:nvPicPr>
          <p:cNvPr id="8" name="Picture 7">
            <a:extLst>
              <a:ext uri="{FF2B5EF4-FFF2-40B4-BE49-F238E27FC236}">
                <a16:creationId xmlns:a16="http://schemas.microsoft.com/office/drawing/2014/main" id="{CC026755-A2D0-338C-AF6F-00BA6D00C98D}"/>
              </a:ext>
            </a:extLst>
          </p:cNvPr>
          <p:cNvPicPr>
            <a:picLocks noChangeAspect="1"/>
          </p:cNvPicPr>
          <p:nvPr/>
        </p:nvPicPr>
        <p:blipFill>
          <a:blip r:embed="rId4"/>
          <a:stretch>
            <a:fillRect/>
          </a:stretch>
        </p:blipFill>
        <p:spPr>
          <a:xfrm>
            <a:off x="2533650" y="1576386"/>
            <a:ext cx="4781550" cy="5991225"/>
          </a:xfrm>
          <a:prstGeom prst="rect">
            <a:avLst/>
          </a:prstGeom>
        </p:spPr>
      </p:pic>
    </p:spTree>
    <p:extLst>
      <p:ext uri="{BB962C8B-B14F-4D97-AF65-F5344CB8AC3E}">
        <p14:creationId xmlns:p14="http://schemas.microsoft.com/office/powerpoint/2010/main" val="578412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34</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User Awareness</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662592"/>
            <a:ext cx="12443459" cy="5481158"/>
          </a:xfrm>
        </p:spPr>
        <p:txBody>
          <a:bodyPr/>
          <a:lstStyle/>
          <a:p>
            <a:r>
              <a:rPr lang="en-US" sz="2800"/>
              <a:t>Shielding Factors: two runs should be completed using 100% neutron or 100% gamma emissions and the results ratioed externally</a:t>
            </a:r>
          </a:p>
          <a:p>
            <a:r>
              <a:rPr lang="en-US" sz="2800"/>
              <a:t>Incident-Free Off-Link Neutron Doses: hand-calculated MEI results do not match NRC-RADTRAN results. Until this issue is investigated and resolved, it is recommended that NRC-RADTRAN should be used to estimate incident-free off-link doses through gamma radiation only</a:t>
            </a:r>
          </a:p>
          <a:p>
            <a:r>
              <a:rPr lang="en-US" sz="2800"/>
              <a:t>Rail Crew Doses: for the rail crew gamma and neutron doses calculating a stop with duration of transit will provide a more representative crew dose estimate</a:t>
            </a:r>
          </a:p>
          <a:p>
            <a:r>
              <a:rPr lang="en-US" sz="2800"/>
              <a:t>MEI In-Transit Doses: the MEI in-transit doses estimated by NRC-RADTRAN cannot be duplicated using spreadsheet calculations. In addition, gamma and neutron MEI in-transit doses are estimated using the same equations. For this reason, it is recommended that the MEI in-transit doses not be used currently</a:t>
            </a:r>
          </a:p>
        </p:txBody>
      </p:sp>
    </p:spTree>
    <p:extLst>
      <p:ext uri="{BB962C8B-B14F-4D97-AF65-F5344CB8AC3E}">
        <p14:creationId xmlns:p14="http://schemas.microsoft.com/office/powerpoint/2010/main" val="2533445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35</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User Awareness</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09701" y="1662592"/>
            <a:ext cx="12443459" cy="5481158"/>
          </a:xfrm>
        </p:spPr>
        <p:txBody>
          <a:bodyPr/>
          <a:lstStyle/>
          <a:p>
            <a:r>
              <a:rPr lang="en-US"/>
              <a:t>The LOS model was developed for gamma radiation exposures and does not consider neutron radiation exposures</a:t>
            </a:r>
          </a:p>
          <a:p>
            <a:r>
              <a:rPr lang="en-US"/>
              <a:t>The LOS model was based on modeling simulations performed for a generic 5.21-meter-long steel-lead-steel spent nuclear fuel truck transportation cask, and Dennis et al. (2009) states that the model should only be applied to truck transportation casks</a:t>
            </a:r>
          </a:p>
          <a:p>
            <a:r>
              <a:rPr lang="en-US"/>
              <a:t>For the inhalation, resuspension, and immersion pathways, NRC-RADTRAN calculates doses using the geometric mean of the depleted atmospheric dilution factors (χ/Qs). For the groundshine pathway, NRC-RADTRAN calculates doses using the depleted χ/Qs, not the geometric mean of the depleted χ/Qs</a:t>
            </a:r>
          </a:p>
          <a:p>
            <a:r>
              <a:rPr lang="en-US"/>
              <a:t>For accident risks, NRC-RADTRAN output does not provide totals for the expected values of population risks across all links, and users must sum these quantities externally.</a:t>
            </a:r>
          </a:p>
        </p:txBody>
      </p:sp>
    </p:spTree>
    <p:extLst>
      <p:ext uri="{BB962C8B-B14F-4D97-AF65-F5344CB8AC3E}">
        <p14:creationId xmlns:p14="http://schemas.microsoft.com/office/powerpoint/2010/main" val="1198115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CFCA5A-7D75-27DA-44BC-5A896AAD7379}"/>
              </a:ext>
            </a:extLst>
          </p:cNvPr>
          <p:cNvSpPr>
            <a:spLocks noGrp="1"/>
          </p:cNvSpPr>
          <p:nvPr>
            <p:ph type="sldNum" sz="quarter" idx="12"/>
          </p:nvPr>
        </p:nvSpPr>
        <p:spPr/>
        <p:txBody>
          <a:bodyPr/>
          <a:lstStyle/>
          <a:p>
            <a:fld id="{FE7A4BB3-E848-5A44-82DF-322201952CD8}" type="slidenum">
              <a:rPr lang="en-US" smtClean="0"/>
              <a:pPr/>
              <a:t>36</a:t>
            </a:fld>
            <a:endParaRPr lang="en-US"/>
          </a:p>
        </p:txBody>
      </p:sp>
      <p:sp>
        <p:nvSpPr>
          <p:cNvPr id="3" name="Title 2">
            <a:extLst>
              <a:ext uri="{FF2B5EF4-FFF2-40B4-BE49-F238E27FC236}">
                <a16:creationId xmlns:a16="http://schemas.microsoft.com/office/drawing/2014/main" id="{D3A513C2-07A3-E5E8-D414-EE13379AE7B5}"/>
              </a:ext>
            </a:extLst>
          </p:cNvPr>
          <p:cNvSpPr>
            <a:spLocks noGrp="1"/>
          </p:cNvSpPr>
          <p:nvPr>
            <p:ph type="title"/>
          </p:nvPr>
        </p:nvSpPr>
        <p:spPr/>
        <p:txBody>
          <a:bodyPr/>
          <a:lstStyle/>
          <a:p>
            <a:r>
              <a:rPr lang="en-US" sz="4000" b="1"/>
              <a:t>NRC-RADTRAN Updates</a:t>
            </a:r>
            <a:endParaRPr lang="en-US" sz="4000"/>
          </a:p>
        </p:txBody>
      </p:sp>
      <p:sp>
        <p:nvSpPr>
          <p:cNvPr id="4" name="Content Placeholder 3">
            <a:extLst>
              <a:ext uri="{FF2B5EF4-FFF2-40B4-BE49-F238E27FC236}">
                <a16:creationId xmlns:a16="http://schemas.microsoft.com/office/drawing/2014/main" id="{0FEAF8BC-64B9-6324-B011-AECF1E21A4D5}"/>
              </a:ext>
            </a:extLst>
          </p:cNvPr>
          <p:cNvSpPr>
            <a:spLocks noGrp="1"/>
          </p:cNvSpPr>
          <p:nvPr>
            <p:ph sz="quarter" idx="20"/>
          </p:nvPr>
        </p:nvSpPr>
        <p:spPr/>
        <p:txBody>
          <a:bodyPr/>
          <a:lstStyle/>
          <a:p>
            <a:r>
              <a:rPr lang="en-US"/>
              <a:t>PNNL is actively working to identify solutions to issues marked for User Awareness</a:t>
            </a:r>
          </a:p>
          <a:p>
            <a:r>
              <a:rPr lang="en-US"/>
              <a:t>Activities to update NRC-RADTRAN were initiated in late Q3 of CY2023. </a:t>
            </a:r>
          </a:p>
          <a:p>
            <a:r>
              <a:rPr lang="en-US"/>
              <a:t>The activities were split into two tasks. </a:t>
            </a:r>
          </a:p>
          <a:p>
            <a:r>
              <a:rPr lang="en-US"/>
              <a:t>Task – 1 activities have been initially delivered for internal testing. </a:t>
            </a:r>
          </a:p>
          <a:p>
            <a:r>
              <a:rPr lang="en-US"/>
              <a:t>Task – 2 activities and end-to-end testing to be completed by mid-Q2 of CY2025. </a:t>
            </a:r>
          </a:p>
        </p:txBody>
      </p:sp>
    </p:spTree>
    <p:extLst>
      <p:ext uri="{BB962C8B-B14F-4D97-AF65-F5344CB8AC3E}">
        <p14:creationId xmlns:p14="http://schemas.microsoft.com/office/powerpoint/2010/main" val="885379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37</a:t>
            </a:fld>
            <a:endParaRPr lang="en-US"/>
          </a:p>
        </p:txBody>
      </p:sp>
      <p:sp>
        <p:nvSpPr>
          <p:cNvPr id="8" name="Content Placeholder 3">
            <a:extLst>
              <a:ext uri="{FF2B5EF4-FFF2-40B4-BE49-F238E27FC236}">
                <a16:creationId xmlns:a16="http://schemas.microsoft.com/office/drawing/2014/main" id="{56ACA050-13D8-E9DD-534E-2FA6343BB093}"/>
              </a:ext>
            </a:extLst>
          </p:cNvPr>
          <p:cNvSpPr>
            <a:spLocks noGrp="1"/>
          </p:cNvSpPr>
          <p:nvPr>
            <p:ph sz="quarter" idx="20"/>
          </p:nvPr>
        </p:nvSpPr>
        <p:spPr>
          <a:xfrm>
            <a:off x="1371600" y="2057399"/>
            <a:ext cx="12835890" cy="5486401"/>
          </a:xfrm>
        </p:spPr>
        <p:txBody>
          <a:bodyPr/>
          <a:lstStyle/>
          <a:p>
            <a:r>
              <a:rPr lang="en-US" sz="3200"/>
              <a:t>Task – 1 activities:</a:t>
            </a:r>
          </a:p>
          <a:p>
            <a:pPr lvl="1">
              <a:spcBef>
                <a:spcPts val="1200"/>
              </a:spcBef>
            </a:pPr>
            <a:r>
              <a:rPr lang="en-US" sz="2800"/>
              <a:t>Speed and population density errors (segment and state level data)</a:t>
            </a:r>
          </a:p>
          <a:p>
            <a:pPr lvl="2">
              <a:spcBef>
                <a:spcPts val="1200"/>
              </a:spcBef>
            </a:pPr>
            <a:r>
              <a:rPr lang="en-US" sz="2400"/>
              <a:t>Challenges reading KML files (change in file format)</a:t>
            </a:r>
          </a:p>
          <a:p>
            <a:pPr lvl="2">
              <a:spcBef>
                <a:spcPts val="1200"/>
              </a:spcBef>
            </a:pPr>
            <a:r>
              <a:rPr lang="en-US" sz="2400"/>
              <a:t>Relatively high population density values</a:t>
            </a:r>
          </a:p>
          <a:p>
            <a:pPr lvl="2">
              <a:spcBef>
                <a:spcPts val="1200"/>
              </a:spcBef>
            </a:pPr>
            <a:r>
              <a:rPr lang="en-US" sz="2400">
                <a:solidFill>
                  <a:srgbClr val="00B050"/>
                </a:solidFill>
              </a:rPr>
              <a:t>Fix</a:t>
            </a:r>
            <a:r>
              <a:rPr lang="en-US" sz="2400"/>
              <a:t>: Updated the population density equation to match the user manual; modifying code to accept latest KML files. </a:t>
            </a:r>
          </a:p>
          <a:p>
            <a:pPr lvl="1">
              <a:spcBef>
                <a:spcPts val="1200"/>
              </a:spcBef>
            </a:pPr>
            <a:r>
              <a:rPr lang="en-US" sz="2800"/>
              <a:t>Adding functionality to accept START files</a:t>
            </a:r>
          </a:p>
          <a:p>
            <a:pPr lvl="2">
              <a:spcBef>
                <a:spcPts val="1200"/>
              </a:spcBef>
            </a:pPr>
            <a:r>
              <a:rPr lang="en-US" sz="2400" b="1"/>
              <a:t>S</a:t>
            </a:r>
            <a:r>
              <a:rPr lang="en-US" sz="2400"/>
              <a:t>takeholder </a:t>
            </a:r>
            <a:r>
              <a:rPr lang="en-US" sz="2400" b="1"/>
              <a:t>T</a:t>
            </a:r>
            <a:r>
              <a:rPr lang="en-US" sz="2400"/>
              <a:t>ool for </a:t>
            </a:r>
            <a:r>
              <a:rPr lang="en-US" sz="2400" b="1"/>
              <a:t>A</a:t>
            </a:r>
            <a:r>
              <a:rPr lang="en-US" sz="2400"/>
              <a:t>ssessing </a:t>
            </a:r>
            <a:r>
              <a:rPr lang="en-US" sz="2400" b="1"/>
              <a:t>R</a:t>
            </a:r>
            <a:r>
              <a:rPr lang="en-US" sz="2400"/>
              <a:t>adioactive </a:t>
            </a:r>
            <a:r>
              <a:rPr lang="en-US" sz="2400" b="1"/>
              <a:t>T</a:t>
            </a:r>
            <a:r>
              <a:rPr lang="en-US" sz="2400"/>
              <a:t>ransportation (OUO status)</a:t>
            </a:r>
          </a:p>
          <a:p>
            <a:pPr lvl="2">
              <a:spcBef>
                <a:spcPts val="1200"/>
              </a:spcBef>
            </a:pPr>
            <a:r>
              <a:rPr lang="en-US" sz="2400"/>
              <a:t>Redundant data sources, alternative to </a:t>
            </a:r>
            <a:r>
              <a:rPr lang="en-US" sz="2400" err="1"/>
              <a:t>WebTRAGIS</a:t>
            </a:r>
            <a:endParaRPr lang="en-US" sz="2400"/>
          </a:p>
          <a:p>
            <a:pPr lvl="2">
              <a:spcBef>
                <a:spcPts val="1200"/>
              </a:spcBef>
            </a:pPr>
            <a:r>
              <a:rPr lang="en-US" sz="2400">
                <a:solidFill>
                  <a:srgbClr val="00B050"/>
                </a:solidFill>
              </a:rPr>
              <a:t>Status</a:t>
            </a:r>
            <a:r>
              <a:rPr lang="en-US" sz="2400"/>
              <a:t>: Data mapping between START and </a:t>
            </a:r>
            <a:r>
              <a:rPr lang="en-US" sz="2400" err="1"/>
              <a:t>WebTRAGIS</a:t>
            </a:r>
            <a:r>
              <a:rPr lang="en-US" sz="2400"/>
              <a:t> completed; coding efforts completed to accept START generated KML files</a:t>
            </a:r>
          </a:p>
          <a:p>
            <a:pPr lvl="2"/>
            <a:endParaRPr lang="en-US" sz="2400">
              <a:solidFill>
                <a:schemeClr val="accent2"/>
              </a:solidFill>
            </a:endParaRPr>
          </a:p>
          <a:p>
            <a:pPr lvl="1"/>
            <a:endParaRPr lang="en-US" sz="2800">
              <a:solidFill>
                <a:schemeClr val="accent2"/>
              </a:solidFill>
            </a:endParaRPr>
          </a:p>
          <a:p>
            <a:pPr lvl="2"/>
            <a:endParaRPr lang="en-US" sz="2400">
              <a:solidFill>
                <a:schemeClr val="accent2"/>
              </a:solidFill>
            </a:endParaRPr>
          </a:p>
          <a:p>
            <a:pPr lvl="2"/>
            <a:endParaRPr lang="en-US" sz="2400">
              <a:solidFill>
                <a:schemeClr val="accent2"/>
              </a:solidFill>
            </a:endParaRPr>
          </a:p>
          <a:p>
            <a:pPr lvl="1"/>
            <a:endParaRPr lang="en-US">
              <a:solidFill>
                <a:schemeClr val="accent2"/>
              </a:solidFill>
            </a:endParaRPr>
          </a:p>
          <a:p>
            <a:pPr lvl="1"/>
            <a:endParaRPr lang="en-US">
              <a:solidFill>
                <a:schemeClr val="accent2"/>
              </a:solidFill>
            </a:endParaRPr>
          </a:p>
          <a:p>
            <a:pPr lvl="1"/>
            <a:endParaRPr lang="en-US">
              <a:solidFill>
                <a:schemeClr val="accent2"/>
              </a:solidFill>
            </a:endParaRPr>
          </a:p>
        </p:txBody>
      </p:sp>
      <p:sp>
        <p:nvSpPr>
          <p:cNvPr id="5" name="Title 4">
            <a:extLst>
              <a:ext uri="{FF2B5EF4-FFF2-40B4-BE49-F238E27FC236}">
                <a16:creationId xmlns:a16="http://schemas.microsoft.com/office/drawing/2014/main" id="{8BACCDE1-801C-AFB4-9541-D8726B3FDBB2}"/>
              </a:ext>
            </a:extLst>
          </p:cNvPr>
          <p:cNvSpPr>
            <a:spLocks noGrp="1"/>
          </p:cNvSpPr>
          <p:nvPr>
            <p:ph type="title"/>
          </p:nvPr>
        </p:nvSpPr>
        <p:spPr/>
        <p:txBody>
          <a:bodyPr/>
          <a:lstStyle/>
          <a:p>
            <a:r>
              <a:rPr lang="en-US" sz="4000" b="1"/>
              <a:t>NRC-RADTRAN Current Updates</a:t>
            </a:r>
            <a:endParaRPr lang="en-US" sz="4000"/>
          </a:p>
        </p:txBody>
      </p:sp>
    </p:spTree>
    <p:extLst>
      <p:ext uri="{BB962C8B-B14F-4D97-AF65-F5344CB8AC3E}">
        <p14:creationId xmlns:p14="http://schemas.microsoft.com/office/powerpoint/2010/main" val="252431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38</a:t>
            </a:fld>
            <a:endParaRPr lang="en-US"/>
          </a:p>
        </p:txBody>
      </p:sp>
      <p:sp>
        <p:nvSpPr>
          <p:cNvPr id="8" name="Content Placeholder 3">
            <a:extLst>
              <a:ext uri="{FF2B5EF4-FFF2-40B4-BE49-F238E27FC236}">
                <a16:creationId xmlns:a16="http://schemas.microsoft.com/office/drawing/2014/main" id="{56ACA050-13D8-E9DD-534E-2FA6343BB093}"/>
              </a:ext>
            </a:extLst>
          </p:cNvPr>
          <p:cNvSpPr>
            <a:spLocks noGrp="1"/>
          </p:cNvSpPr>
          <p:nvPr>
            <p:ph sz="quarter" idx="20"/>
          </p:nvPr>
        </p:nvSpPr>
        <p:spPr>
          <a:xfrm>
            <a:off x="1371600" y="2057399"/>
            <a:ext cx="12835890" cy="5486401"/>
          </a:xfrm>
        </p:spPr>
        <p:txBody>
          <a:bodyPr/>
          <a:lstStyle/>
          <a:p>
            <a:r>
              <a:rPr lang="en-US" sz="3200"/>
              <a:t>Task – 1 activities (cont.):</a:t>
            </a:r>
          </a:p>
          <a:p>
            <a:pPr lvl="1">
              <a:spcBef>
                <a:spcPts val="1200"/>
              </a:spcBef>
            </a:pPr>
            <a:r>
              <a:rPr lang="en-US" sz="2800"/>
              <a:t>Population risk summing across all links</a:t>
            </a:r>
          </a:p>
          <a:p>
            <a:pPr lvl="2">
              <a:spcBef>
                <a:spcPts val="1200"/>
              </a:spcBef>
            </a:pPr>
            <a:r>
              <a:rPr lang="en-US" sz="2400"/>
              <a:t>Only link wise dose data (inhalation, cloud shine, ground shine, and re-suspension is presented.</a:t>
            </a:r>
          </a:p>
          <a:p>
            <a:pPr lvl="2">
              <a:spcBef>
                <a:spcPts val="1200"/>
              </a:spcBef>
            </a:pPr>
            <a:r>
              <a:rPr lang="en-US" sz="2400">
                <a:solidFill>
                  <a:srgbClr val="00B050"/>
                </a:solidFill>
              </a:rPr>
              <a:t>Fix</a:t>
            </a:r>
            <a:r>
              <a:rPr lang="en-US" sz="2400"/>
              <a:t>: The code was modified to output total doses from all 4 exposure pathways for all the links thereby improving user experience. </a:t>
            </a:r>
          </a:p>
          <a:p>
            <a:pPr lvl="1">
              <a:spcBef>
                <a:spcPts val="1200"/>
              </a:spcBef>
            </a:pPr>
            <a:r>
              <a:rPr lang="en-US" sz="2800"/>
              <a:t>Display not used values </a:t>
            </a:r>
            <a:r>
              <a:rPr lang="en-US" sz="2800" err="1"/>
              <a:t>values</a:t>
            </a:r>
            <a:r>
              <a:rPr lang="en-US" sz="2800"/>
              <a:t> </a:t>
            </a:r>
          </a:p>
          <a:p>
            <a:pPr lvl="2">
              <a:spcBef>
                <a:spcPts val="1200"/>
              </a:spcBef>
            </a:pPr>
            <a:r>
              <a:rPr lang="en-US" sz="2400"/>
              <a:t>Currently ‘-1’ is displayed in the code where no values are used for the field.</a:t>
            </a:r>
          </a:p>
          <a:p>
            <a:pPr lvl="2">
              <a:spcBef>
                <a:spcPts val="1200"/>
              </a:spcBef>
            </a:pPr>
            <a:r>
              <a:rPr lang="en-US" sz="2400"/>
              <a:t>Displaying ‘-1’ is not intuitive from a user experience standpoint </a:t>
            </a:r>
          </a:p>
          <a:p>
            <a:pPr lvl="2">
              <a:spcBef>
                <a:spcPts val="1200"/>
              </a:spcBef>
            </a:pPr>
            <a:r>
              <a:rPr lang="en-US" sz="2400">
                <a:solidFill>
                  <a:srgbClr val="00B050"/>
                </a:solidFill>
              </a:rPr>
              <a:t>Fix</a:t>
            </a:r>
            <a:r>
              <a:rPr lang="en-US" sz="2400"/>
              <a:t>: changed ‘-1’ to ‘Not a Number (</a:t>
            </a:r>
            <a:r>
              <a:rPr lang="en-US" sz="2400" err="1"/>
              <a:t>NaN</a:t>
            </a:r>
            <a:r>
              <a:rPr lang="en-US" sz="2400"/>
              <a:t>)’ to show that no numbers are being used in the field. </a:t>
            </a:r>
          </a:p>
          <a:p>
            <a:pPr lvl="2"/>
            <a:endParaRPr lang="en-US" sz="2400">
              <a:solidFill>
                <a:schemeClr val="accent2"/>
              </a:solidFill>
            </a:endParaRPr>
          </a:p>
          <a:p>
            <a:pPr lvl="1"/>
            <a:endParaRPr lang="en-US" sz="2800">
              <a:solidFill>
                <a:schemeClr val="accent2"/>
              </a:solidFill>
            </a:endParaRPr>
          </a:p>
          <a:p>
            <a:pPr lvl="2"/>
            <a:endParaRPr lang="en-US" sz="2400">
              <a:solidFill>
                <a:schemeClr val="accent2"/>
              </a:solidFill>
            </a:endParaRPr>
          </a:p>
          <a:p>
            <a:pPr lvl="2"/>
            <a:endParaRPr lang="en-US" sz="2400">
              <a:solidFill>
                <a:schemeClr val="accent2"/>
              </a:solidFill>
            </a:endParaRPr>
          </a:p>
          <a:p>
            <a:pPr lvl="1"/>
            <a:endParaRPr lang="en-US">
              <a:solidFill>
                <a:schemeClr val="accent2"/>
              </a:solidFill>
            </a:endParaRPr>
          </a:p>
          <a:p>
            <a:pPr lvl="1"/>
            <a:endParaRPr lang="en-US">
              <a:solidFill>
                <a:schemeClr val="accent2"/>
              </a:solidFill>
            </a:endParaRPr>
          </a:p>
          <a:p>
            <a:pPr lvl="1"/>
            <a:endParaRPr lang="en-US">
              <a:solidFill>
                <a:schemeClr val="accent2"/>
              </a:solidFill>
            </a:endParaRPr>
          </a:p>
        </p:txBody>
      </p:sp>
      <p:sp>
        <p:nvSpPr>
          <p:cNvPr id="7" name="Title 6">
            <a:extLst>
              <a:ext uri="{FF2B5EF4-FFF2-40B4-BE49-F238E27FC236}">
                <a16:creationId xmlns:a16="http://schemas.microsoft.com/office/drawing/2014/main" id="{A50E6987-1AA0-80C7-160F-6697919496BF}"/>
              </a:ext>
            </a:extLst>
          </p:cNvPr>
          <p:cNvSpPr>
            <a:spLocks noGrp="1"/>
          </p:cNvSpPr>
          <p:nvPr>
            <p:ph type="title"/>
          </p:nvPr>
        </p:nvSpPr>
        <p:spPr/>
        <p:txBody>
          <a:bodyPr/>
          <a:lstStyle/>
          <a:p>
            <a:r>
              <a:rPr lang="en-US" sz="4000" b="1"/>
              <a:t>NRC-RADTRAN Current Updates</a:t>
            </a:r>
            <a:endParaRPr lang="en-US" sz="4000"/>
          </a:p>
        </p:txBody>
      </p:sp>
    </p:spTree>
    <p:extLst>
      <p:ext uri="{BB962C8B-B14F-4D97-AF65-F5344CB8AC3E}">
        <p14:creationId xmlns:p14="http://schemas.microsoft.com/office/powerpoint/2010/main" val="807336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39</a:t>
            </a:fld>
            <a:endParaRPr lang="en-US"/>
          </a:p>
        </p:txBody>
      </p:sp>
      <p:sp>
        <p:nvSpPr>
          <p:cNvPr id="8" name="Content Placeholder 3">
            <a:extLst>
              <a:ext uri="{FF2B5EF4-FFF2-40B4-BE49-F238E27FC236}">
                <a16:creationId xmlns:a16="http://schemas.microsoft.com/office/drawing/2014/main" id="{56ACA050-13D8-E9DD-534E-2FA6343BB093}"/>
              </a:ext>
            </a:extLst>
          </p:cNvPr>
          <p:cNvSpPr>
            <a:spLocks noGrp="1"/>
          </p:cNvSpPr>
          <p:nvPr>
            <p:ph sz="quarter" idx="20"/>
          </p:nvPr>
        </p:nvSpPr>
        <p:spPr>
          <a:xfrm>
            <a:off x="1371600" y="2057399"/>
            <a:ext cx="12835890" cy="5486401"/>
          </a:xfrm>
        </p:spPr>
        <p:txBody>
          <a:bodyPr/>
          <a:lstStyle/>
          <a:p>
            <a:r>
              <a:rPr lang="en-US" sz="3200"/>
              <a:t>Task – 1 activities (cont.):</a:t>
            </a:r>
          </a:p>
          <a:p>
            <a:pPr lvl="1">
              <a:spcBef>
                <a:spcPts val="1200"/>
              </a:spcBef>
            </a:pPr>
            <a:r>
              <a:rPr lang="en-US" sz="2800"/>
              <a:t>Implementing GUI changes to include Alternative Transportation</a:t>
            </a:r>
          </a:p>
          <a:p>
            <a:pPr lvl="2">
              <a:spcBef>
                <a:spcPts val="1200"/>
              </a:spcBef>
            </a:pPr>
            <a:r>
              <a:rPr lang="en-US" sz="2400"/>
              <a:t>Current air transportation modes not available on the GUI</a:t>
            </a:r>
          </a:p>
          <a:p>
            <a:pPr lvl="2">
              <a:spcBef>
                <a:spcPts val="1200"/>
              </a:spcBef>
            </a:pPr>
            <a:r>
              <a:rPr lang="en-US" sz="2400"/>
              <a:t>Can be implemented by modifying the text file generated by the GUI</a:t>
            </a:r>
          </a:p>
          <a:p>
            <a:pPr lvl="2">
              <a:spcBef>
                <a:spcPts val="1200"/>
              </a:spcBef>
            </a:pPr>
            <a:r>
              <a:rPr lang="en-US" sz="2400">
                <a:solidFill>
                  <a:srgbClr val="00B050"/>
                </a:solidFill>
              </a:rPr>
              <a:t>Fix</a:t>
            </a:r>
            <a:r>
              <a:rPr lang="en-US" sz="2400"/>
              <a:t>: add an option on the GUI to include ship, air, and cargo van</a:t>
            </a:r>
          </a:p>
          <a:p>
            <a:pPr lvl="1">
              <a:spcBef>
                <a:spcPts val="1200"/>
              </a:spcBef>
            </a:pPr>
            <a:r>
              <a:rPr lang="en-US" sz="2800"/>
              <a:t>Errors with &gt;9 rail links</a:t>
            </a:r>
          </a:p>
          <a:p>
            <a:pPr lvl="2">
              <a:spcBef>
                <a:spcPts val="1200"/>
              </a:spcBef>
            </a:pPr>
            <a:r>
              <a:rPr lang="en-US" sz="2400"/>
              <a:t>Scenarios with &gt;9 rail links were assumed to be air transportation</a:t>
            </a:r>
          </a:p>
          <a:p>
            <a:pPr lvl="2">
              <a:spcBef>
                <a:spcPts val="1200"/>
              </a:spcBef>
            </a:pPr>
            <a:r>
              <a:rPr lang="en-US" sz="2400"/>
              <a:t>The outputs were different based on number of links as opposed to mode of transportation</a:t>
            </a:r>
          </a:p>
          <a:p>
            <a:pPr lvl="2">
              <a:spcBef>
                <a:spcPts val="1200"/>
              </a:spcBef>
            </a:pPr>
            <a:r>
              <a:rPr lang="en-US" sz="2400">
                <a:solidFill>
                  <a:srgbClr val="00B050"/>
                </a:solidFill>
              </a:rPr>
              <a:t>Fix: </a:t>
            </a:r>
            <a:r>
              <a:rPr lang="en-US" sz="2400"/>
              <a:t>Coding changes are being implemented to print out the accurate description of the scenario being run by the user. </a:t>
            </a:r>
          </a:p>
          <a:p>
            <a:pPr lvl="1"/>
            <a:endParaRPr lang="en-US" sz="2800">
              <a:solidFill>
                <a:schemeClr val="accent2"/>
              </a:solidFill>
            </a:endParaRPr>
          </a:p>
          <a:p>
            <a:pPr lvl="2"/>
            <a:endParaRPr lang="en-US" sz="2400">
              <a:solidFill>
                <a:schemeClr val="accent2"/>
              </a:solidFill>
            </a:endParaRPr>
          </a:p>
          <a:p>
            <a:pPr lvl="2"/>
            <a:endParaRPr lang="en-US" sz="2400">
              <a:solidFill>
                <a:schemeClr val="accent2"/>
              </a:solidFill>
            </a:endParaRPr>
          </a:p>
          <a:p>
            <a:pPr lvl="1"/>
            <a:endParaRPr lang="en-US">
              <a:solidFill>
                <a:schemeClr val="accent2"/>
              </a:solidFill>
            </a:endParaRPr>
          </a:p>
          <a:p>
            <a:pPr lvl="1"/>
            <a:endParaRPr lang="en-US">
              <a:solidFill>
                <a:schemeClr val="accent2"/>
              </a:solidFill>
            </a:endParaRPr>
          </a:p>
          <a:p>
            <a:pPr lvl="1"/>
            <a:endParaRPr lang="en-US">
              <a:solidFill>
                <a:schemeClr val="accent2"/>
              </a:solidFill>
            </a:endParaRPr>
          </a:p>
        </p:txBody>
      </p:sp>
      <p:sp>
        <p:nvSpPr>
          <p:cNvPr id="5" name="Title 4">
            <a:extLst>
              <a:ext uri="{FF2B5EF4-FFF2-40B4-BE49-F238E27FC236}">
                <a16:creationId xmlns:a16="http://schemas.microsoft.com/office/drawing/2014/main" id="{524AE8F0-DFBA-FC6F-5921-23C7FC606BC2}"/>
              </a:ext>
            </a:extLst>
          </p:cNvPr>
          <p:cNvSpPr>
            <a:spLocks noGrp="1"/>
          </p:cNvSpPr>
          <p:nvPr>
            <p:ph type="title"/>
          </p:nvPr>
        </p:nvSpPr>
        <p:spPr/>
        <p:txBody>
          <a:bodyPr/>
          <a:lstStyle/>
          <a:p>
            <a:r>
              <a:rPr lang="en-US" sz="4000" b="1"/>
              <a:t>NRC-RADTRAN Current Updates</a:t>
            </a:r>
            <a:endParaRPr lang="en-US" sz="4000"/>
          </a:p>
        </p:txBody>
      </p:sp>
    </p:spTree>
    <p:extLst>
      <p:ext uri="{BB962C8B-B14F-4D97-AF65-F5344CB8AC3E}">
        <p14:creationId xmlns:p14="http://schemas.microsoft.com/office/powerpoint/2010/main" val="3819740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Concepts</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3909060" cy="5486401"/>
          </a:xfrm>
        </p:spPr>
        <p:txBody>
          <a:bodyPr/>
          <a:lstStyle/>
          <a:p>
            <a:r>
              <a:rPr lang="en-US" sz="3200"/>
              <a:t>Calculations</a:t>
            </a:r>
          </a:p>
          <a:p>
            <a:pPr lvl="1"/>
            <a:r>
              <a:rPr lang="en-US" sz="2800"/>
              <a:t>With traffic</a:t>
            </a:r>
          </a:p>
          <a:p>
            <a:pPr lvl="1"/>
            <a:r>
              <a:rPr lang="en-US" sz="2800"/>
              <a:t>Opposing traffic</a:t>
            </a:r>
          </a:p>
          <a:p>
            <a:pPr lvl="1"/>
            <a:r>
              <a:rPr lang="en-US" sz="2800"/>
              <a:t>Population</a:t>
            </a:r>
          </a:p>
          <a:p>
            <a:r>
              <a:rPr lang="en-US" sz="3200"/>
              <a:t>Treats shipment as a stationary object</a:t>
            </a:r>
          </a:p>
          <a:p>
            <a:pPr lvl="1"/>
            <a:r>
              <a:rPr lang="en-US" sz="2800"/>
              <a:t>Relative velocity used for everything</a:t>
            </a:r>
          </a:p>
          <a:p>
            <a:pPr lvl="1"/>
            <a:endParaRPr lang="en-US"/>
          </a:p>
        </p:txBody>
      </p:sp>
      <p:pic>
        <p:nvPicPr>
          <p:cNvPr id="5" name="Picture 4">
            <a:extLst>
              <a:ext uri="{FF2B5EF4-FFF2-40B4-BE49-F238E27FC236}">
                <a16:creationId xmlns:a16="http://schemas.microsoft.com/office/drawing/2014/main" id="{49F2B6F8-4BE8-4457-5B50-488F3691FC3A}"/>
              </a:ext>
            </a:extLst>
          </p:cNvPr>
          <p:cNvPicPr>
            <a:picLocks noChangeAspect="1"/>
          </p:cNvPicPr>
          <p:nvPr/>
        </p:nvPicPr>
        <p:blipFill>
          <a:blip r:embed="rId3"/>
          <a:stretch>
            <a:fillRect/>
          </a:stretch>
        </p:blipFill>
        <p:spPr>
          <a:xfrm>
            <a:off x="5951095" y="2204439"/>
            <a:ext cx="8358027" cy="4268622"/>
          </a:xfrm>
          <a:prstGeom prst="rect">
            <a:avLst/>
          </a:prstGeom>
        </p:spPr>
      </p:pic>
      <p:sp>
        <p:nvSpPr>
          <p:cNvPr id="6" name="TextBox 5">
            <a:extLst>
              <a:ext uri="{FF2B5EF4-FFF2-40B4-BE49-F238E27FC236}">
                <a16:creationId xmlns:a16="http://schemas.microsoft.com/office/drawing/2014/main" id="{0049C810-3877-18E7-AFE4-3E30C5BEF67C}"/>
              </a:ext>
            </a:extLst>
          </p:cNvPr>
          <p:cNvSpPr txBox="1"/>
          <p:nvPr/>
        </p:nvSpPr>
        <p:spPr>
          <a:xfrm>
            <a:off x="7686945" y="6389374"/>
            <a:ext cx="4886325" cy="757130"/>
          </a:xfrm>
          <a:prstGeom prst="rect">
            <a:avLst/>
          </a:prstGeom>
          <a:noFill/>
        </p:spPr>
        <p:txBody>
          <a:bodyPr wrap="square" rtlCol="0">
            <a:spAutoFit/>
          </a:bodyPr>
          <a:lstStyle/>
          <a:p>
            <a:pPr algn="ctr"/>
            <a:r>
              <a:rPr lang="en-US"/>
              <a:t>Taken From RADTRAN 6 Technical Manual SAND2014-0780 </a:t>
            </a:r>
          </a:p>
        </p:txBody>
      </p:sp>
    </p:spTree>
    <p:extLst>
      <p:ext uri="{BB962C8B-B14F-4D97-AF65-F5344CB8AC3E}">
        <p14:creationId xmlns:p14="http://schemas.microsoft.com/office/powerpoint/2010/main" val="1104039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40</a:t>
            </a:fld>
            <a:endParaRPr lang="en-US"/>
          </a:p>
        </p:txBody>
      </p:sp>
      <p:sp>
        <p:nvSpPr>
          <p:cNvPr id="8" name="Content Placeholder 3">
            <a:extLst>
              <a:ext uri="{FF2B5EF4-FFF2-40B4-BE49-F238E27FC236}">
                <a16:creationId xmlns:a16="http://schemas.microsoft.com/office/drawing/2014/main" id="{56ACA050-13D8-E9DD-534E-2FA6343BB093}"/>
              </a:ext>
            </a:extLst>
          </p:cNvPr>
          <p:cNvSpPr>
            <a:spLocks noGrp="1"/>
          </p:cNvSpPr>
          <p:nvPr>
            <p:ph sz="quarter" idx="20"/>
          </p:nvPr>
        </p:nvSpPr>
        <p:spPr>
          <a:xfrm>
            <a:off x="1371600" y="2057399"/>
            <a:ext cx="12835890" cy="5486401"/>
          </a:xfrm>
        </p:spPr>
        <p:txBody>
          <a:bodyPr/>
          <a:lstStyle/>
          <a:p>
            <a:r>
              <a:rPr lang="en-US" sz="3200"/>
              <a:t>Task – 1 activities (cont.):</a:t>
            </a:r>
          </a:p>
          <a:p>
            <a:pPr marL="822960" lvl="2">
              <a:spcBef>
                <a:spcPts val="1200"/>
              </a:spcBef>
              <a:buFont typeface="Arial" panose="020B0604020202020204" pitchFamily="34" charset="0"/>
              <a:buChar char="•"/>
            </a:pPr>
            <a:r>
              <a:rPr lang="en-US" sz="2800"/>
              <a:t>Hard coded conversion factors</a:t>
            </a:r>
          </a:p>
          <a:p>
            <a:pPr lvl="2">
              <a:spcBef>
                <a:spcPts val="1200"/>
              </a:spcBef>
            </a:pPr>
            <a:r>
              <a:rPr lang="en-US" sz="2400"/>
              <a:t>There are several hard coded conversion factors used in the NRC-RADTRAN source code</a:t>
            </a:r>
          </a:p>
          <a:p>
            <a:pPr lvl="2">
              <a:spcBef>
                <a:spcPts val="1200"/>
              </a:spcBef>
            </a:pPr>
            <a:r>
              <a:rPr lang="en-US" sz="2400"/>
              <a:t>Makes it challenging to debug and streamline code maintenance/ development</a:t>
            </a:r>
          </a:p>
          <a:p>
            <a:pPr lvl="2">
              <a:spcBef>
                <a:spcPts val="1200"/>
              </a:spcBef>
            </a:pPr>
            <a:r>
              <a:rPr lang="en-US" sz="2400">
                <a:solidFill>
                  <a:srgbClr val="00B050"/>
                </a:solidFill>
              </a:rPr>
              <a:t>Fix: </a:t>
            </a:r>
            <a:r>
              <a:rPr lang="en-US" sz="2400"/>
              <a:t>Modifying the source code to replace conversion factors with variables</a:t>
            </a:r>
          </a:p>
          <a:p>
            <a:pPr marL="822960" lvl="2">
              <a:spcBef>
                <a:spcPts val="1200"/>
              </a:spcBef>
              <a:buFont typeface="Arial" panose="020B0604020202020204" pitchFamily="34" charset="0"/>
              <a:buChar char="•"/>
            </a:pPr>
            <a:r>
              <a:rPr lang="en-US" sz="2800"/>
              <a:t>Quality Assurance activities</a:t>
            </a:r>
          </a:p>
          <a:p>
            <a:pPr lvl="2">
              <a:spcBef>
                <a:spcPts val="1200"/>
              </a:spcBef>
            </a:pPr>
            <a:r>
              <a:rPr lang="en-US" sz="2400"/>
              <a:t>Develop test suites for cases, activity wise unit-testing</a:t>
            </a:r>
          </a:p>
          <a:p>
            <a:pPr lvl="2">
              <a:spcBef>
                <a:spcPts val="1200"/>
              </a:spcBef>
            </a:pPr>
            <a:r>
              <a:rPr lang="en-US" sz="2400"/>
              <a:t>End-to-end as well as integration testing</a:t>
            </a:r>
          </a:p>
          <a:p>
            <a:pPr lvl="2">
              <a:spcBef>
                <a:spcPts val="1200"/>
              </a:spcBef>
            </a:pPr>
            <a:r>
              <a:rPr lang="en-US" sz="2400"/>
              <a:t>Software grading and Verification and Validation</a:t>
            </a:r>
          </a:p>
          <a:p>
            <a:pPr marL="1097280" lvl="2" indent="0">
              <a:buNone/>
            </a:pPr>
            <a:endParaRPr lang="en-US" sz="2400">
              <a:solidFill>
                <a:schemeClr val="accent2"/>
              </a:solidFill>
            </a:endParaRPr>
          </a:p>
          <a:p>
            <a:pPr lvl="1"/>
            <a:endParaRPr lang="en-US" sz="2800">
              <a:solidFill>
                <a:schemeClr val="accent2"/>
              </a:solidFill>
            </a:endParaRPr>
          </a:p>
          <a:p>
            <a:pPr lvl="2"/>
            <a:endParaRPr lang="en-US" sz="2400">
              <a:solidFill>
                <a:schemeClr val="accent2"/>
              </a:solidFill>
            </a:endParaRPr>
          </a:p>
          <a:p>
            <a:pPr lvl="2"/>
            <a:endParaRPr lang="en-US" sz="2400">
              <a:solidFill>
                <a:schemeClr val="accent2"/>
              </a:solidFill>
            </a:endParaRPr>
          </a:p>
          <a:p>
            <a:pPr lvl="1"/>
            <a:endParaRPr lang="en-US">
              <a:solidFill>
                <a:schemeClr val="accent2"/>
              </a:solidFill>
            </a:endParaRPr>
          </a:p>
          <a:p>
            <a:pPr lvl="1"/>
            <a:endParaRPr lang="en-US">
              <a:solidFill>
                <a:schemeClr val="accent2"/>
              </a:solidFill>
            </a:endParaRPr>
          </a:p>
          <a:p>
            <a:pPr lvl="1"/>
            <a:endParaRPr lang="en-US">
              <a:solidFill>
                <a:schemeClr val="accent2"/>
              </a:solidFill>
            </a:endParaRPr>
          </a:p>
        </p:txBody>
      </p:sp>
      <p:sp>
        <p:nvSpPr>
          <p:cNvPr id="5" name="Title 4">
            <a:extLst>
              <a:ext uri="{FF2B5EF4-FFF2-40B4-BE49-F238E27FC236}">
                <a16:creationId xmlns:a16="http://schemas.microsoft.com/office/drawing/2014/main" id="{C5FE2A3E-633A-BCC4-BB30-CACCFD45FBA8}"/>
              </a:ext>
            </a:extLst>
          </p:cNvPr>
          <p:cNvSpPr>
            <a:spLocks noGrp="1"/>
          </p:cNvSpPr>
          <p:nvPr>
            <p:ph type="title"/>
          </p:nvPr>
        </p:nvSpPr>
        <p:spPr/>
        <p:txBody>
          <a:bodyPr/>
          <a:lstStyle/>
          <a:p>
            <a:r>
              <a:rPr lang="en-US" sz="4000" b="1"/>
              <a:t>NRC-RADTRAN Current Updates</a:t>
            </a:r>
            <a:endParaRPr lang="en-US" sz="4000"/>
          </a:p>
        </p:txBody>
      </p:sp>
    </p:spTree>
    <p:extLst>
      <p:ext uri="{BB962C8B-B14F-4D97-AF65-F5344CB8AC3E}">
        <p14:creationId xmlns:p14="http://schemas.microsoft.com/office/powerpoint/2010/main" val="2609675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41</a:t>
            </a:fld>
            <a:endParaRPr lang="en-US"/>
          </a:p>
        </p:txBody>
      </p:sp>
      <p:sp>
        <p:nvSpPr>
          <p:cNvPr id="8" name="Content Placeholder 3">
            <a:extLst>
              <a:ext uri="{FF2B5EF4-FFF2-40B4-BE49-F238E27FC236}">
                <a16:creationId xmlns:a16="http://schemas.microsoft.com/office/drawing/2014/main" id="{56ACA050-13D8-E9DD-534E-2FA6343BB093}"/>
              </a:ext>
            </a:extLst>
          </p:cNvPr>
          <p:cNvSpPr>
            <a:spLocks noGrp="1"/>
          </p:cNvSpPr>
          <p:nvPr>
            <p:ph sz="quarter" idx="20"/>
          </p:nvPr>
        </p:nvSpPr>
        <p:spPr>
          <a:xfrm>
            <a:off x="1371600" y="2057399"/>
            <a:ext cx="12835890" cy="5486401"/>
          </a:xfrm>
        </p:spPr>
        <p:txBody>
          <a:bodyPr/>
          <a:lstStyle/>
          <a:p>
            <a:r>
              <a:rPr lang="en-US"/>
              <a:t>Task – 2 activities (Q4 of CY2024 to Q1 of CY2025):</a:t>
            </a:r>
          </a:p>
          <a:p>
            <a:pPr marL="822960" lvl="2">
              <a:spcBef>
                <a:spcPts val="1200"/>
              </a:spcBef>
              <a:buFont typeface="Arial" panose="020B0604020202020204" pitchFamily="34" charset="0"/>
              <a:buChar char="•"/>
            </a:pPr>
            <a:r>
              <a:rPr lang="en-US" sz="2400"/>
              <a:t>Investigate and implement incident free neutron dose corrections</a:t>
            </a:r>
          </a:p>
          <a:p>
            <a:pPr marL="822960" lvl="2">
              <a:spcBef>
                <a:spcPts val="1200"/>
              </a:spcBef>
              <a:buFont typeface="Arial" panose="020B0604020202020204" pitchFamily="34" charset="0"/>
              <a:buChar char="•"/>
            </a:pPr>
            <a:r>
              <a:rPr lang="en-US" sz="2400"/>
              <a:t>Investigate and implement MEI neutron and gamma dose corrections</a:t>
            </a:r>
          </a:p>
          <a:p>
            <a:pPr marL="822960" lvl="2">
              <a:spcBef>
                <a:spcPts val="1200"/>
              </a:spcBef>
              <a:buFont typeface="Arial" panose="020B0604020202020204" pitchFamily="34" charset="0"/>
              <a:buChar char="•"/>
            </a:pPr>
            <a:r>
              <a:rPr lang="en-US" sz="2400"/>
              <a:t>Investigate variable neutron and gamma shielding factors</a:t>
            </a:r>
          </a:p>
          <a:p>
            <a:pPr marL="822960" lvl="2">
              <a:spcBef>
                <a:spcPts val="1200"/>
              </a:spcBef>
              <a:buFont typeface="Arial" panose="020B0604020202020204" pitchFamily="34" charset="0"/>
              <a:buChar char="•"/>
            </a:pPr>
            <a:r>
              <a:rPr lang="en-US" sz="2400"/>
              <a:t>Update user guide to implement updated rail crew dose methodology</a:t>
            </a:r>
          </a:p>
          <a:p>
            <a:pPr marL="822960" lvl="2">
              <a:spcBef>
                <a:spcPts val="1200"/>
              </a:spcBef>
              <a:buFont typeface="Arial" panose="020B0604020202020204" pitchFamily="34" charset="0"/>
              <a:buChar char="•"/>
            </a:pPr>
            <a:r>
              <a:rPr lang="en-US" sz="2400"/>
              <a:t>Investigate, implement, and update user manual for LOS model</a:t>
            </a:r>
          </a:p>
          <a:p>
            <a:pPr marL="822960" lvl="2">
              <a:spcBef>
                <a:spcPts val="1200"/>
              </a:spcBef>
              <a:buFont typeface="Arial" panose="020B0604020202020204" pitchFamily="34" charset="0"/>
              <a:buChar char="•"/>
            </a:pPr>
            <a:r>
              <a:rPr lang="en-US" sz="2400"/>
              <a:t>Investigate and implement atmospheric dispersion factors and model corrections</a:t>
            </a:r>
          </a:p>
          <a:p>
            <a:pPr lvl="1"/>
            <a:endParaRPr lang="en-US" sz="2800">
              <a:solidFill>
                <a:schemeClr val="accent2"/>
              </a:solidFill>
            </a:endParaRPr>
          </a:p>
          <a:p>
            <a:pPr lvl="2"/>
            <a:endParaRPr lang="en-US" sz="2400">
              <a:solidFill>
                <a:schemeClr val="accent2"/>
              </a:solidFill>
            </a:endParaRPr>
          </a:p>
          <a:p>
            <a:pPr lvl="1"/>
            <a:endParaRPr lang="en-US" sz="2800">
              <a:solidFill>
                <a:schemeClr val="accent2"/>
              </a:solidFill>
            </a:endParaRPr>
          </a:p>
          <a:p>
            <a:pPr lvl="2"/>
            <a:endParaRPr lang="en-US" sz="2400">
              <a:solidFill>
                <a:schemeClr val="accent2"/>
              </a:solidFill>
            </a:endParaRPr>
          </a:p>
          <a:p>
            <a:pPr lvl="2"/>
            <a:endParaRPr lang="en-US" sz="2400">
              <a:solidFill>
                <a:schemeClr val="accent2"/>
              </a:solidFill>
            </a:endParaRPr>
          </a:p>
          <a:p>
            <a:pPr lvl="1"/>
            <a:endParaRPr lang="en-US">
              <a:solidFill>
                <a:schemeClr val="accent2"/>
              </a:solidFill>
            </a:endParaRPr>
          </a:p>
          <a:p>
            <a:pPr lvl="1"/>
            <a:endParaRPr lang="en-US">
              <a:solidFill>
                <a:schemeClr val="accent2"/>
              </a:solidFill>
            </a:endParaRPr>
          </a:p>
          <a:p>
            <a:pPr lvl="1"/>
            <a:endParaRPr lang="en-US">
              <a:solidFill>
                <a:schemeClr val="accent2"/>
              </a:solidFill>
            </a:endParaRPr>
          </a:p>
        </p:txBody>
      </p:sp>
      <p:sp>
        <p:nvSpPr>
          <p:cNvPr id="5" name="Title 4">
            <a:extLst>
              <a:ext uri="{FF2B5EF4-FFF2-40B4-BE49-F238E27FC236}">
                <a16:creationId xmlns:a16="http://schemas.microsoft.com/office/drawing/2014/main" id="{9B252E1B-F6CE-708A-88B7-52BC1BF6ABD1}"/>
              </a:ext>
            </a:extLst>
          </p:cNvPr>
          <p:cNvSpPr>
            <a:spLocks noGrp="1"/>
          </p:cNvSpPr>
          <p:nvPr>
            <p:ph type="title"/>
          </p:nvPr>
        </p:nvSpPr>
        <p:spPr>
          <a:xfrm>
            <a:off x="1409700" y="472966"/>
            <a:ext cx="8648699" cy="874673"/>
          </a:xfrm>
        </p:spPr>
        <p:txBody>
          <a:bodyPr/>
          <a:lstStyle/>
          <a:p>
            <a:r>
              <a:rPr lang="en-US" sz="4000" b="1"/>
              <a:t>NRC-RADTRAN Coming Updates</a:t>
            </a:r>
            <a:endParaRPr lang="en-US" sz="4000"/>
          </a:p>
        </p:txBody>
      </p:sp>
    </p:spTree>
    <p:extLst>
      <p:ext uri="{BB962C8B-B14F-4D97-AF65-F5344CB8AC3E}">
        <p14:creationId xmlns:p14="http://schemas.microsoft.com/office/powerpoint/2010/main" val="3484879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71B23-65AC-FC8A-25C5-15F1BA2A6595}"/>
              </a:ext>
            </a:extLst>
          </p:cNvPr>
          <p:cNvSpPr>
            <a:spLocks noGrp="1"/>
          </p:cNvSpPr>
          <p:nvPr>
            <p:ph type="sldNum" sz="quarter" idx="12"/>
          </p:nvPr>
        </p:nvSpPr>
        <p:spPr/>
        <p:txBody>
          <a:bodyPr/>
          <a:lstStyle/>
          <a:p>
            <a:fld id="{FE7A4BB3-E848-5A44-82DF-322201952CD8}" type="slidenum">
              <a:rPr lang="en-US" smtClean="0"/>
              <a:pPr/>
              <a:t>42</a:t>
            </a:fld>
            <a:endParaRPr lang="en-US"/>
          </a:p>
        </p:txBody>
      </p:sp>
    </p:spTree>
    <p:extLst>
      <p:ext uri="{BB962C8B-B14F-4D97-AF65-F5344CB8AC3E}">
        <p14:creationId xmlns:p14="http://schemas.microsoft.com/office/powerpoint/2010/main" val="1499401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Concepts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8183880" y="2463164"/>
            <a:ext cx="5897880" cy="3891916"/>
          </a:xfrm>
        </p:spPr>
        <p:txBody>
          <a:bodyPr/>
          <a:lstStyle/>
          <a:p>
            <a:pPr marL="0" indent="0" algn="ctr">
              <a:buNone/>
            </a:pPr>
            <a:r>
              <a:rPr lang="en-US" sz="3200"/>
              <a:t>Example Truck Route Stop Figure from page 6-29 of U.S. NRC Environmental Impact Statement for an Early Site Permit (ESP) at the Clinch River Nuclear Site</a:t>
            </a:r>
          </a:p>
          <a:p>
            <a:pPr algn="ctr"/>
            <a:endParaRPr lang="en-US" sz="3200"/>
          </a:p>
          <a:p>
            <a:pPr marL="0" indent="0" algn="ctr">
              <a:buNone/>
            </a:pPr>
            <a:r>
              <a:rPr lang="en-US" sz="3200"/>
              <a:t>NUREG-2226, Vol. 1 </a:t>
            </a:r>
          </a:p>
          <a:p>
            <a:pPr marL="0" indent="0" algn="ctr">
              <a:buNone/>
            </a:pPr>
            <a:endParaRPr lang="en-US" sz="3200" b="1"/>
          </a:p>
        </p:txBody>
      </p:sp>
      <p:pic>
        <p:nvPicPr>
          <p:cNvPr id="5" name="Picture 1" descr="image001">
            <a:extLst>
              <a:ext uri="{FF2B5EF4-FFF2-40B4-BE49-F238E27FC236}">
                <a16:creationId xmlns:a16="http://schemas.microsoft.com/office/drawing/2014/main" id="{FEC1FA54-D5AD-B944-DAF5-9602256DD2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9" r="9251" b="2954"/>
          <a:stretch/>
        </p:blipFill>
        <p:spPr bwMode="auto">
          <a:xfrm>
            <a:off x="2068830" y="1652111"/>
            <a:ext cx="5760720" cy="61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20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Concepts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12801600" cy="3554731"/>
          </a:xfrm>
        </p:spPr>
        <p:txBody>
          <a:bodyPr/>
          <a:lstStyle/>
          <a:p>
            <a:r>
              <a:rPr lang="en-US" altLang="en-US" sz="3200"/>
              <a:t>Two types of exposures modeled:</a:t>
            </a:r>
          </a:p>
          <a:p>
            <a:pPr lvl="1"/>
            <a:r>
              <a:rPr lang="en-US" altLang="en-US" sz="2800"/>
              <a:t>Direct exposure from loss of shielding</a:t>
            </a:r>
          </a:p>
          <a:p>
            <a:pPr lvl="1"/>
            <a:r>
              <a:rPr lang="en-US" altLang="en-US" sz="2800"/>
              <a:t>Exposure associated with release of particulates, gases, volatiles, and crud; several pathways:</a:t>
            </a:r>
          </a:p>
          <a:p>
            <a:pPr lvl="2"/>
            <a:r>
              <a:rPr lang="en-US" altLang="en-US" sz="2400"/>
              <a:t>Inhalation</a:t>
            </a:r>
          </a:p>
          <a:p>
            <a:pPr lvl="2"/>
            <a:r>
              <a:rPr lang="en-US" altLang="en-US" sz="2400" err="1"/>
              <a:t>Cloudshine</a:t>
            </a:r>
            <a:endParaRPr lang="en-US" altLang="en-US" sz="2400"/>
          </a:p>
          <a:p>
            <a:pPr lvl="2"/>
            <a:r>
              <a:rPr lang="en-US" altLang="en-US" sz="2400"/>
              <a:t>Resuspension</a:t>
            </a:r>
          </a:p>
          <a:p>
            <a:pPr lvl="2"/>
            <a:r>
              <a:rPr lang="en-US" altLang="en-US" sz="2400" err="1"/>
              <a:t>Groundshine</a:t>
            </a:r>
            <a:endParaRPr lang="en-US" altLang="en-US" sz="2400"/>
          </a:p>
        </p:txBody>
      </p:sp>
    </p:spTree>
    <p:extLst>
      <p:ext uri="{BB962C8B-B14F-4D97-AF65-F5344CB8AC3E}">
        <p14:creationId xmlns:p14="http://schemas.microsoft.com/office/powerpoint/2010/main" val="2192492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7</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Concepts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pPr>
              <a:spcBef>
                <a:spcPct val="50000"/>
              </a:spcBef>
              <a:buFontTx/>
              <a:buChar char="•"/>
            </a:pPr>
            <a:r>
              <a:rPr lang="en-US" altLang="en-US" sz="3200"/>
              <a:t>Doses are calculated and summed for all appropriate exposure pathways for all isotopes in each material for the shipment(s) being analyzed and for all downwind isopleths for each accident severity to yield a consequence (total dose) per accident of each severity</a:t>
            </a:r>
          </a:p>
          <a:p>
            <a:pPr>
              <a:spcBef>
                <a:spcPct val="50000"/>
              </a:spcBef>
              <a:buFontTx/>
              <a:buChar char="•"/>
            </a:pPr>
            <a:r>
              <a:rPr lang="en-US" altLang="en-US" sz="3200"/>
              <a:t>Probability of occurrence of each accident severity class is calculated from input values for accident rate, fractional occurrence, and distance traveled </a:t>
            </a:r>
          </a:p>
          <a:p>
            <a:pPr>
              <a:spcBef>
                <a:spcPct val="50000"/>
              </a:spcBef>
              <a:buFontTx/>
              <a:buChar char="•"/>
            </a:pPr>
            <a:r>
              <a:rPr lang="en-US" altLang="en-US" sz="3200"/>
              <a:t>Total Dose is multiplied by probability of occurrence for each accident severity to yield Dose-Risk</a:t>
            </a:r>
          </a:p>
          <a:p>
            <a:pPr>
              <a:spcBef>
                <a:spcPct val="50000"/>
              </a:spcBef>
              <a:buFontTx/>
              <a:buChar char="•"/>
            </a:pPr>
            <a:r>
              <a:rPr lang="en-US" altLang="en-US" sz="3200"/>
              <a:t>Results and intermediate calculations are included in the output file</a:t>
            </a:r>
          </a:p>
          <a:p>
            <a:endParaRPr lang="en-US" sz="3200"/>
          </a:p>
        </p:txBody>
      </p:sp>
    </p:spTree>
    <p:extLst>
      <p:ext uri="{BB962C8B-B14F-4D97-AF65-F5344CB8AC3E}">
        <p14:creationId xmlns:p14="http://schemas.microsoft.com/office/powerpoint/2010/main" val="293808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8</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Concepts (cont.)</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12801600" cy="3600451"/>
          </a:xfrm>
        </p:spPr>
        <p:txBody>
          <a:bodyPr/>
          <a:lstStyle/>
          <a:p>
            <a:r>
              <a:rPr lang="en-US" sz="3200"/>
              <a:t>Changes in RADTRAN 6</a:t>
            </a:r>
          </a:p>
          <a:p>
            <a:pPr lvl="1"/>
            <a:r>
              <a:rPr lang="en-US" sz="2800"/>
              <a:t>Command line is no longer used for any functionalities</a:t>
            </a:r>
          </a:p>
          <a:p>
            <a:pPr lvl="1"/>
            <a:r>
              <a:rPr lang="en-US" sz="2800" err="1"/>
              <a:t>RadCat</a:t>
            </a:r>
            <a:r>
              <a:rPr lang="en-US" sz="2800"/>
              <a:t> is no longer maintained, distributed, or used</a:t>
            </a:r>
          </a:p>
          <a:p>
            <a:pPr lvl="1"/>
            <a:r>
              <a:rPr lang="en-US" sz="2800"/>
              <a:t>NRC-RADTRAN 1.0 is current version</a:t>
            </a:r>
          </a:p>
          <a:p>
            <a:pPr lvl="2"/>
            <a:r>
              <a:rPr lang="en-US" sz="2400"/>
              <a:t>Runs RADTRAN 6.02.1</a:t>
            </a:r>
          </a:p>
          <a:p>
            <a:pPr lvl="2"/>
            <a:r>
              <a:rPr lang="en-US" sz="2400"/>
              <a:t>New Graphic User Interface for Inputs</a:t>
            </a:r>
          </a:p>
          <a:p>
            <a:pPr lvl="1"/>
            <a:r>
              <a:rPr lang="en-US" sz="2800"/>
              <a:t>RADTRAN/</a:t>
            </a:r>
            <a:r>
              <a:rPr lang="en-US" sz="2800" err="1"/>
              <a:t>RadCat</a:t>
            </a:r>
            <a:r>
              <a:rPr lang="en-US" sz="2800"/>
              <a:t> 6 User Guide and Technical Manual are still valid references</a:t>
            </a:r>
          </a:p>
        </p:txBody>
      </p:sp>
    </p:spTree>
    <p:extLst>
      <p:ext uri="{BB962C8B-B14F-4D97-AF65-F5344CB8AC3E}">
        <p14:creationId xmlns:p14="http://schemas.microsoft.com/office/powerpoint/2010/main" val="2789541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sz="4000" b="1"/>
              <a:t>NRC-RADTRAN Installation</a:t>
            </a:r>
            <a:endParaRPr lang="en-US" sz="4000"/>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599" y="1862612"/>
            <a:ext cx="3892695" cy="2400301"/>
          </a:xfrm>
        </p:spPr>
        <p:txBody>
          <a:bodyPr/>
          <a:lstStyle/>
          <a:p>
            <a:r>
              <a:rPr lang="en-US" sz="3200"/>
              <a:t>Login to NRC-RAMP</a:t>
            </a:r>
          </a:p>
          <a:p>
            <a:pPr marL="1062990" lvl="1" indent="-514350">
              <a:buFont typeface="+mj-lt"/>
              <a:buAutoNum type="arabicPeriod"/>
            </a:pPr>
            <a:r>
              <a:rPr lang="en-US" sz="2800"/>
              <a:t>Codes</a:t>
            </a:r>
          </a:p>
          <a:p>
            <a:pPr marL="1062990" lvl="1" indent="-514350">
              <a:buFont typeface="+mj-lt"/>
              <a:buAutoNum type="arabicPeriod"/>
            </a:pPr>
            <a:r>
              <a:rPr lang="en-US" sz="2800"/>
              <a:t>NRC-RADTRAN</a:t>
            </a:r>
          </a:p>
          <a:p>
            <a:pPr marL="1062990" lvl="1" indent="-514350">
              <a:buFont typeface="+mj-lt"/>
              <a:buAutoNum type="arabicPeriod"/>
            </a:pPr>
            <a:r>
              <a:rPr lang="en-US" sz="2800"/>
              <a:t>Download</a:t>
            </a:r>
          </a:p>
        </p:txBody>
      </p:sp>
      <p:pic>
        <p:nvPicPr>
          <p:cNvPr id="5" name="Picture 4">
            <a:extLst>
              <a:ext uri="{FF2B5EF4-FFF2-40B4-BE49-F238E27FC236}">
                <a16:creationId xmlns:a16="http://schemas.microsoft.com/office/drawing/2014/main" id="{3581D825-FEBA-D023-F994-9763DE7C0D2D}"/>
              </a:ext>
            </a:extLst>
          </p:cNvPr>
          <p:cNvPicPr>
            <a:picLocks noChangeAspect="1"/>
          </p:cNvPicPr>
          <p:nvPr/>
        </p:nvPicPr>
        <p:blipFill>
          <a:blip r:embed="rId3"/>
          <a:stretch>
            <a:fillRect/>
          </a:stretch>
        </p:blipFill>
        <p:spPr>
          <a:xfrm>
            <a:off x="5415134" y="1862612"/>
            <a:ext cx="8805773" cy="5886087"/>
          </a:xfrm>
          <a:prstGeom prst="rect">
            <a:avLst/>
          </a:prstGeom>
        </p:spPr>
      </p:pic>
    </p:spTree>
    <p:extLst>
      <p:ext uri="{BB962C8B-B14F-4D97-AF65-F5344CB8AC3E}">
        <p14:creationId xmlns:p14="http://schemas.microsoft.com/office/powerpoint/2010/main" val="49501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f9503f-814b-432a-91f5-9c13c51348b4">
      <Terms xmlns="http://schemas.microsoft.com/office/infopath/2007/PartnerControls"/>
    </lcf76f155ced4ddcb4097134ff3c332f>
    <TaxCatchAll xmlns="dfe7fab5-ca36-4373-9e84-14533c573aad" xsi:nil="true"/>
    <_dlc_DocId xmlns="dfe7fab5-ca36-4373-9e84-14533c573aad">EARRTHREF-1375243986-33329</_dlc_DocId>
    <_dlc_DocIdUrl xmlns="dfe7fab5-ca36-4373-9e84-14533c573aad">
      <Url>https://pnnl.sharepoint.com/teams/EARRTH/_layouts/15/DocIdRedir.aspx?ID=EARRTHREF-1375243986-33329</Url>
      <Description>EARRTHREF-1375243986-33329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ED018-ED2A-4988-A522-21DEDBB8850A}">
  <ds:schemaRefs>
    <ds:schemaRef ds:uri="dfe7fab5-ca36-4373-9e84-14533c573aad"/>
    <ds:schemaRef ds:uri="f7f9503f-814b-432a-91f5-9c13c51348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9B6D4D-C4A5-49F4-ADC8-C5D9E1D097C1}">
  <ds:schemaRefs>
    <ds:schemaRef ds:uri="http://schemas.microsoft.com/sharepoint/events"/>
  </ds:schemaRefs>
</ds:datastoreItem>
</file>

<file path=customXml/itemProps3.xml><?xml version="1.0" encoding="utf-8"?>
<ds:datastoreItem xmlns:ds="http://schemas.openxmlformats.org/officeDocument/2006/customXml" ds:itemID="{4A17772E-944E-44A7-AF4B-D7017A704226}">
  <ds:schemaRefs>
    <ds:schemaRef ds:uri="dfe7fab5-ca36-4373-9e84-14533c573aad"/>
    <ds:schemaRef ds:uri="f7f9503f-814b-432a-91f5-9c13c51348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271E72E-02F5-4E65-B74B-EFA82016B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42</Slides>
  <Notes>37</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PNNL_Option_4</vt:lpstr>
      <vt:lpstr>NRC-RADTRAN –Introduction/ Exercise</vt:lpstr>
      <vt:lpstr>Outline</vt:lpstr>
      <vt:lpstr>Introduction</vt:lpstr>
      <vt:lpstr>NRC-RADTRAN Concepts</vt:lpstr>
      <vt:lpstr>NRC-RADTRAN Concepts (cont.)</vt:lpstr>
      <vt:lpstr>NRC-RADTRAN Concepts (cont.)</vt:lpstr>
      <vt:lpstr>NRC-RADTRAN Concepts (cont.)</vt:lpstr>
      <vt:lpstr>NRC-RADTRAN Concepts (cont.)</vt:lpstr>
      <vt:lpstr>NRC-RADTRAN Installation</vt:lpstr>
      <vt:lpstr>NRC-RADTRAN Installation (cont.)</vt:lpstr>
      <vt:lpstr>NRC-RADTRAN Basics</vt:lpstr>
      <vt:lpstr>NRC-RADTRAN Basics (cont.)</vt:lpstr>
      <vt:lpstr>NRC-RADTRAN Guided Exercise</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Break Time!</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NRC-RADTRAN Exercise (cont.)</vt:lpstr>
      <vt:lpstr>NRC-RADTRAN User Awareness</vt:lpstr>
      <vt:lpstr>NRC-RADTRAN User Awareness</vt:lpstr>
      <vt:lpstr>NRC-RADTRAN Updates</vt:lpstr>
      <vt:lpstr>NRC-RADTRAN Current Updates</vt:lpstr>
      <vt:lpstr>NRC-RADTRAN Current Updates</vt:lpstr>
      <vt:lpstr>NRC-RADTRAN Current Updates</vt:lpstr>
      <vt:lpstr>NRC-RADTRAN Current Updates</vt:lpstr>
      <vt:lpstr>NRC-RADTRAN Coming Updates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revision>1</cp:revision>
  <dcterms:created xsi:type="dcterms:W3CDTF">2022-09-08T04:47:07Z</dcterms:created>
  <dcterms:modified xsi:type="dcterms:W3CDTF">2024-10-23T12:30:34Z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0x0101006F577D85CA72664694D7796B41A5113E</vt:lpwstr>
  </property>
  <property fmtid="{D5CDD505-2E9C-101B-9397-08002B2CF9AE}" pid="3" name="_dlc_DocIdItemGuid">
    <vt:lpwstr>89ecf891-8c16-4cc4-8730-f6722515c588</vt:lpwstr>
  </property>
  <property fmtid="{D5CDD505-2E9C-101B-9397-08002B2CF9AE}" pid="4" name="MediaServiceImageTags">
    <vt:lpwstr/>
  </property>
</Properties>
</file>