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9"/>
  </p:notesMasterIdLst>
  <p:sldIdLst>
    <p:sldId id="256" r:id="rId6"/>
    <p:sldId id="289" r:id="rId7"/>
    <p:sldId id="290" r:id="rId8"/>
    <p:sldId id="270" r:id="rId9"/>
    <p:sldId id="271" r:id="rId10"/>
    <p:sldId id="272" r:id="rId11"/>
    <p:sldId id="273" r:id="rId12"/>
    <p:sldId id="276" r:id="rId13"/>
    <p:sldId id="274" r:id="rId14"/>
    <p:sldId id="275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8" r:id="rId23"/>
    <p:sldId id="284" r:id="rId24"/>
    <p:sldId id="285" r:id="rId25"/>
    <p:sldId id="286" r:id="rId26"/>
    <p:sldId id="291" r:id="rId27"/>
    <p:sldId id="33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>
      <p:cViewPr varScale="1">
        <p:scale>
          <a:sx n="77" d="100"/>
          <a:sy n="77" d="100"/>
        </p:scale>
        <p:origin x="8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don, Caitlin A" userId="62d68243-6137-49d5-938b-e525b9399719" providerId="ADAL" clId="{0A5D074C-FDB3-4381-9073-A03C188C5BBC}"/>
    <pc:docChg chg="custSel delSld modSld">
      <pc:chgData name="Condon, Caitlin A" userId="62d68243-6137-49d5-938b-e525b9399719" providerId="ADAL" clId="{0A5D074C-FDB3-4381-9073-A03C188C5BBC}" dt="2023-10-25T14:08:53.175" v="54" actId="20577"/>
      <pc:docMkLst>
        <pc:docMk/>
      </pc:docMkLst>
      <pc:sldChg chg="modSp mod">
        <pc:chgData name="Condon, Caitlin A" userId="62d68243-6137-49d5-938b-e525b9399719" providerId="ADAL" clId="{0A5D074C-FDB3-4381-9073-A03C188C5BBC}" dt="2023-10-20T17:20:06" v="27" actId="20577"/>
        <pc:sldMkLst>
          <pc:docMk/>
          <pc:sldMk cId="2747855643" sldId="256"/>
        </pc:sldMkLst>
        <pc:spChg chg="mod">
          <ac:chgData name="Condon, Caitlin A" userId="62d68243-6137-49d5-938b-e525b9399719" providerId="ADAL" clId="{0A5D074C-FDB3-4381-9073-A03C188C5BBC}" dt="2023-10-20T17:19:49.514" v="19" actId="20577"/>
          <ac:spMkLst>
            <pc:docMk/>
            <pc:sldMk cId="2747855643" sldId="256"/>
            <ac:spMk id="3" creationId="{00000000-0000-0000-0000-000000000000}"/>
          </ac:spMkLst>
        </pc:spChg>
        <pc:spChg chg="mod">
          <ac:chgData name="Condon, Caitlin A" userId="62d68243-6137-49d5-938b-e525b9399719" providerId="ADAL" clId="{0A5D074C-FDB3-4381-9073-A03C188C5BBC}" dt="2023-10-20T17:19:52.218" v="21" actId="20577"/>
          <ac:spMkLst>
            <pc:docMk/>
            <pc:sldMk cId="2747855643" sldId="256"/>
            <ac:spMk id="4" creationId="{00000000-0000-0000-0000-000000000000}"/>
          </ac:spMkLst>
        </pc:spChg>
        <pc:spChg chg="mod">
          <ac:chgData name="Condon, Caitlin A" userId="62d68243-6137-49d5-938b-e525b9399719" providerId="ADAL" clId="{0A5D074C-FDB3-4381-9073-A03C188C5BBC}" dt="2023-10-20T17:20:06" v="27" actId="20577"/>
          <ac:spMkLst>
            <pc:docMk/>
            <pc:sldMk cId="2747855643" sldId="256"/>
            <ac:spMk id="5" creationId="{00000000-0000-0000-0000-000000000000}"/>
          </ac:spMkLst>
        </pc:spChg>
      </pc:sldChg>
      <pc:sldChg chg="modSp mod">
        <pc:chgData name="Condon, Caitlin A" userId="62d68243-6137-49d5-938b-e525b9399719" providerId="ADAL" clId="{0A5D074C-FDB3-4381-9073-A03C188C5BBC}" dt="2023-10-25T14:08:29.644" v="33" actId="20577"/>
        <pc:sldMkLst>
          <pc:docMk/>
          <pc:sldMk cId="2062093583" sldId="289"/>
        </pc:sldMkLst>
        <pc:spChg chg="mod">
          <ac:chgData name="Condon, Caitlin A" userId="62d68243-6137-49d5-938b-e525b9399719" providerId="ADAL" clId="{0A5D074C-FDB3-4381-9073-A03C188C5BBC}" dt="2023-10-25T14:08:29.644" v="33" actId="20577"/>
          <ac:spMkLst>
            <pc:docMk/>
            <pc:sldMk cId="2062093583" sldId="289"/>
            <ac:spMk id="4" creationId="{44265560-AEE8-4BF5-B4FD-20574C81BAD9}"/>
          </ac:spMkLst>
        </pc:spChg>
      </pc:sldChg>
      <pc:sldChg chg="modSp mod">
        <pc:chgData name="Condon, Caitlin A" userId="62d68243-6137-49d5-938b-e525b9399719" providerId="ADAL" clId="{0A5D074C-FDB3-4381-9073-A03C188C5BBC}" dt="2023-10-25T14:08:53.175" v="54" actId="20577"/>
        <pc:sldMkLst>
          <pc:docMk/>
          <pc:sldMk cId="1294630179" sldId="291"/>
        </pc:sldMkLst>
        <pc:spChg chg="mod">
          <ac:chgData name="Condon, Caitlin A" userId="62d68243-6137-49d5-938b-e525b9399719" providerId="ADAL" clId="{0A5D074C-FDB3-4381-9073-A03C188C5BBC}" dt="2023-10-25T14:08:38.870" v="34" actId="20577"/>
          <ac:spMkLst>
            <pc:docMk/>
            <pc:sldMk cId="1294630179" sldId="291"/>
            <ac:spMk id="3" creationId="{AA9EDE7C-2F36-4559-8CFF-10F2141326A5}"/>
          </ac:spMkLst>
        </pc:spChg>
        <pc:spChg chg="mod">
          <ac:chgData name="Condon, Caitlin A" userId="62d68243-6137-49d5-938b-e525b9399719" providerId="ADAL" clId="{0A5D074C-FDB3-4381-9073-A03C188C5BBC}" dt="2023-10-25T14:08:53.175" v="54" actId="20577"/>
          <ac:spMkLst>
            <pc:docMk/>
            <pc:sldMk cId="1294630179" sldId="291"/>
            <ac:spMk id="4" creationId="{A69C3F6B-56F9-4AF8-BB97-C5D563170559}"/>
          </ac:spMkLst>
        </pc:spChg>
      </pc:sldChg>
      <pc:sldChg chg="delSp modSp mod">
        <pc:chgData name="Condon, Caitlin A" userId="62d68243-6137-49d5-938b-e525b9399719" providerId="ADAL" clId="{0A5D074C-FDB3-4381-9073-A03C188C5BBC}" dt="2023-10-20T17:45:50.113" v="32" actId="1076"/>
        <pc:sldMkLst>
          <pc:docMk/>
          <pc:sldMk cId="3234092771" sldId="330"/>
        </pc:sldMkLst>
        <pc:spChg chg="del">
          <ac:chgData name="Condon, Caitlin A" userId="62d68243-6137-49d5-938b-e525b9399719" providerId="ADAL" clId="{0A5D074C-FDB3-4381-9073-A03C188C5BBC}" dt="2023-10-20T17:45:44.759" v="31" actId="478"/>
          <ac:spMkLst>
            <pc:docMk/>
            <pc:sldMk cId="3234092771" sldId="330"/>
            <ac:spMk id="4" creationId="{106B1F46-5E4F-46C9-B5D1-ABE545B7898B}"/>
          </ac:spMkLst>
        </pc:spChg>
        <pc:spChg chg="mod">
          <ac:chgData name="Condon, Caitlin A" userId="62d68243-6137-49d5-938b-e525b9399719" providerId="ADAL" clId="{0A5D074C-FDB3-4381-9073-A03C188C5BBC}" dt="2023-10-20T17:45:50.113" v="32" actId="1076"/>
          <ac:spMkLst>
            <pc:docMk/>
            <pc:sldMk cId="3234092771" sldId="330"/>
            <ac:spMk id="5" creationId="{6C5EBFBD-B516-4838-80DB-59BF5C484972}"/>
          </ac:spMkLst>
        </pc:spChg>
      </pc:sldChg>
      <pc:sldChg chg="del">
        <pc:chgData name="Condon, Caitlin A" userId="62d68243-6137-49d5-938b-e525b9399719" providerId="ADAL" clId="{0A5D074C-FDB3-4381-9073-A03C188C5BBC}" dt="2023-10-20T17:21:12.564" v="30" actId="47"/>
        <pc:sldMkLst>
          <pc:docMk/>
          <pc:sldMk cId="2324424421" sldId="331"/>
        </pc:sldMkLst>
      </pc:sldChg>
    </pc:docChg>
  </pc:docChgLst>
  <pc:docChgLst>
    <pc:chgData name="Condon, Caitlin A" userId="62d68243-6137-49d5-938b-e525b9399719" providerId="ADAL" clId="{644C5F3E-B6E9-4E93-AF6E-21550711EDD5}"/>
    <pc:docChg chg="undo custSel mod addSld delSld modSld">
      <pc:chgData name="Condon, Caitlin A" userId="62d68243-6137-49d5-938b-e525b9399719" providerId="ADAL" clId="{644C5F3E-B6E9-4E93-AF6E-21550711EDD5}" dt="2020-10-14T22:35:46.057" v="447" actId="27636"/>
      <pc:docMkLst>
        <pc:docMk/>
      </pc:docMkLst>
      <pc:sldChg chg="modSp">
        <pc:chgData name="Condon, Caitlin A" userId="62d68243-6137-49d5-938b-e525b9399719" providerId="ADAL" clId="{644C5F3E-B6E9-4E93-AF6E-21550711EDD5}" dt="2020-10-14T22:09:13.460" v="148" actId="20577"/>
        <pc:sldMkLst>
          <pc:docMk/>
          <pc:sldMk cId="2747855643" sldId="256"/>
        </pc:sldMkLst>
        <pc:spChg chg="mod">
          <ac:chgData name="Condon, Caitlin A" userId="62d68243-6137-49d5-938b-e525b9399719" providerId="ADAL" clId="{644C5F3E-B6E9-4E93-AF6E-21550711EDD5}" dt="2020-10-14T22:08:01.626" v="47" actId="1076"/>
          <ac:spMkLst>
            <pc:docMk/>
            <pc:sldMk cId="2747855643" sldId="256"/>
            <ac:spMk id="2" creationId="{00000000-0000-0000-0000-000000000000}"/>
          </ac:spMkLst>
        </pc:spChg>
        <pc:spChg chg="mod">
          <ac:chgData name="Condon, Caitlin A" userId="62d68243-6137-49d5-938b-e525b9399719" providerId="ADAL" clId="{644C5F3E-B6E9-4E93-AF6E-21550711EDD5}" dt="2020-10-14T22:09:13.460" v="148" actId="20577"/>
          <ac:spMkLst>
            <pc:docMk/>
            <pc:sldMk cId="2747855643" sldId="256"/>
            <ac:spMk id="3" creationId="{00000000-0000-0000-0000-000000000000}"/>
          </ac:spMkLst>
        </pc:spChg>
        <pc:picChg chg="mod">
          <ac:chgData name="Condon, Caitlin A" userId="62d68243-6137-49d5-938b-e525b9399719" providerId="ADAL" clId="{644C5F3E-B6E9-4E93-AF6E-21550711EDD5}" dt="2020-10-14T22:07:59.014" v="46" actId="1076"/>
          <ac:picMkLst>
            <pc:docMk/>
            <pc:sldMk cId="2747855643" sldId="256"/>
            <ac:picMk id="7" creationId="{00000000-0000-0000-0000-000000000000}"/>
          </ac:picMkLst>
        </pc:picChg>
      </pc:sldChg>
      <pc:sldChg chg="delSp modSp add modTransition">
        <pc:chgData name="Condon, Caitlin A" userId="62d68243-6137-49d5-938b-e525b9399719" providerId="ADAL" clId="{644C5F3E-B6E9-4E93-AF6E-21550711EDD5}" dt="2020-10-14T22:32:43.114" v="372" actId="478"/>
        <pc:sldMkLst>
          <pc:docMk/>
          <pc:sldMk cId="3706386470" sldId="270"/>
        </pc:sldMkLst>
        <pc:spChg chg="del">
          <ac:chgData name="Condon, Caitlin A" userId="62d68243-6137-49d5-938b-e525b9399719" providerId="ADAL" clId="{644C5F3E-B6E9-4E93-AF6E-21550711EDD5}" dt="2020-10-14T22:32:43.114" v="372" actId="478"/>
          <ac:spMkLst>
            <pc:docMk/>
            <pc:sldMk cId="3706386470" sldId="270"/>
            <ac:spMk id="2" creationId="{869CEB05-F970-48C3-85E0-A7192C0E4D0E}"/>
          </ac:spMkLst>
        </pc:spChg>
        <pc:spChg chg="mod">
          <ac:chgData name="Condon, Caitlin A" userId="62d68243-6137-49d5-938b-e525b9399719" providerId="ADAL" clId="{644C5F3E-B6E9-4E93-AF6E-21550711EDD5}" dt="2020-10-14T22:12:27.680" v="189" actId="27636"/>
          <ac:spMkLst>
            <pc:docMk/>
            <pc:sldMk cId="3706386470" sldId="270"/>
            <ac:spMk id="4" creationId="{9DAD5FC7-9E0A-45DA-84AD-011D87971549}"/>
          </ac:spMkLst>
        </pc:spChg>
      </pc:sldChg>
      <pc:sldChg chg="delSp add modTransition">
        <pc:chgData name="Condon, Caitlin A" userId="62d68243-6137-49d5-938b-e525b9399719" providerId="ADAL" clId="{644C5F3E-B6E9-4E93-AF6E-21550711EDD5}" dt="2020-10-14T22:32:48.323" v="373" actId="478"/>
        <pc:sldMkLst>
          <pc:docMk/>
          <pc:sldMk cId="1600275172" sldId="271"/>
        </pc:sldMkLst>
        <pc:spChg chg="del">
          <ac:chgData name="Condon, Caitlin A" userId="62d68243-6137-49d5-938b-e525b9399719" providerId="ADAL" clId="{644C5F3E-B6E9-4E93-AF6E-21550711EDD5}" dt="2020-10-14T22:32:48.323" v="373" actId="478"/>
          <ac:spMkLst>
            <pc:docMk/>
            <pc:sldMk cId="1600275172" sldId="271"/>
            <ac:spMk id="2" creationId="{5627E92F-8FF8-46E1-8FB1-44B18C2B8FDD}"/>
          </ac:spMkLst>
        </pc:spChg>
      </pc:sldChg>
      <pc:sldChg chg="delSp add modTransition">
        <pc:chgData name="Condon, Caitlin A" userId="62d68243-6137-49d5-938b-e525b9399719" providerId="ADAL" clId="{644C5F3E-B6E9-4E93-AF6E-21550711EDD5}" dt="2020-10-14T22:32:52.620" v="374" actId="478"/>
        <pc:sldMkLst>
          <pc:docMk/>
          <pc:sldMk cId="3235268368" sldId="272"/>
        </pc:sldMkLst>
        <pc:spChg chg="del">
          <ac:chgData name="Condon, Caitlin A" userId="62d68243-6137-49d5-938b-e525b9399719" providerId="ADAL" clId="{644C5F3E-B6E9-4E93-AF6E-21550711EDD5}" dt="2020-10-14T22:32:52.620" v="374" actId="478"/>
          <ac:spMkLst>
            <pc:docMk/>
            <pc:sldMk cId="3235268368" sldId="272"/>
            <ac:spMk id="2" creationId="{4FD4EEA4-28F2-48DB-B906-09CE3194D5AE}"/>
          </ac:spMkLst>
        </pc:spChg>
      </pc:sldChg>
      <pc:sldChg chg="delSp modSp add modTransition">
        <pc:chgData name="Condon, Caitlin A" userId="62d68243-6137-49d5-938b-e525b9399719" providerId="ADAL" clId="{644C5F3E-B6E9-4E93-AF6E-21550711EDD5}" dt="2020-10-14T22:32:56.738" v="375" actId="478"/>
        <pc:sldMkLst>
          <pc:docMk/>
          <pc:sldMk cId="748129018" sldId="273"/>
        </pc:sldMkLst>
        <pc:spChg chg="del">
          <ac:chgData name="Condon, Caitlin A" userId="62d68243-6137-49d5-938b-e525b9399719" providerId="ADAL" clId="{644C5F3E-B6E9-4E93-AF6E-21550711EDD5}" dt="2020-10-14T22:32:56.738" v="375" actId="478"/>
          <ac:spMkLst>
            <pc:docMk/>
            <pc:sldMk cId="748129018" sldId="273"/>
            <ac:spMk id="2" creationId="{23E7742A-B611-40DB-93A5-90A404E56427}"/>
          </ac:spMkLst>
        </pc:spChg>
        <pc:spChg chg="mod">
          <ac:chgData name="Condon, Caitlin A" userId="62d68243-6137-49d5-938b-e525b9399719" providerId="ADAL" clId="{644C5F3E-B6E9-4E93-AF6E-21550711EDD5}" dt="2020-10-14T22:13:03.843" v="196" actId="27636"/>
          <ac:spMkLst>
            <pc:docMk/>
            <pc:sldMk cId="748129018" sldId="273"/>
            <ac:spMk id="4" creationId="{43A65E8D-B093-4F55-93B9-45E7C995D68B}"/>
          </ac:spMkLst>
        </pc:spChg>
      </pc:sldChg>
      <pc:sldChg chg="modSp add mod modTransition setBg">
        <pc:chgData name="Condon, Caitlin A" userId="62d68243-6137-49d5-938b-e525b9399719" providerId="ADAL" clId="{644C5F3E-B6E9-4E93-AF6E-21550711EDD5}" dt="2020-10-14T22:16:41.581" v="205" actId="27614"/>
        <pc:sldMkLst>
          <pc:docMk/>
          <pc:sldMk cId="559356872" sldId="274"/>
        </pc:sldMkLst>
        <pc:spChg chg="mod">
          <ac:chgData name="Condon, Caitlin A" userId="62d68243-6137-49d5-938b-e525b9399719" providerId="ADAL" clId="{644C5F3E-B6E9-4E93-AF6E-21550711EDD5}" dt="2020-10-14T22:16:32.030" v="204" actId="26606"/>
          <ac:spMkLst>
            <pc:docMk/>
            <pc:sldMk cId="559356872" sldId="274"/>
            <ac:spMk id="2" creationId="{1DCE6890-C4F6-44B7-BBD7-0039CEBA60D0}"/>
          </ac:spMkLst>
        </pc:spChg>
        <pc:spChg chg="mod">
          <ac:chgData name="Condon, Caitlin A" userId="62d68243-6137-49d5-938b-e525b9399719" providerId="ADAL" clId="{644C5F3E-B6E9-4E93-AF6E-21550711EDD5}" dt="2020-10-14T22:16:32.030" v="204" actId="26606"/>
          <ac:spMkLst>
            <pc:docMk/>
            <pc:sldMk cId="559356872" sldId="274"/>
            <ac:spMk id="3" creationId="{204E14B5-460F-44DA-8DB3-3AF64DDFC06D}"/>
          </ac:spMkLst>
        </pc:spChg>
        <pc:spChg chg="mod">
          <ac:chgData name="Condon, Caitlin A" userId="62d68243-6137-49d5-938b-e525b9399719" providerId="ADAL" clId="{644C5F3E-B6E9-4E93-AF6E-21550711EDD5}" dt="2020-10-14T22:16:32.030" v="204" actId="26606"/>
          <ac:spMkLst>
            <pc:docMk/>
            <pc:sldMk cId="559356872" sldId="274"/>
            <ac:spMk id="4" creationId="{408A21EC-5AF0-450D-A58A-A9917952BDEC}"/>
          </ac:spMkLst>
        </pc:spChg>
        <pc:picChg chg="mod ord">
          <ac:chgData name="Condon, Caitlin A" userId="62d68243-6137-49d5-938b-e525b9399719" providerId="ADAL" clId="{644C5F3E-B6E9-4E93-AF6E-21550711EDD5}" dt="2020-10-14T22:16:41.581" v="205" actId="27614"/>
          <ac:picMkLst>
            <pc:docMk/>
            <pc:sldMk cId="559356872" sldId="274"/>
            <ac:picMk id="5" creationId="{27E490C4-6C2B-4142-8333-0C85623F42B3}"/>
          </ac:picMkLst>
        </pc:picChg>
      </pc:sldChg>
      <pc:sldChg chg="modSp add mod modTransition setBg">
        <pc:chgData name="Condon, Caitlin A" userId="62d68243-6137-49d5-938b-e525b9399719" providerId="ADAL" clId="{644C5F3E-B6E9-4E93-AF6E-21550711EDD5}" dt="2020-10-14T22:19:49.055" v="213" actId="27614"/>
        <pc:sldMkLst>
          <pc:docMk/>
          <pc:sldMk cId="3112492583" sldId="275"/>
        </pc:sldMkLst>
        <pc:spChg chg="mod">
          <ac:chgData name="Condon, Caitlin A" userId="62d68243-6137-49d5-938b-e525b9399719" providerId="ADAL" clId="{644C5F3E-B6E9-4E93-AF6E-21550711EDD5}" dt="2020-10-14T22:16:51.369" v="212" actId="26606"/>
          <ac:spMkLst>
            <pc:docMk/>
            <pc:sldMk cId="3112492583" sldId="275"/>
            <ac:spMk id="2" creationId="{A7ABF062-7BDF-4E35-8F29-83ADFA3D8EB7}"/>
          </ac:spMkLst>
        </pc:spChg>
        <pc:spChg chg="mod">
          <ac:chgData name="Condon, Caitlin A" userId="62d68243-6137-49d5-938b-e525b9399719" providerId="ADAL" clId="{644C5F3E-B6E9-4E93-AF6E-21550711EDD5}" dt="2020-10-14T22:16:51.369" v="212" actId="26606"/>
          <ac:spMkLst>
            <pc:docMk/>
            <pc:sldMk cId="3112492583" sldId="275"/>
            <ac:spMk id="3" creationId="{45CFB864-87ED-4675-80C6-B2A6C36ECE1B}"/>
          </ac:spMkLst>
        </pc:spChg>
        <pc:spChg chg="mod">
          <ac:chgData name="Condon, Caitlin A" userId="62d68243-6137-49d5-938b-e525b9399719" providerId="ADAL" clId="{644C5F3E-B6E9-4E93-AF6E-21550711EDD5}" dt="2020-10-14T22:16:51.369" v="212" actId="26606"/>
          <ac:spMkLst>
            <pc:docMk/>
            <pc:sldMk cId="3112492583" sldId="275"/>
            <ac:spMk id="4" creationId="{25E1AC39-ECA9-461A-99C1-6046C944D359}"/>
          </ac:spMkLst>
        </pc:spChg>
        <pc:picChg chg="mod ord">
          <ac:chgData name="Condon, Caitlin A" userId="62d68243-6137-49d5-938b-e525b9399719" providerId="ADAL" clId="{644C5F3E-B6E9-4E93-AF6E-21550711EDD5}" dt="2020-10-14T22:19:49.055" v="213" actId="27614"/>
          <ac:picMkLst>
            <pc:docMk/>
            <pc:sldMk cId="3112492583" sldId="275"/>
            <ac:picMk id="5" creationId="{957B6190-12E1-47FE-9684-E0472B75008F}"/>
          </ac:picMkLst>
        </pc:picChg>
      </pc:sldChg>
      <pc:sldChg chg="modSp add mod modTransition setBg">
        <pc:chgData name="Condon, Caitlin A" userId="62d68243-6137-49d5-938b-e525b9399719" providerId="ADAL" clId="{644C5F3E-B6E9-4E93-AF6E-21550711EDD5}" dt="2020-10-14T22:13:24.895" v="199" actId="26606"/>
        <pc:sldMkLst>
          <pc:docMk/>
          <pc:sldMk cId="2112468624" sldId="276"/>
        </pc:sldMkLst>
        <pc:spChg chg="mod">
          <ac:chgData name="Condon, Caitlin A" userId="62d68243-6137-49d5-938b-e525b9399719" providerId="ADAL" clId="{644C5F3E-B6E9-4E93-AF6E-21550711EDD5}" dt="2020-10-14T22:13:24.895" v="199" actId="26606"/>
          <ac:spMkLst>
            <pc:docMk/>
            <pc:sldMk cId="2112468624" sldId="276"/>
            <ac:spMk id="2" creationId="{2D1D3602-95E4-452A-B3F1-61C4800AFA28}"/>
          </ac:spMkLst>
        </pc:spChg>
        <pc:spChg chg="mod">
          <ac:chgData name="Condon, Caitlin A" userId="62d68243-6137-49d5-938b-e525b9399719" providerId="ADAL" clId="{644C5F3E-B6E9-4E93-AF6E-21550711EDD5}" dt="2020-10-14T22:13:24.895" v="199" actId="26606"/>
          <ac:spMkLst>
            <pc:docMk/>
            <pc:sldMk cId="2112468624" sldId="276"/>
            <ac:spMk id="3" creationId="{BF77E95E-C41D-4E01-989B-8392AC37803F}"/>
          </ac:spMkLst>
        </pc:spChg>
        <pc:spChg chg="mod">
          <ac:chgData name="Condon, Caitlin A" userId="62d68243-6137-49d5-938b-e525b9399719" providerId="ADAL" clId="{644C5F3E-B6E9-4E93-AF6E-21550711EDD5}" dt="2020-10-14T22:13:24.895" v="199" actId="26606"/>
          <ac:spMkLst>
            <pc:docMk/>
            <pc:sldMk cId="2112468624" sldId="276"/>
            <ac:spMk id="4" creationId="{66AC15C0-408C-41E9-814A-8E5F961A9509}"/>
          </ac:spMkLst>
        </pc:spChg>
        <pc:picChg chg="mod ord">
          <ac:chgData name="Condon, Caitlin A" userId="62d68243-6137-49d5-938b-e525b9399719" providerId="ADAL" clId="{644C5F3E-B6E9-4E93-AF6E-21550711EDD5}" dt="2020-10-14T22:13:24.895" v="199" actId="26606"/>
          <ac:picMkLst>
            <pc:docMk/>
            <pc:sldMk cId="2112468624" sldId="276"/>
            <ac:picMk id="5" creationId="{F32F31EF-CDA2-4156-84E6-A24B1BE22A1F}"/>
          </ac:picMkLst>
        </pc:picChg>
      </pc:sldChg>
      <pc:sldChg chg="addSp delSp modSp add mod modTransition setBg">
        <pc:chgData name="Condon, Caitlin A" userId="62d68243-6137-49d5-938b-e525b9399719" providerId="ADAL" clId="{644C5F3E-B6E9-4E93-AF6E-21550711EDD5}" dt="2020-10-14T22:21:21.009" v="228" actId="18131"/>
        <pc:sldMkLst>
          <pc:docMk/>
          <pc:sldMk cId="1256871758" sldId="277"/>
        </pc:sldMkLst>
        <pc:spChg chg="mod">
          <ac:chgData name="Condon, Caitlin A" userId="62d68243-6137-49d5-938b-e525b9399719" providerId="ADAL" clId="{644C5F3E-B6E9-4E93-AF6E-21550711EDD5}" dt="2020-10-14T22:20:15.444" v="222" actId="26606"/>
          <ac:spMkLst>
            <pc:docMk/>
            <pc:sldMk cId="1256871758" sldId="277"/>
            <ac:spMk id="2" creationId="{9AEE1D0B-E52F-4D5E-9377-77072CAC72B1}"/>
          </ac:spMkLst>
        </pc:spChg>
        <pc:spChg chg="mod">
          <ac:chgData name="Condon, Caitlin A" userId="62d68243-6137-49d5-938b-e525b9399719" providerId="ADAL" clId="{644C5F3E-B6E9-4E93-AF6E-21550711EDD5}" dt="2020-10-14T22:20:15.444" v="222" actId="26606"/>
          <ac:spMkLst>
            <pc:docMk/>
            <pc:sldMk cId="1256871758" sldId="277"/>
            <ac:spMk id="3" creationId="{553D0098-3E40-4027-B6C1-8EDD5B461810}"/>
          </ac:spMkLst>
        </pc:spChg>
        <pc:spChg chg="mod">
          <ac:chgData name="Condon, Caitlin A" userId="62d68243-6137-49d5-938b-e525b9399719" providerId="ADAL" clId="{644C5F3E-B6E9-4E93-AF6E-21550711EDD5}" dt="2020-10-14T22:20:15.444" v="222" actId="26606"/>
          <ac:spMkLst>
            <pc:docMk/>
            <pc:sldMk cId="1256871758" sldId="277"/>
            <ac:spMk id="4" creationId="{6CA5D745-937F-4D75-8D18-2603956407B0}"/>
          </ac:spMkLst>
        </pc:spChg>
        <pc:spChg chg="add del">
          <ac:chgData name="Condon, Caitlin A" userId="62d68243-6137-49d5-938b-e525b9399719" providerId="ADAL" clId="{644C5F3E-B6E9-4E93-AF6E-21550711EDD5}" dt="2020-10-14T22:20:15.429" v="221" actId="26606"/>
          <ac:spMkLst>
            <pc:docMk/>
            <pc:sldMk cId="1256871758" sldId="277"/>
            <ac:spMk id="10" creationId="{3BA513B0-82FF-4F41-8178-885375D1CFB5}"/>
          </ac:spMkLst>
        </pc:spChg>
        <pc:grpChg chg="add del">
          <ac:chgData name="Condon, Caitlin A" userId="62d68243-6137-49d5-938b-e525b9399719" providerId="ADAL" clId="{644C5F3E-B6E9-4E93-AF6E-21550711EDD5}" dt="2020-10-14T22:20:15.429" v="221" actId="26606"/>
          <ac:grpSpMkLst>
            <pc:docMk/>
            <pc:sldMk cId="1256871758" sldId="277"/>
            <ac:grpSpMk id="12" creationId="{93DB8501-F9F2-4ACD-B56A-9019CD5006D6}"/>
          </ac:grpSpMkLst>
        </pc:grpChg>
        <pc:picChg chg="mod ord modCrop">
          <ac:chgData name="Condon, Caitlin A" userId="62d68243-6137-49d5-938b-e525b9399719" providerId="ADAL" clId="{644C5F3E-B6E9-4E93-AF6E-21550711EDD5}" dt="2020-10-14T22:21:21.009" v="228" actId="18131"/>
          <ac:picMkLst>
            <pc:docMk/>
            <pc:sldMk cId="1256871758" sldId="277"/>
            <ac:picMk id="5" creationId="{CD4F47B2-8749-4A2A-AAA3-3A79FCEE5A70}"/>
          </ac:picMkLst>
        </pc:picChg>
      </pc:sldChg>
      <pc:sldChg chg="addSp modSp add mod modTransition setBg">
        <pc:chgData name="Condon, Caitlin A" userId="62d68243-6137-49d5-938b-e525b9399719" providerId="ADAL" clId="{644C5F3E-B6E9-4E93-AF6E-21550711EDD5}" dt="2020-10-14T22:33:09.381" v="376" actId="1038"/>
        <pc:sldMkLst>
          <pc:docMk/>
          <pc:sldMk cId="356273730" sldId="278"/>
        </pc:sldMkLst>
        <pc:spChg chg="mod">
          <ac:chgData name="Condon, Caitlin A" userId="62d68243-6137-49d5-938b-e525b9399719" providerId="ADAL" clId="{644C5F3E-B6E9-4E93-AF6E-21550711EDD5}" dt="2020-10-14T22:22:48.956" v="247" actId="26606"/>
          <ac:spMkLst>
            <pc:docMk/>
            <pc:sldMk cId="356273730" sldId="278"/>
            <ac:spMk id="2" creationId="{30FA4AE1-5A08-415E-A24C-4E72E1531548}"/>
          </ac:spMkLst>
        </pc:spChg>
        <pc:spChg chg="mod ord">
          <ac:chgData name="Condon, Caitlin A" userId="62d68243-6137-49d5-938b-e525b9399719" providerId="ADAL" clId="{644C5F3E-B6E9-4E93-AF6E-21550711EDD5}" dt="2020-10-14T22:23:48.798" v="260" actId="1076"/>
          <ac:spMkLst>
            <pc:docMk/>
            <pc:sldMk cId="356273730" sldId="278"/>
            <ac:spMk id="3" creationId="{48623BD5-214E-42C6-9149-7CDADCCE3072}"/>
          </ac:spMkLst>
        </pc:spChg>
        <pc:spChg chg="mod ord">
          <ac:chgData name="Condon, Caitlin A" userId="62d68243-6137-49d5-938b-e525b9399719" providerId="ADAL" clId="{644C5F3E-B6E9-4E93-AF6E-21550711EDD5}" dt="2020-10-14T22:23:41.034" v="257" actId="1076"/>
          <ac:spMkLst>
            <pc:docMk/>
            <pc:sldMk cId="356273730" sldId="278"/>
            <ac:spMk id="4" creationId="{F6E064EF-07A7-4F12-8BC2-93091F74BC63}"/>
          </ac:spMkLst>
        </pc:spChg>
        <pc:picChg chg="mod ord modCrop">
          <ac:chgData name="Condon, Caitlin A" userId="62d68243-6137-49d5-938b-e525b9399719" providerId="ADAL" clId="{644C5F3E-B6E9-4E93-AF6E-21550711EDD5}" dt="2020-10-14T22:33:09.381" v="376" actId="1038"/>
          <ac:picMkLst>
            <pc:docMk/>
            <pc:sldMk cId="356273730" sldId="278"/>
            <ac:picMk id="5" creationId="{AE880920-E97A-4FC6-ADB9-BE82A7B1C6DB}"/>
          </ac:picMkLst>
        </pc:picChg>
        <pc:cxnChg chg="add">
          <ac:chgData name="Condon, Caitlin A" userId="62d68243-6137-49d5-938b-e525b9399719" providerId="ADAL" clId="{644C5F3E-B6E9-4E93-AF6E-21550711EDD5}" dt="2020-10-14T22:22:48.956" v="247" actId="26606"/>
          <ac:cxnSpMkLst>
            <pc:docMk/>
            <pc:sldMk cId="356273730" sldId="278"/>
            <ac:cxnSpMk id="10" creationId="{E4A809D5-3600-46D4-A466-67F2349A54FB}"/>
          </ac:cxnSpMkLst>
        </pc:cxnChg>
      </pc:sldChg>
      <pc:sldChg chg="addSp delSp modSp add mod modTransition setBg">
        <pc:chgData name="Condon, Caitlin A" userId="62d68243-6137-49d5-938b-e525b9399719" providerId="ADAL" clId="{644C5F3E-B6E9-4E93-AF6E-21550711EDD5}" dt="2020-10-14T22:33:14.602" v="377" actId="478"/>
        <pc:sldMkLst>
          <pc:docMk/>
          <pc:sldMk cId="149138997" sldId="279"/>
        </pc:sldMkLst>
        <pc:spChg chg="del mod">
          <ac:chgData name="Condon, Caitlin A" userId="62d68243-6137-49d5-938b-e525b9399719" providerId="ADAL" clId="{644C5F3E-B6E9-4E93-AF6E-21550711EDD5}" dt="2020-10-14T22:33:14.602" v="377" actId="478"/>
          <ac:spMkLst>
            <pc:docMk/>
            <pc:sldMk cId="149138997" sldId="279"/>
            <ac:spMk id="2" creationId="{1DF10BA6-B66E-401D-86D4-FE2B2D5204FB}"/>
          </ac:spMkLst>
        </pc:spChg>
        <pc:spChg chg="mod">
          <ac:chgData name="Condon, Caitlin A" userId="62d68243-6137-49d5-938b-e525b9399719" providerId="ADAL" clId="{644C5F3E-B6E9-4E93-AF6E-21550711EDD5}" dt="2020-10-14T22:25:30.470" v="284" actId="27636"/>
          <ac:spMkLst>
            <pc:docMk/>
            <pc:sldMk cId="149138997" sldId="279"/>
            <ac:spMk id="3" creationId="{D4AA472D-6C09-48F5-918F-216D20458268}"/>
          </ac:spMkLst>
        </pc:spChg>
        <pc:spChg chg="mod">
          <ac:chgData name="Condon, Caitlin A" userId="62d68243-6137-49d5-938b-e525b9399719" providerId="ADAL" clId="{644C5F3E-B6E9-4E93-AF6E-21550711EDD5}" dt="2020-10-14T22:26:24.514" v="286" actId="1076"/>
          <ac:spMkLst>
            <pc:docMk/>
            <pc:sldMk cId="149138997" sldId="279"/>
            <ac:spMk id="4" creationId="{DA5126C4-0AB6-4528-A3FF-402E93F0B2A4}"/>
          </ac:spMkLst>
        </pc:spChg>
        <pc:grpChg chg="add del">
          <ac:chgData name="Condon, Caitlin A" userId="62d68243-6137-49d5-938b-e525b9399719" providerId="ADAL" clId="{644C5F3E-B6E9-4E93-AF6E-21550711EDD5}" dt="2020-10-14T22:24:38.402" v="266" actId="26606"/>
          <ac:grpSpMkLst>
            <pc:docMk/>
            <pc:sldMk cId="149138997" sldId="279"/>
            <ac:grpSpMk id="10" creationId="{660183B9-451D-4EA3-9633-D2F4EC95C2B8}"/>
          </ac:grpSpMkLst>
        </pc:grpChg>
        <pc:grpChg chg="add del">
          <ac:chgData name="Condon, Caitlin A" userId="62d68243-6137-49d5-938b-e525b9399719" providerId="ADAL" clId="{644C5F3E-B6E9-4E93-AF6E-21550711EDD5}" dt="2020-10-14T22:24:38.402" v="266" actId="26606"/>
          <ac:grpSpMkLst>
            <pc:docMk/>
            <pc:sldMk cId="149138997" sldId="279"/>
            <ac:grpSpMk id="31" creationId="{2ECE8254-788A-4B6C-BF28-CCE1BEB83E1B}"/>
          </ac:grpSpMkLst>
        </pc:grpChg>
        <pc:picChg chg="mod ord">
          <ac:chgData name="Condon, Caitlin A" userId="62d68243-6137-49d5-938b-e525b9399719" providerId="ADAL" clId="{644C5F3E-B6E9-4E93-AF6E-21550711EDD5}" dt="2020-10-14T22:25:02.552" v="273" actId="14100"/>
          <ac:picMkLst>
            <pc:docMk/>
            <pc:sldMk cId="149138997" sldId="279"/>
            <ac:picMk id="5" creationId="{54906A93-C8A6-4977-9CA6-7228CC0F5B42}"/>
          </ac:picMkLst>
        </pc:picChg>
      </pc:sldChg>
      <pc:sldChg chg="addSp delSp modSp add mod modTransition setBg">
        <pc:chgData name="Condon, Caitlin A" userId="62d68243-6137-49d5-938b-e525b9399719" providerId="ADAL" clId="{644C5F3E-B6E9-4E93-AF6E-21550711EDD5}" dt="2020-10-14T22:29:16.484" v="303" actId="478"/>
        <pc:sldMkLst>
          <pc:docMk/>
          <pc:sldMk cId="297970226" sldId="280"/>
        </pc:sldMkLst>
        <pc:spChg chg="del mod">
          <ac:chgData name="Condon, Caitlin A" userId="62d68243-6137-49d5-938b-e525b9399719" providerId="ADAL" clId="{644C5F3E-B6E9-4E93-AF6E-21550711EDD5}" dt="2020-10-14T22:29:16.484" v="303" actId="478"/>
          <ac:spMkLst>
            <pc:docMk/>
            <pc:sldMk cId="297970226" sldId="280"/>
            <ac:spMk id="2" creationId="{99D6EF39-2997-4A6E-87F0-E4A75C172F6A}"/>
          </ac:spMkLst>
        </pc:spChg>
        <pc:spChg chg="mod">
          <ac:chgData name="Condon, Caitlin A" userId="62d68243-6137-49d5-938b-e525b9399719" providerId="ADAL" clId="{644C5F3E-B6E9-4E93-AF6E-21550711EDD5}" dt="2020-10-14T22:29:13.055" v="302" actId="1076"/>
          <ac:spMkLst>
            <pc:docMk/>
            <pc:sldMk cId="297970226" sldId="280"/>
            <ac:spMk id="3" creationId="{E878FB3B-1638-41DC-A30F-AE7877606CD6}"/>
          </ac:spMkLst>
        </pc:spChg>
        <pc:spChg chg="mod">
          <ac:chgData name="Condon, Caitlin A" userId="62d68243-6137-49d5-938b-e525b9399719" providerId="ADAL" clId="{644C5F3E-B6E9-4E93-AF6E-21550711EDD5}" dt="2020-10-14T22:28:47.858" v="298" actId="14100"/>
          <ac:spMkLst>
            <pc:docMk/>
            <pc:sldMk cId="297970226" sldId="280"/>
            <ac:spMk id="4" creationId="{1CFD5F83-9966-4568-9385-E54AD5912DB8}"/>
          </ac:spMkLst>
        </pc:spChg>
        <pc:spChg chg="add">
          <ac:chgData name="Condon, Caitlin A" userId="62d68243-6137-49d5-938b-e525b9399719" providerId="ADAL" clId="{644C5F3E-B6E9-4E93-AF6E-21550711EDD5}" dt="2020-10-14T22:26:50.576" v="291" actId="26606"/>
          <ac:spMkLst>
            <pc:docMk/>
            <pc:sldMk cId="297970226" sldId="280"/>
            <ac:spMk id="14" creationId="{1A4EF068-10B6-4B97-AA42-5C97E3268F40}"/>
          </ac:spMkLst>
        </pc:spChg>
        <pc:picChg chg="mod ord">
          <ac:chgData name="Condon, Caitlin A" userId="62d68243-6137-49d5-938b-e525b9399719" providerId="ADAL" clId="{644C5F3E-B6E9-4E93-AF6E-21550711EDD5}" dt="2020-10-14T22:26:50.576" v="291" actId="26606"/>
          <ac:picMkLst>
            <pc:docMk/>
            <pc:sldMk cId="297970226" sldId="280"/>
            <ac:picMk id="5" creationId="{E1157E10-907E-437C-A40B-8514988FB9F4}"/>
          </ac:picMkLst>
        </pc:picChg>
        <pc:picChg chg="mod ord">
          <ac:chgData name="Condon, Caitlin A" userId="62d68243-6137-49d5-938b-e525b9399719" providerId="ADAL" clId="{644C5F3E-B6E9-4E93-AF6E-21550711EDD5}" dt="2020-10-14T22:26:50.576" v="291" actId="26606"/>
          <ac:picMkLst>
            <pc:docMk/>
            <pc:sldMk cId="297970226" sldId="280"/>
            <ac:picMk id="7" creationId="{2E7962CC-C2C7-4755-A940-BE42BF48EA22}"/>
          </ac:picMkLst>
        </pc:picChg>
        <pc:picChg chg="add">
          <ac:chgData name="Condon, Caitlin A" userId="62d68243-6137-49d5-938b-e525b9399719" providerId="ADAL" clId="{644C5F3E-B6E9-4E93-AF6E-21550711EDD5}" dt="2020-10-14T22:26:50.576" v="291" actId="26606"/>
          <ac:picMkLst>
            <pc:docMk/>
            <pc:sldMk cId="297970226" sldId="280"/>
            <ac:picMk id="12" creationId="{0CCD97F3-1E0B-466D-8FE2-E56C12B2D791}"/>
          </ac:picMkLst>
        </pc:picChg>
      </pc:sldChg>
      <pc:sldChg chg="delSp modSp add modTransition">
        <pc:chgData name="Condon, Caitlin A" userId="62d68243-6137-49d5-938b-e525b9399719" providerId="ADAL" clId="{644C5F3E-B6E9-4E93-AF6E-21550711EDD5}" dt="2020-10-14T22:30:41.426" v="328" actId="478"/>
        <pc:sldMkLst>
          <pc:docMk/>
          <pc:sldMk cId="1780947234" sldId="281"/>
        </pc:sldMkLst>
        <pc:spChg chg="del">
          <ac:chgData name="Condon, Caitlin A" userId="62d68243-6137-49d5-938b-e525b9399719" providerId="ADAL" clId="{644C5F3E-B6E9-4E93-AF6E-21550711EDD5}" dt="2020-10-14T22:30:41.426" v="328" actId="478"/>
          <ac:spMkLst>
            <pc:docMk/>
            <pc:sldMk cId="1780947234" sldId="281"/>
            <ac:spMk id="2" creationId="{EEAB9FCB-1B94-43E6-9FF1-4C3BD4F1885D}"/>
          </ac:spMkLst>
        </pc:spChg>
        <pc:spChg chg="mod">
          <ac:chgData name="Condon, Caitlin A" userId="62d68243-6137-49d5-938b-e525b9399719" providerId="ADAL" clId="{644C5F3E-B6E9-4E93-AF6E-21550711EDD5}" dt="2020-10-14T22:30:25.632" v="323" actId="1076"/>
          <ac:spMkLst>
            <pc:docMk/>
            <pc:sldMk cId="1780947234" sldId="281"/>
            <ac:spMk id="3" creationId="{291F9B7B-6865-4399-8E6D-C414228BA671}"/>
          </ac:spMkLst>
        </pc:spChg>
        <pc:spChg chg="mod">
          <ac:chgData name="Condon, Caitlin A" userId="62d68243-6137-49d5-938b-e525b9399719" providerId="ADAL" clId="{644C5F3E-B6E9-4E93-AF6E-21550711EDD5}" dt="2020-10-14T22:30:34.162" v="327" actId="27636"/>
          <ac:spMkLst>
            <pc:docMk/>
            <pc:sldMk cId="1780947234" sldId="281"/>
            <ac:spMk id="4" creationId="{4136E103-D12E-4630-817D-350C4D8E8598}"/>
          </ac:spMkLst>
        </pc:spChg>
        <pc:picChg chg="mod">
          <ac:chgData name="Condon, Caitlin A" userId="62d68243-6137-49d5-938b-e525b9399719" providerId="ADAL" clId="{644C5F3E-B6E9-4E93-AF6E-21550711EDD5}" dt="2020-10-14T22:30:17.668" v="321" actId="1076"/>
          <ac:picMkLst>
            <pc:docMk/>
            <pc:sldMk cId="1780947234" sldId="281"/>
            <ac:picMk id="5" creationId="{346AE80A-D3AB-4EA0-83D4-50CBC0BA4C10}"/>
          </ac:picMkLst>
        </pc:picChg>
        <pc:picChg chg="mod">
          <ac:chgData name="Condon, Caitlin A" userId="62d68243-6137-49d5-938b-e525b9399719" providerId="ADAL" clId="{644C5F3E-B6E9-4E93-AF6E-21550711EDD5}" dt="2020-10-14T22:30:11.908" v="320" actId="1076"/>
          <ac:picMkLst>
            <pc:docMk/>
            <pc:sldMk cId="1780947234" sldId="281"/>
            <ac:picMk id="6" creationId="{5BCBFBFB-C913-4C1F-A7AD-875E2EA013E9}"/>
          </ac:picMkLst>
        </pc:picChg>
        <pc:picChg chg="mod">
          <ac:chgData name="Condon, Caitlin A" userId="62d68243-6137-49d5-938b-e525b9399719" providerId="ADAL" clId="{644C5F3E-B6E9-4E93-AF6E-21550711EDD5}" dt="2020-10-14T22:30:05.373" v="319" actId="1076"/>
          <ac:picMkLst>
            <pc:docMk/>
            <pc:sldMk cId="1780947234" sldId="281"/>
            <ac:picMk id="8" creationId="{90F71234-6889-4381-B77D-2058A029C306}"/>
          </ac:picMkLst>
        </pc:picChg>
      </pc:sldChg>
      <pc:sldChg chg="delSp modSp add modTransition">
        <pc:chgData name="Condon, Caitlin A" userId="62d68243-6137-49d5-938b-e525b9399719" providerId="ADAL" clId="{644C5F3E-B6E9-4E93-AF6E-21550711EDD5}" dt="2020-10-14T22:33:30.596" v="380" actId="478"/>
        <pc:sldMkLst>
          <pc:docMk/>
          <pc:sldMk cId="4160075171" sldId="282"/>
        </pc:sldMkLst>
        <pc:spChg chg="del mod">
          <ac:chgData name="Condon, Caitlin A" userId="62d68243-6137-49d5-938b-e525b9399719" providerId="ADAL" clId="{644C5F3E-B6E9-4E93-AF6E-21550711EDD5}" dt="2020-10-14T22:33:30.596" v="380" actId="478"/>
          <ac:spMkLst>
            <pc:docMk/>
            <pc:sldMk cId="4160075171" sldId="282"/>
            <ac:spMk id="2" creationId="{6D864973-0FD9-4E86-83E0-BDF5211DC25E}"/>
          </ac:spMkLst>
        </pc:spChg>
        <pc:spChg chg="mod">
          <ac:chgData name="Condon, Caitlin A" userId="62d68243-6137-49d5-938b-e525b9399719" providerId="ADAL" clId="{644C5F3E-B6E9-4E93-AF6E-21550711EDD5}" dt="2020-10-14T22:31:05.157" v="336" actId="27636"/>
          <ac:spMkLst>
            <pc:docMk/>
            <pc:sldMk cId="4160075171" sldId="282"/>
            <ac:spMk id="3" creationId="{05D89555-5B7E-4A26-850E-C4A82F5E4CE8}"/>
          </ac:spMkLst>
        </pc:spChg>
        <pc:graphicFrameChg chg="mod">
          <ac:chgData name="Condon, Caitlin A" userId="62d68243-6137-49d5-938b-e525b9399719" providerId="ADAL" clId="{644C5F3E-B6E9-4E93-AF6E-21550711EDD5}" dt="2020-10-14T22:31:07.988" v="337" actId="1076"/>
          <ac:graphicFrameMkLst>
            <pc:docMk/>
            <pc:sldMk cId="4160075171" sldId="282"/>
            <ac:graphicFrameMk id="5" creationId="{48FCD587-F21F-4674-AE0A-3772349250F1}"/>
          </ac:graphicFrameMkLst>
        </pc:graphicFrameChg>
      </pc:sldChg>
      <pc:sldChg chg="delSp modSp add modTransition">
        <pc:chgData name="Condon, Caitlin A" userId="62d68243-6137-49d5-938b-e525b9399719" providerId="ADAL" clId="{644C5F3E-B6E9-4E93-AF6E-21550711EDD5}" dt="2020-10-14T22:33:25.439" v="378" actId="478"/>
        <pc:sldMkLst>
          <pc:docMk/>
          <pc:sldMk cId="1964966088" sldId="283"/>
        </pc:sldMkLst>
        <pc:spChg chg="del">
          <ac:chgData name="Condon, Caitlin A" userId="62d68243-6137-49d5-938b-e525b9399719" providerId="ADAL" clId="{644C5F3E-B6E9-4E93-AF6E-21550711EDD5}" dt="2020-10-14T22:33:25.439" v="378" actId="478"/>
          <ac:spMkLst>
            <pc:docMk/>
            <pc:sldMk cId="1964966088" sldId="283"/>
            <ac:spMk id="2" creationId="{E727FD40-2D0A-4608-A649-7DAF579D5DE1}"/>
          </ac:spMkLst>
        </pc:spChg>
        <pc:spChg chg="mod">
          <ac:chgData name="Condon, Caitlin A" userId="62d68243-6137-49d5-938b-e525b9399719" providerId="ADAL" clId="{644C5F3E-B6E9-4E93-AF6E-21550711EDD5}" dt="2020-10-14T22:30:52.399" v="332" actId="27636"/>
          <ac:spMkLst>
            <pc:docMk/>
            <pc:sldMk cId="1964966088" sldId="283"/>
            <ac:spMk id="4" creationId="{2C92502B-33C7-4C24-B9E1-A5D11469BC36}"/>
          </ac:spMkLst>
        </pc:spChg>
      </pc:sldChg>
      <pc:sldChg chg="delSp add modTransition">
        <pc:chgData name="Condon, Caitlin A" userId="62d68243-6137-49d5-938b-e525b9399719" providerId="ADAL" clId="{644C5F3E-B6E9-4E93-AF6E-21550711EDD5}" dt="2020-10-14T22:33:38.821" v="382" actId="478"/>
        <pc:sldMkLst>
          <pc:docMk/>
          <pc:sldMk cId="3236162719" sldId="284"/>
        </pc:sldMkLst>
        <pc:spChg chg="del">
          <ac:chgData name="Condon, Caitlin A" userId="62d68243-6137-49d5-938b-e525b9399719" providerId="ADAL" clId="{644C5F3E-B6E9-4E93-AF6E-21550711EDD5}" dt="2020-10-14T22:33:38.821" v="382" actId="478"/>
          <ac:spMkLst>
            <pc:docMk/>
            <pc:sldMk cId="3236162719" sldId="284"/>
            <ac:spMk id="2" creationId="{E8D1CCDF-0243-444A-8DF2-6624769F7AC8}"/>
          </ac:spMkLst>
        </pc:spChg>
      </pc:sldChg>
      <pc:sldChg chg="delSp add modTransition">
        <pc:chgData name="Condon, Caitlin A" userId="62d68243-6137-49d5-938b-e525b9399719" providerId="ADAL" clId="{644C5F3E-B6E9-4E93-AF6E-21550711EDD5}" dt="2020-10-14T22:33:43.383" v="383" actId="478"/>
        <pc:sldMkLst>
          <pc:docMk/>
          <pc:sldMk cId="2241289462" sldId="285"/>
        </pc:sldMkLst>
        <pc:spChg chg="del">
          <ac:chgData name="Condon, Caitlin A" userId="62d68243-6137-49d5-938b-e525b9399719" providerId="ADAL" clId="{644C5F3E-B6E9-4E93-AF6E-21550711EDD5}" dt="2020-10-14T22:33:43.383" v="383" actId="478"/>
          <ac:spMkLst>
            <pc:docMk/>
            <pc:sldMk cId="2241289462" sldId="285"/>
            <ac:spMk id="2" creationId="{43BD4FF7-DA0D-4C18-9BA2-424068EDB010}"/>
          </ac:spMkLst>
        </pc:spChg>
      </pc:sldChg>
      <pc:sldChg chg="delSp add modTransition">
        <pc:chgData name="Condon, Caitlin A" userId="62d68243-6137-49d5-938b-e525b9399719" providerId="ADAL" clId="{644C5F3E-B6E9-4E93-AF6E-21550711EDD5}" dt="2020-10-14T22:33:48.348" v="384" actId="478"/>
        <pc:sldMkLst>
          <pc:docMk/>
          <pc:sldMk cId="1810030045" sldId="286"/>
        </pc:sldMkLst>
        <pc:spChg chg="del">
          <ac:chgData name="Condon, Caitlin A" userId="62d68243-6137-49d5-938b-e525b9399719" providerId="ADAL" clId="{644C5F3E-B6E9-4E93-AF6E-21550711EDD5}" dt="2020-10-14T22:33:48.348" v="384" actId="478"/>
          <ac:spMkLst>
            <pc:docMk/>
            <pc:sldMk cId="1810030045" sldId="286"/>
            <ac:spMk id="2" creationId="{85A97393-A6F7-4B39-AA60-30ACCECA1B7A}"/>
          </ac:spMkLst>
        </pc:spChg>
      </pc:sldChg>
      <pc:sldChg chg="delSp modSp add modTransition">
        <pc:chgData name="Condon, Caitlin A" userId="62d68243-6137-49d5-938b-e525b9399719" providerId="ADAL" clId="{644C5F3E-B6E9-4E93-AF6E-21550711EDD5}" dt="2020-10-14T22:33:34.275" v="381" actId="478"/>
        <pc:sldMkLst>
          <pc:docMk/>
          <pc:sldMk cId="732375725" sldId="288"/>
        </pc:sldMkLst>
        <pc:spChg chg="del">
          <ac:chgData name="Condon, Caitlin A" userId="62d68243-6137-49d5-938b-e525b9399719" providerId="ADAL" clId="{644C5F3E-B6E9-4E93-AF6E-21550711EDD5}" dt="2020-10-14T22:33:34.275" v="381" actId="478"/>
          <ac:spMkLst>
            <pc:docMk/>
            <pc:sldMk cId="732375725" sldId="288"/>
            <ac:spMk id="2" creationId="{A83039BC-44C4-48DF-8F43-F45353A1C22C}"/>
          </ac:spMkLst>
        </pc:spChg>
        <pc:spChg chg="mod">
          <ac:chgData name="Condon, Caitlin A" userId="62d68243-6137-49d5-938b-e525b9399719" providerId="ADAL" clId="{644C5F3E-B6E9-4E93-AF6E-21550711EDD5}" dt="2020-10-14T22:31:16.233" v="341" actId="27636"/>
          <ac:spMkLst>
            <pc:docMk/>
            <pc:sldMk cId="732375725" sldId="288"/>
            <ac:spMk id="3" creationId="{B14FDDD6-EB29-475F-8A29-09D99D245FFA}"/>
          </ac:spMkLst>
        </pc:spChg>
      </pc:sldChg>
      <pc:sldChg chg="delSp modSp add modTransition">
        <pc:chgData name="Condon, Caitlin A" userId="62d68243-6137-49d5-938b-e525b9399719" providerId="ADAL" clId="{644C5F3E-B6E9-4E93-AF6E-21550711EDD5}" dt="2020-10-14T22:32:34.755" v="370" actId="478"/>
        <pc:sldMkLst>
          <pc:docMk/>
          <pc:sldMk cId="2062093583" sldId="289"/>
        </pc:sldMkLst>
        <pc:spChg chg="del">
          <ac:chgData name="Condon, Caitlin A" userId="62d68243-6137-49d5-938b-e525b9399719" providerId="ADAL" clId="{644C5F3E-B6E9-4E93-AF6E-21550711EDD5}" dt="2020-10-14T22:32:34.755" v="370" actId="478"/>
          <ac:spMkLst>
            <pc:docMk/>
            <pc:sldMk cId="2062093583" sldId="289"/>
            <ac:spMk id="2" creationId="{C22D9B4B-4886-423D-A563-A053BBFCA017}"/>
          </ac:spMkLst>
        </pc:spChg>
        <pc:spChg chg="mod">
          <ac:chgData name="Condon, Caitlin A" userId="62d68243-6137-49d5-938b-e525b9399719" providerId="ADAL" clId="{644C5F3E-B6E9-4E93-AF6E-21550711EDD5}" dt="2020-10-14T22:09:29.374" v="152" actId="27636"/>
          <ac:spMkLst>
            <pc:docMk/>
            <pc:sldMk cId="2062093583" sldId="289"/>
            <ac:spMk id="3" creationId="{357B6C26-5772-4389-9AA0-2D42C5FA24B7}"/>
          </ac:spMkLst>
        </pc:spChg>
        <pc:spChg chg="mod">
          <ac:chgData name="Condon, Caitlin A" userId="62d68243-6137-49d5-938b-e525b9399719" providerId="ADAL" clId="{644C5F3E-B6E9-4E93-AF6E-21550711EDD5}" dt="2020-10-14T22:10:46.735" v="182" actId="1076"/>
          <ac:spMkLst>
            <pc:docMk/>
            <pc:sldMk cId="2062093583" sldId="289"/>
            <ac:spMk id="4" creationId="{44265560-AEE8-4BF5-B4FD-20574C81BAD9}"/>
          </ac:spMkLst>
        </pc:spChg>
        <pc:picChg chg="mod">
          <ac:chgData name="Condon, Caitlin A" userId="62d68243-6137-49d5-938b-e525b9399719" providerId="ADAL" clId="{644C5F3E-B6E9-4E93-AF6E-21550711EDD5}" dt="2020-10-14T22:10:48.704" v="183" actId="1076"/>
          <ac:picMkLst>
            <pc:docMk/>
            <pc:sldMk cId="2062093583" sldId="289"/>
            <ac:picMk id="5" creationId="{EB069578-8797-4B59-9597-03FC66CD2CDA}"/>
          </ac:picMkLst>
        </pc:picChg>
      </pc:sldChg>
      <pc:sldChg chg="delSp modSp add modTransition">
        <pc:chgData name="Condon, Caitlin A" userId="62d68243-6137-49d5-938b-e525b9399719" providerId="ADAL" clId="{644C5F3E-B6E9-4E93-AF6E-21550711EDD5}" dt="2020-10-14T22:35:46.057" v="447" actId="27636"/>
        <pc:sldMkLst>
          <pc:docMk/>
          <pc:sldMk cId="1045010838" sldId="290"/>
        </pc:sldMkLst>
        <pc:spChg chg="del">
          <ac:chgData name="Condon, Caitlin A" userId="62d68243-6137-49d5-938b-e525b9399719" providerId="ADAL" clId="{644C5F3E-B6E9-4E93-AF6E-21550711EDD5}" dt="2020-10-14T22:32:38.561" v="371" actId="478"/>
          <ac:spMkLst>
            <pc:docMk/>
            <pc:sldMk cId="1045010838" sldId="290"/>
            <ac:spMk id="2" creationId="{5E2EA0C5-0536-44BE-BB94-315A65002F50}"/>
          </ac:spMkLst>
        </pc:spChg>
        <pc:spChg chg="mod">
          <ac:chgData name="Condon, Caitlin A" userId="62d68243-6137-49d5-938b-e525b9399719" providerId="ADAL" clId="{644C5F3E-B6E9-4E93-AF6E-21550711EDD5}" dt="2020-10-14T22:35:46.057" v="447" actId="27636"/>
          <ac:spMkLst>
            <pc:docMk/>
            <pc:sldMk cId="1045010838" sldId="290"/>
            <ac:spMk id="4" creationId="{EA85D923-3354-432C-B34F-EAB4E1E97501}"/>
          </ac:spMkLst>
        </pc:spChg>
      </pc:sldChg>
      <pc:sldChg chg="delSp modSp add modTransition">
        <pc:chgData name="Condon, Caitlin A" userId="62d68243-6137-49d5-938b-e525b9399719" providerId="ADAL" clId="{644C5F3E-B6E9-4E93-AF6E-21550711EDD5}" dt="2020-10-14T22:33:52.755" v="385" actId="478"/>
        <pc:sldMkLst>
          <pc:docMk/>
          <pc:sldMk cId="1294630179" sldId="291"/>
        </pc:sldMkLst>
        <pc:spChg chg="del">
          <ac:chgData name="Condon, Caitlin A" userId="62d68243-6137-49d5-938b-e525b9399719" providerId="ADAL" clId="{644C5F3E-B6E9-4E93-AF6E-21550711EDD5}" dt="2020-10-14T22:33:52.755" v="385" actId="478"/>
          <ac:spMkLst>
            <pc:docMk/>
            <pc:sldMk cId="1294630179" sldId="291"/>
            <ac:spMk id="2" creationId="{8A5C3C39-61FC-45CD-A32F-7D33D9ABB33E}"/>
          </ac:spMkLst>
        </pc:spChg>
        <pc:spChg chg="mod">
          <ac:chgData name="Condon, Caitlin A" userId="62d68243-6137-49d5-938b-e525b9399719" providerId="ADAL" clId="{644C5F3E-B6E9-4E93-AF6E-21550711EDD5}" dt="2020-10-14T22:31:57.962" v="351" actId="27636"/>
          <ac:spMkLst>
            <pc:docMk/>
            <pc:sldMk cId="1294630179" sldId="291"/>
            <ac:spMk id="4" creationId="{A69C3F6B-56F9-4AF8-BB97-C5D563170559}"/>
          </ac:spMkLst>
        </pc:spChg>
      </pc:sldChg>
      <pc:sldChg chg="del">
        <pc:chgData name="Condon, Caitlin A" userId="62d68243-6137-49d5-938b-e525b9399719" providerId="ADAL" clId="{644C5F3E-B6E9-4E93-AF6E-21550711EDD5}" dt="2020-10-14T22:09:31.654" v="154" actId="2696"/>
        <pc:sldMkLst>
          <pc:docMk/>
          <pc:sldMk cId="3034427973" sldId="315"/>
        </pc:sldMkLst>
      </pc:sldChg>
      <pc:sldChg chg="del">
        <pc:chgData name="Condon, Caitlin A" userId="62d68243-6137-49d5-938b-e525b9399719" providerId="ADAL" clId="{644C5F3E-B6E9-4E93-AF6E-21550711EDD5}" dt="2020-10-14T22:32:02.031" v="352" actId="2696"/>
        <pc:sldMkLst>
          <pc:docMk/>
          <pc:sldMk cId="2915805462" sldId="316"/>
        </pc:sldMkLst>
      </pc:sldChg>
      <pc:sldChg chg="modSp">
        <pc:chgData name="Condon, Caitlin A" userId="62d68243-6137-49d5-938b-e525b9399719" providerId="ADAL" clId="{644C5F3E-B6E9-4E93-AF6E-21550711EDD5}" dt="2020-10-14T22:32:20.609" v="369" actId="1076"/>
        <pc:sldMkLst>
          <pc:docMk/>
          <pc:sldMk cId="3234092771" sldId="330"/>
        </pc:sldMkLst>
        <pc:spChg chg="mod">
          <ac:chgData name="Condon, Caitlin A" userId="62d68243-6137-49d5-938b-e525b9399719" providerId="ADAL" clId="{644C5F3E-B6E9-4E93-AF6E-21550711EDD5}" dt="2020-10-14T22:32:20.609" v="369" actId="1076"/>
          <ac:spMkLst>
            <pc:docMk/>
            <pc:sldMk cId="3234092771" sldId="330"/>
            <ac:spMk id="3" creationId="{00000000-0000-0000-0000-000000000000}"/>
          </ac:spMkLst>
        </pc:spChg>
      </pc:sldChg>
      <pc:sldChg chg="del">
        <pc:chgData name="Condon, Caitlin A" userId="62d68243-6137-49d5-938b-e525b9399719" providerId="ADAL" clId="{644C5F3E-B6E9-4E93-AF6E-21550711EDD5}" dt="2020-10-14T22:32:03.190" v="353" actId="2696"/>
        <pc:sldMkLst>
          <pc:docMk/>
          <pc:sldMk cId="1496985286" sldId="331"/>
        </pc:sldMkLst>
      </pc:sldChg>
    </pc:docChg>
  </pc:docChgLst>
  <pc:docChgLst>
    <pc:chgData name="Condon, Caitlin A" userId="62d68243-6137-49d5-938b-e525b9399719" providerId="ADAL" clId="{942448B8-2573-4B62-A69F-316B96140BFE}"/>
    <pc:docChg chg="undo redo custSel addSld modSld">
      <pc:chgData name="Condon, Caitlin A" userId="62d68243-6137-49d5-938b-e525b9399719" providerId="ADAL" clId="{942448B8-2573-4B62-A69F-316B96140BFE}" dt="2020-10-25T01:58:06.839" v="535" actId="14100"/>
      <pc:docMkLst>
        <pc:docMk/>
      </pc:docMkLst>
      <pc:sldChg chg="modSp">
        <pc:chgData name="Condon, Caitlin A" userId="62d68243-6137-49d5-938b-e525b9399719" providerId="ADAL" clId="{942448B8-2573-4B62-A69F-316B96140BFE}" dt="2020-10-23T14:59:27.114" v="311" actId="27636"/>
        <pc:sldMkLst>
          <pc:docMk/>
          <pc:sldMk cId="2747855643" sldId="256"/>
        </pc:sldMkLst>
        <pc:spChg chg="mod">
          <ac:chgData name="Condon, Caitlin A" userId="62d68243-6137-49d5-938b-e525b9399719" providerId="ADAL" clId="{942448B8-2573-4B62-A69F-316B96140BFE}" dt="2020-10-23T14:59:27.114" v="311" actId="27636"/>
          <ac:spMkLst>
            <pc:docMk/>
            <pc:sldMk cId="2747855643" sldId="256"/>
            <ac:spMk id="3" creationId="{00000000-0000-0000-0000-000000000000}"/>
          </ac:spMkLst>
        </pc:spChg>
        <pc:spChg chg="mod">
          <ac:chgData name="Condon, Caitlin A" userId="62d68243-6137-49d5-938b-e525b9399719" providerId="ADAL" clId="{942448B8-2573-4B62-A69F-316B96140BFE}" dt="2020-10-23T14:44:13.697" v="73" actId="1076"/>
          <ac:spMkLst>
            <pc:docMk/>
            <pc:sldMk cId="2747855643" sldId="256"/>
            <ac:spMk id="4" creationId="{00000000-0000-0000-0000-000000000000}"/>
          </ac:spMkLst>
        </pc:spChg>
        <pc:spChg chg="mod">
          <ac:chgData name="Condon, Caitlin A" userId="62d68243-6137-49d5-938b-e525b9399719" providerId="ADAL" clId="{942448B8-2573-4B62-A69F-316B96140BFE}" dt="2020-10-23T14:42:44.274" v="40" actId="20577"/>
          <ac:spMkLst>
            <pc:docMk/>
            <pc:sldMk cId="2747855643" sldId="256"/>
            <ac:spMk id="5" creationId="{00000000-0000-0000-0000-000000000000}"/>
          </ac:spMkLst>
        </pc:spChg>
        <pc:spChg chg="mod">
          <ac:chgData name="Condon, Caitlin A" userId="62d68243-6137-49d5-938b-e525b9399719" providerId="ADAL" clId="{942448B8-2573-4B62-A69F-316B96140BFE}" dt="2020-10-23T14:44:26.438" v="100" actId="20577"/>
          <ac:spMkLst>
            <pc:docMk/>
            <pc:sldMk cId="2747855643" sldId="256"/>
            <ac:spMk id="6" creationId="{00000000-0000-0000-0000-000000000000}"/>
          </ac:spMkLst>
        </pc:spChg>
      </pc:sldChg>
      <pc:sldChg chg="modSp">
        <pc:chgData name="Condon, Caitlin A" userId="62d68243-6137-49d5-938b-e525b9399719" providerId="ADAL" clId="{942448B8-2573-4B62-A69F-316B96140BFE}" dt="2020-10-25T01:51:25.072" v="533" actId="403"/>
        <pc:sldMkLst>
          <pc:docMk/>
          <pc:sldMk cId="1600275172" sldId="271"/>
        </pc:sldMkLst>
        <pc:spChg chg="mod">
          <ac:chgData name="Condon, Caitlin A" userId="62d68243-6137-49d5-938b-e525b9399719" providerId="ADAL" clId="{942448B8-2573-4B62-A69F-316B96140BFE}" dt="2020-10-25T01:51:25.072" v="533" actId="403"/>
          <ac:spMkLst>
            <pc:docMk/>
            <pc:sldMk cId="1600275172" sldId="271"/>
            <ac:spMk id="4" creationId="{EA4BD3D6-10E4-4573-9F59-6EE490AAD1D8}"/>
          </ac:spMkLst>
        </pc:spChg>
      </pc:sldChg>
      <pc:sldChg chg="modSp">
        <pc:chgData name="Condon, Caitlin A" userId="62d68243-6137-49d5-938b-e525b9399719" providerId="ADAL" clId="{942448B8-2573-4B62-A69F-316B96140BFE}" dt="2020-10-25T01:51:33.715" v="534" actId="14100"/>
        <pc:sldMkLst>
          <pc:docMk/>
          <pc:sldMk cId="3235268368" sldId="272"/>
        </pc:sldMkLst>
        <pc:spChg chg="mod">
          <ac:chgData name="Condon, Caitlin A" userId="62d68243-6137-49d5-938b-e525b9399719" providerId="ADAL" clId="{942448B8-2573-4B62-A69F-316B96140BFE}" dt="2020-10-25T01:51:33.715" v="534" actId="14100"/>
          <ac:spMkLst>
            <pc:docMk/>
            <pc:sldMk cId="3235268368" sldId="272"/>
            <ac:spMk id="4" creationId="{FE711C3C-2A6F-4589-B1E7-01C617882E3B}"/>
          </ac:spMkLst>
        </pc:spChg>
      </pc:sldChg>
      <pc:sldChg chg="modSp">
        <pc:chgData name="Condon, Caitlin A" userId="62d68243-6137-49d5-938b-e525b9399719" providerId="ADAL" clId="{942448B8-2573-4B62-A69F-316B96140BFE}" dt="2020-10-19T15:33:55.526" v="1" actId="20577"/>
        <pc:sldMkLst>
          <pc:docMk/>
          <pc:sldMk cId="559356872" sldId="274"/>
        </pc:sldMkLst>
        <pc:spChg chg="mod">
          <ac:chgData name="Condon, Caitlin A" userId="62d68243-6137-49d5-938b-e525b9399719" providerId="ADAL" clId="{942448B8-2573-4B62-A69F-316B96140BFE}" dt="2020-10-19T15:33:55.526" v="1" actId="20577"/>
          <ac:spMkLst>
            <pc:docMk/>
            <pc:sldMk cId="559356872" sldId="274"/>
            <ac:spMk id="4" creationId="{408A21EC-5AF0-450D-A58A-A9917952BDEC}"/>
          </ac:spMkLst>
        </pc:spChg>
      </pc:sldChg>
      <pc:sldChg chg="modSp">
        <pc:chgData name="Condon, Caitlin A" userId="62d68243-6137-49d5-938b-e525b9399719" providerId="ADAL" clId="{942448B8-2573-4B62-A69F-316B96140BFE}" dt="2020-10-25T01:18:28.889" v="314" actId="20577"/>
        <pc:sldMkLst>
          <pc:docMk/>
          <pc:sldMk cId="2112468624" sldId="276"/>
        </pc:sldMkLst>
        <pc:spChg chg="mod">
          <ac:chgData name="Condon, Caitlin A" userId="62d68243-6137-49d5-938b-e525b9399719" providerId="ADAL" clId="{942448B8-2573-4B62-A69F-316B96140BFE}" dt="2020-10-25T01:18:28.889" v="314" actId="20577"/>
          <ac:spMkLst>
            <pc:docMk/>
            <pc:sldMk cId="2112468624" sldId="276"/>
            <ac:spMk id="4" creationId="{66AC15C0-408C-41E9-814A-8E5F961A9509}"/>
          </ac:spMkLst>
        </pc:spChg>
      </pc:sldChg>
      <pc:sldChg chg="modSp">
        <pc:chgData name="Condon, Caitlin A" userId="62d68243-6137-49d5-938b-e525b9399719" providerId="ADAL" clId="{942448B8-2573-4B62-A69F-316B96140BFE}" dt="2020-10-25T01:21:39.515" v="322" actId="20577"/>
        <pc:sldMkLst>
          <pc:docMk/>
          <pc:sldMk cId="1780947234" sldId="281"/>
        </pc:sldMkLst>
        <pc:spChg chg="mod">
          <ac:chgData name="Condon, Caitlin A" userId="62d68243-6137-49d5-938b-e525b9399719" providerId="ADAL" clId="{942448B8-2573-4B62-A69F-316B96140BFE}" dt="2020-10-25T01:21:39.515" v="322" actId="20577"/>
          <ac:spMkLst>
            <pc:docMk/>
            <pc:sldMk cId="1780947234" sldId="281"/>
            <ac:spMk id="4" creationId="{4136E103-D12E-4630-817D-350C4D8E8598}"/>
          </ac:spMkLst>
        </pc:spChg>
      </pc:sldChg>
      <pc:sldChg chg="addSp delSp modSp">
        <pc:chgData name="Condon, Caitlin A" userId="62d68243-6137-49d5-938b-e525b9399719" providerId="ADAL" clId="{942448B8-2573-4B62-A69F-316B96140BFE}" dt="2020-10-23T14:52:32.648" v="114" actId="1076"/>
        <pc:sldMkLst>
          <pc:docMk/>
          <pc:sldMk cId="4160075171" sldId="282"/>
        </pc:sldMkLst>
        <pc:spChg chg="mod">
          <ac:chgData name="Condon, Caitlin A" userId="62d68243-6137-49d5-938b-e525b9399719" providerId="ADAL" clId="{942448B8-2573-4B62-A69F-316B96140BFE}" dt="2020-10-23T14:51:48.022" v="106" actId="5793"/>
          <ac:spMkLst>
            <pc:docMk/>
            <pc:sldMk cId="4160075171" sldId="282"/>
            <ac:spMk id="4" creationId="{F01CDA28-B236-4350-B469-F1A15571893B}"/>
          </ac:spMkLst>
        </pc:spChg>
        <pc:graphicFrameChg chg="del">
          <ac:chgData name="Condon, Caitlin A" userId="62d68243-6137-49d5-938b-e525b9399719" providerId="ADAL" clId="{942448B8-2573-4B62-A69F-316B96140BFE}" dt="2020-10-23T14:51:20.343" v="101" actId="478"/>
          <ac:graphicFrameMkLst>
            <pc:docMk/>
            <pc:sldMk cId="4160075171" sldId="282"/>
            <ac:graphicFrameMk id="5" creationId="{48FCD587-F21F-4674-AE0A-3772349250F1}"/>
          </ac:graphicFrameMkLst>
        </pc:graphicFrameChg>
        <pc:graphicFrameChg chg="add mod modGraphic">
          <ac:chgData name="Condon, Caitlin A" userId="62d68243-6137-49d5-938b-e525b9399719" providerId="ADAL" clId="{942448B8-2573-4B62-A69F-316B96140BFE}" dt="2020-10-23T14:52:32.648" v="114" actId="1076"/>
          <ac:graphicFrameMkLst>
            <pc:docMk/>
            <pc:sldMk cId="4160075171" sldId="282"/>
            <ac:graphicFrameMk id="6" creationId="{BE453976-C63F-4345-B441-228AB40F311F}"/>
          </ac:graphicFrameMkLst>
        </pc:graphicFrameChg>
      </pc:sldChg>
      <pc:sldChg chg="modSp">
        <pc:chgData name="Condon, Caitlin A" userId="62d68243-6137-49d5-938b-e525b9399719" providerId="ADAL" clId="{942448B8-2573-4B62-A69F-316B96140BFE}" dt="2020-10-23T14:54:07.137" v="145" actId="20577"/>
        <pc:sldMkLst>
          <pc:docMk/>
          <pc:sldMk cId="2241289462" sldId="285"/>
        </pc:sldMkLst>
        <pc:spChg chg="mod">
          <ac:chgData name="Condon, Caitlin A" userId="62d68243-6137-49d5-938b-e525b9399719" providerId="ADAL" clId="{942448B8-2573-4B62-A69F-316B96140BFE}" dt="2020-10-23T14:54:07.137" v="145" actId="20577"/>
          <ac:spMkLst>
            <pc:docMk/>
            <pc:sldMk cId="2241289462" sldId="285"/>
            <ac:spMk id="4" creationId="{B3B36D38-461B-4A3C-8689-4DFCBA2FF2CC}"/>
          </ac:spMkLst>
        </pc:spChg>
      </pc:sldChg>
      <pc:sldChg chg="modSp">
        <pc:chgData name="Condon, Caitlin A" userId="62d68243-6137-49d5-938b-e525b9399719" providerId="ADAL" clId="{942448B8-2573-4B62-A69F-316B96140BFE}" dt="2020-10-25T01:58:06.839" v="535" actId="14100"/>
        <pc:sldMkLst>
          <pc:docMk/>
          <pc:sldMk cId="1810030045" sldId="286"/>
        </pc:sldMkLst>
        <pc:spChg chg="mod">
          <ac:chgData name="Condon, Caitlin A" userId="62d68243-6137-49d5-938b-e525b9399719" providerId="ADAL" clId="{942448B8-2573-4B62-A69F-316B96140BFE}" dt="2020-10-25T01:58:06.839" v="535" actId="14100"/>
          <ac:spMkLst>
            <pc:docMk/>
            <pc:sldMk cId="1810030045" sldId="286"/>
            <ac:spMk id="4" creationId="{A68B42EF-140E-427D-A828-191BBBB08FB5}"/>
          </ac:spMkLst>
        </pc:spChg>
      </pc:sldChg>
      <pc:sldChg chg="modSp">
        <pc:chgData name="Condon, Caitlin A" userId="62d68243-6137-49d5-938b-e525b9399719" providerId="ADAL" clId="{942448B8-2573-4B62-A69F-316B96140BFE}" dt="2020-10-23T14:52:57.015" v="124" actId="27636"/>
        <pc:sldMkLst>
          <pc:docMk/>
          <pc:sldMk cId="732375725" sldId="288"/>
        </pc:sldMkLst>
        <pc:spChg chg="mod">
          <ac:chgData name="Condon, Caitlin A" userId="62d68243-6137-49d5-938b-e525b9399719" providerId="ADAL" clId="{942448B8-2573-4B62-A69F-316B96140BFE}" dt="2020-10-23T14:52:57.015" v="124" actId="27636"/>
          <ac:spMkLst>
            <pc:docMk/>
            <pc:sldMk cId="732375725" sldId="288"/>
            <ac:spMk id="4" creationId="{F6DC98A6-9DBC-4A45-826D-4C30F5DE4366}"/>
          </ac:spMkLst>
        </pc:spChg>
      </pc:sldChg>
      <pc:sldChg chg="modSp">
        <pc:chgData name="Condon, Caitlin A" userId="62d68243-6137-49d5-938b-e525b9399719" providerId="ADAL" clId="{942448B8-2573-4B62-A69F-316B96140BFE}" dt="2020-10-23T14:59:47.354" v="313" actId="27636"/>
        <pc:sldMkLst>
          <pc:docMk/>
          <pc:sldMk cId="2062093583" sldId="289"/>
        </pc:sldMkLst>
        <pc:spChg chg="mod">
          <ac:chgData name="Condon, Caitlin A" userId="62d68243-6137-49d5-938b-e525b9399719" providerId="ADAL" clId="{942448B8-2573-4B62-A69F-316B96140BFE}" dt="2020-10-23T14:59:47.354" v="313" actId="27636"/>
          <ac:spMkLst>
            <pc:docMk/>
            <pc:sldMk cId="2062093583" sldId="289"/>
            <ac:spMk id="4" creationId="{44265560-AEE8-4BF5-B4FD-20574C81BAD9}"/>
          </ac:spMkLst>
        </pc:spChg>
      </pc:sldChg>
      <pc:sldChg chg="modSp">
        <pc:chgData name="Condon, Caitlin A" userId="62d68243-6137-49d5-938b-e525b9399719" providerId="ADAL" clId="{942448B8-2573-4B62-A69F-316B96140BFE}" dt="2020-10-23T14:55:20.695" v="291" actId="20577"/>
        <pc:sldMkLst>
          <pc:docMk/>
          <pc:sldMk cId="1294630179" sldId="291"/>
        </pc:sldMkLst>
        <pc:spChg chg="mod">
          <ac:chgData name="Condon, Caitlin A" userId="62d68243-6137-49d5-938b-e525b9399719" providerId="ADAL" clId="{942448B8-2573-4B62-A69F-316B96140BFE}" dt="2020-10-23T14:54:36.816" v="149" actId="20577"/>
          <ac:spMkLst>
            <pc:docMk/>
            <pc:sldMk cId="1294630179" sldId="291"/>
            <ac:spMk id="3" creationId="{AA9EDE7C-2F36-4559-8CFF-10F2141326A5}"/>
          </ac:spMkLst>
        </pc:spChg>
        <pc:spChg chg="mod">
          <ac:chgData name="Condon, Caitlin A" userId="62d68243-6137-49d5-938b-e525b9399719" providerId="ADAL" clId="{942448B8-2573-4B62-A69F-316B96140BFE}" dt="2020-10-23T14:55:20.695" v="291" actId="20577"/>
          <ac:spMkLst>
            <pc:docMk/>
            <pc:sldMk cId="1294630179" sldId="291"/>
            <ac:spMk id="4" creationId="{A69C3F6B-56F9-4AF8-BB97-C5D563170559}"/>
          </ac:spMkLst>
        </pc:spChg>
      </pc:sldChg>
      <pc:sldChg chg="addSp modSp">
        <pc:chgData name="Condon, Caitlin A" userId="62d68243-6137-49d5-938b-e525b9399719" providerId="ADAL" clId="{942448B8-2573-4B62-A69F-316B96140BFE}" dt="2020-10-25T01:30:18.438" v="491" actId="1076"/>
        <pc:sldMkLst>
          <pc:docMk/>
          <pc:sldMk cId="3234092771" sldId="330"/>
        </pc:sldMkLst>
        <pc:spChg chg="mod">
          <ac:chgData name="Condon, Caitlin A" userId="62d68243-6137-49d5-938b-e525b9399719" providerId="ADAL" clId="{942448B8-2573-4B62-A69F-316B96140BFE}" dt="2020-10-25T01:28:20.587" v="323" actId="1076"/>
          <ac:spMkLst>
            <pc:docMk/>
            <pc:sldMk cId="3234092771" sldId="330"/>
            <ac:spMk id="3" creationId="{00000000-0000-0000-0000-000000000000}"/>
          </ac:spMkLst>
        </pc:spChg>
        <pc:spChg chg="add mod">
          <ac:chgData name="Condon, Caitlin A" userId="62d68243-6137-49d5-938b-e525b9399719" providerId="ADAL" clId="{942448B8-2573-4B62-A69F-316B96140BFE}" dt="2020-10-25T01:30:11.867" v="490" actId="1076"/>
          <ac:spMkLst>
            <pc:docMk/>
            <pc:sldMk cId="3234092771" sldId="330"/>
            <ac:spMk id="4" creationId="{106B1F46-5E4F-46C9-B5D1-ABE545B7898B}"/>
          </ac:spMkLst>
        </pc:spChg>
        <pc:spChg chg="add mod">
          <ac:chgData name="Condon, Caitlin A" userId="62d68243-6137-49d5-938b-e525b9399719" providerId="ADAL" clId="{942448B8-2573-4B62-A69F-316B96140BFE}" dt="2020-10-25T01:30:18.438" v="491" actId="1076"/>
          <ac:spMkLst>
            <pc:docMk/>
            <pc:sldMk cId="3234092771" sldId="330"/>
            <ac:spMk id="5" creationId="{6C5EBFBD-B516-4838-80DB-59BF5C484972}"/>
          </ac:spMkLst>
        </pc:spChg>
      </pc:sldChg>
      <pc:sldChg chg="delSp modSp add">
        <pc:chgData name="Condon, Caitlin A" userId="62d68243-6137-49d5-938b-e525b9399719" providerId="ADAL" clId="{942448B8-2573-4B62-A69F-316B96140BFE}" dt="2020-10-25T01:32:15.101" v="522" actId="1076"/>
        <pc:sldMkLst>
          <pc:docMk/>
          <pc:sldMk cId="2324424421" sldId="331"/>
        </pc:sldMkLst>
        <pc:spChg chg="mod">
          <ac:chgData name="Condon, Caitlin A" userId="62d68243-6137-49d5-938b-e525b9399719" providerId="ADAL" clId="{942448B8-2573-4B62-A69F-316B96140BFE}" dt="2020-10-25T01:32:15.101" v="522" actId="1076"/>
          <ac:spMkLst>
            <pc:docMk/>
            <pc:sldMk cId="2324424421" sldId="331"/>
            <ac:spMk id="2" creationId="{D996DA3F-2096-4C6E-912C-01763F19B0B2}"/>
          </ac:spMkLst>
        </pc:spChg>
        <pc:spChg chg="del">
          <ac:chgData name="Condon, Caitlin A" userId="62d68243-6137-49d5-938b-e525b9399719" providerId="ADAL" clId="{942448B8-2573-4B62-A69F-316B96140BFE}" dt="2020-10-25T01:32:11.312" v="521" actId="478"/>
          <ac:spMkLst>
            <pc:docMk/>
            <pc:sldMk cId="2324424421" sldId="331"/>
            <ac:spMk id="3" creationId="{901D1D2F-7667-4E35-8C43-185B76DC22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32EA-1171-43E3-89B7-C8EA5B68354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FB81E-A770-4292-8BFD-9657161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8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9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4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9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380999"/>
            <a:ext cx="4857750" cy="6096000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379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225778"/>
            <a:ext cx="6858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714500"/>
            <a:ext cx="8001000" cy="4572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/>
          <a:srcRect b="25926"/>
          <a:stretch/>
        </p:blipFill>
        <p:spPr>
          <a:xfrm>
            <a:off x="0" y="0"/>
            <a:ext cx="9144000" cy="152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28119"/>
            <a:ext cx="9235440" cy="1029881"/>
            <a:chOff x="0" y="5766557"/>
            <a:chExt cx="9235440" cy="1029881"/>
          </a:xfrm>
        </p:grpSpPr>
        <p:sp>
          <p:nvSpPr>
            <p:cNvPr id="13" name="Rectangle 6"/>
            <p:cNvSpPr/>
            <p:nvPr userDrawn="1"/>
          </p:nvSpPr>
          <p:spPr>
            <a:xfrm>
              <a:off x="722316" y="6095735"/>
              <a:ext cx="8513124" cy="700703"/>
            </a:xfrm>
            <a:custGeom>
              <a:avLst/>
              <a:gdLst>
                <a:gd name="connsiteX0" fmla="*/ 0 w 12192000"/>
                <a:gd name="connsiteY0" fmla="*/ 0 h 1268569"/>
                <a:gd name="connsiteX1" fmla="*/ 12192000 w 12192000"/>
                <a:gd name="connsiteY1" fmla="*/ 0 h 1268569"/>
                <a:gd name="connsiteX2" fmla="*/ 12192000 w 12192000"/>
                <a:gd name="connsiteY2" fmla="*/ 1268569 h 1268569"/>
                <a:gd name="connsiteX3" fmla="*/ 0 w 12192000"/>
                <a:gd name="connsiteY3" fmla="*/ 1268569 h 1268569"/>
                <a:gd name="connsiteX4" fmla="*/ 0 w 12192000"/>
                <a:gd name="connsiteY4" fmla="*/ 0 h 1268569"/>
                <a:gd name="connsiteX0" fmla="*/ 0 w 12192000"/>
                <a:gd name="connsiteY0" fmla="*/ 512417 h 1780986"/>
                <a:gd name="connsiteX1" fmla="*/ 12192000 w 12192000"/>
                <a:gd name="connsiteY1" fmla="*/ 512417 h 1780986"/>
                <a:gd name="connsiteX2" fmla="*/ 12192000 w 12192000"/>
                <a:gd name="connsiteY2" fmla="*/ 1780986 h 1780986"/>
                <a:gd name="connsiteX3" fmla="*/ 0 w 12192000"/>
                <a:gd name="connsiteY3" fmla="*/ 1780986 h 1780986"/>
                <a:gd name="connsiteX4" fmla="*/ 0 w 12192000"/>
                <a:gd name="connsiteY4" fmla="*/ 512417 h 1780986"/>
                <a:gd name="connsiteX0" fmla="*/ 0 w 12192000"/>
                <a:gd name="connsiteY0" fmla="*/ 564558 h 1833127"/>
                <a:gd name="connsiteX1" fmla="*/ 12192000 w 12192000"/>
                <a:gd name="connsiteY1" fmla="*/ 564558 h 1833127"/>
                <a:gd name="connsiteX2" fmla="*/ 12192000 w 12192000"/>
                <a:gd name="connsiteY2" fmla="*/ 1833127 h 1833127"/>
                <a:gd name="connsiteX3" fmla="*/ 0 w 12192000"/>
                <a:gd name="connsiteY3" fmla="*/ 1833127 h 1833127"/>
                <a:gd name="connsiteX4" fmla="*/ 0 w 12192000"/>
                <a:gd name="connsiteY4" fmla="*/ 564558 h 1833127"/>
                <a:gd name="connsiteX0" fmla="*/ 0 w 12740930"/>
                <a:gd name="connsiteY0" fmla="*/ 137442 h 1406011"/>
                <a:gd name="connsiteX1" fmla="*/ 11718235 w 12740930"/>
                <a:gd name="connsiteY1" fmla="*/ 34412 h 1406011"/>
                <a:gd name="connsiteX2" fmla="*/ 12192000 w 12740930"/>
                <a:gd name="connsiteY2" fmla="*/ 137442 h 1406011"/>
                <a:gd name="connsiteX3" fmla="*/ 12192000 w 12740930"/>
                <a:gd name="connsiteY3" fmla="*/ 1406011 h 1406011"/>
                <a:gd name="connsiteX4" fmla="*/ 0 w 12740930"/>
                <a:gd name="connsiteY4" fmla="*/ 1406011 h 1406011"/>
                <a:gd name="connsiteX5" fmla="*/ 0 w 12740930"/>
                <a:gd name="connsiteY5" fmla="*/ 137442 h 1406011"/>
                <a:gd name="connsiteX0" fmla="*/ 0 w 12192000"/>
                <a:gd name="connsiteY0" fmla="*/ 490656 h 1759225"/>
                <a:gd name="connsiteX1" fmla="*/ 8488018 w 12192000"/>
                <a:gd name="connsiteY1" fmla="*/ 0 h 1759225"/>
                <a:gd name="connsiteX2" fmla="*/ 12192000 w 12192000"/>
                <a:gd name="connsiteY2" fmla="*/ 490656 h 1759225"/>
                <a:gd name="connsiteX3" fmla="*/ 12192000 w 12192000"/>
                <a:gd name="connsiteY3" fmla="*/ 1759225 h 1759225"/>
                <a:gd name="connsiteX4" fmla="*/ 0 w 12192000"/>
                <a:gd name="connsiteY4" fmla="*/ 1759225 h 1759225"/>
                <a:gd name="connsiteX5" fmla="*/ 0 w 12192000"/>
                <a:gd name="connsiteY5" fmla="*/ 490656 h 1759225"/>
                <a:gd name="connsiteX0" fmla="*/ 0 w 12192000"/>
                <a:gd name="connsiteY0" fmla="*/ 521485 h 1790054"/>
                <a:gd name="connsiteX1" fmla="*/ 8488018 w 12192000"/>
                <a:gd name="connsiteY1" fmla="*/ 30829 h 1790054"/>
                <a:gd name="connsiteX2" fmla="*/ 12192000 w 12192000"/>
                <a:gd name="connsiteY2" fmla="*/ 521485 h 1790054"/>
                <a:gd name="connsiteX3" fmla="*/ 12192000 w 12192000"/>
                <a:gd name="connsiteY3" fmla="*/ 1790054 h 1790054"/>
                <a:gd name="connsiteX4" fmla="*/ 0 w 12192000"/>
                <a:gd name="connsiteY4" fmla="*/ 1790054 h 1790054"/>
                <a:gd name="connsiteX5" fmla="*/ 0 w 12192000"/>
                <a:gd name="connsiteY5" fmla="*/ 521485 h 1790054"/>
                <a:gd name="connsiteX0" fmla="*/ 0 w 12273798"/>
                <a:gd name="connsiteY0" fmla="*/ 521485 h 1790054"/>
                <a:gd name="connsiteX1" fmla="*/ 8488018 w 12273798"/>
                <a:gd name="connsiteY1" fmla="*/ 30829 h 1790054"/>
                <a:gd name="connsiteX2" fmla="*/ 12192000 w 12273798"/>
                <a:gd name="connsiteY2" fmla="*/ 521485 h 1790054"/>
                <a:gd name="connsiteX3" fmla="*/ 12192000 w 12273798"/>
                <a:gd name="connsiteY3" fmla="*/ 1790054 h 1790054"/>
                <a:gd name="connsiteX4" fmla="*/ 0 w 12273798"/>
                <a:gd name="connsiteY4" fmla="*/ 1790054 h 1790054"/>
                <a:gd name="connsiteX5" fmla="*/ 0 w 12273798"/>
                <a:gd name="connsiteY5" fmla="*/ 521485 h 1790054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73798" h="1761645">
                  <a:moveTo>
                    <a:pt x="0" y="791250"/>
                  </a:moveTo>
                  <a:cubicBezTo>
                    <a:pt x="2796209" y="1588155"/>
                    <a:pt x="3655668" y="1755434"/>
                    <a:pt x="8488018" y="2420"/>
                  </a:cubicBezTo>
                  <a:cubicBezTo>
                    <a:pt x="10520018" y="2420"/>
                    <a:pt x="12729265" y="-63515"/>
                    <a:pt x="12192000" y="493076"/>
                  </a:cubicBezTo>
                  <a:lnTo>
                    <a:pt x="12192000" y="1761645"/>
                  </a:lnTo>
                  <a:lnTo>
                    <a:pt x="0" y="1761645"/>
                  </a:lnTo>
                  <a:lnTo>
                    <a:pt x="0" y="791250"/>
                  </a:lnTo>
                  <a:close/>
                </a:path>
              </a:pathLst>
            </a:custGeom>
            <a:gradFill>
              <a:gsLst>
                <a:gs pos="21000">
                  <a:schemeClr val="tx2">
                    <a:lumMod val="60000"/>
                    <a:lumOff val="40000"/>
                  </a:schemeClr>
                </a:gs>
                <a:gs pos="51000">
                  <a:srgbClr val="214D71"/>
                </a:gs>
              </a:gsLst>
              <a:lin ang="3600000" scaled="0"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722316" y="6014817"/>
              <a:ext cx="8456387" cy="781621"/>
            </a:xfrm>
            <a:custGeom>
              <a:avLst/>
              <a:gdLst>
                <a:gd name="connsiteX0" fmla="*/ 10102960 w 12191999"/>
                <a:gd name="connsiteY0" fmla="*/ 725 h 1345335"/>
                <a:gd name="connsiteX1" fmla="*/ 10431001 w 12191999"/>
                <a:gd name="connsiteY1" fmla="*/ 2431 h 1345335"/>
                <a:gd name="connsiteX2" fmla="*/ 12035069 w 12191999"/>
                <a:gd name="connsiteY2" fmla="*/ 230021 h 1345335"/>
                <a:gd name="connsiteX3" fmla="*/ 12191999 w 12191999"/>
                <a:gd name="connsiteY3" fmla="*/ 279976 h 1345335"/>
                <a:gd name="connsiteX4" fmla="*/ 12191999 w 12191999"/>
                <a:gd name="connsiteY4" fmla="*/ 825919 h 1345335"/>
                <a:gd name="connsiteX5" fmla="*/ 11994637 w 12191999"/>
                <a:gd name="connsiteY5" fmla="*/ 739449 h 1345335"/>
                <a:gd name="connsiteX6" fmla="*/ 6759838 w 12191999"/>
                <a:gd name="connsiteY6" fmla="*/ 1273965 h 1345335"/>
                <a:gd name="connsiteX7" fmla="*/ 6593014 w 12191999"/>
                <a:gd name="connsiteY7" fmla="*/ 1345335 h 1345335"/>
                <a:gd name="connsiteX8" fmla="*/ 0 w 12191999"/>
                <a:gd name="connsiteY8" fmla="*/ 1345335 h 1345335"/>
                <a:gd name="connsiteX9" fmla="*/ 0 w 12191999"/>
                <a:gd name="connsiteY9" fmla="*/ 619243 h 1345335"/>
                <a:gd name="connsiteX10" fmla="*/ 7348 w 12191999"/>
                <a:gd name="connsiteY10" fmla="*/ 623324 h 1345335"/>
                <a:gd name="connsiteX11" fmla="*/ 10102960 w 12191999"/>
                <a:gd name="connsiteY11" fmla="*/ 725 h 134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1345335">
                  <a:moveTo>
                    <a:pt x="10102960" y="725"/>
                  </a:moveTo>
                  <a:cubicBezTo>
                    <a:pt x="10213203" y="-623"/>
                    <a:pt x="10322580" y="-108"/>
                    <a:pt x="10431001" y="2431"/>
                  </a:cubicBezTo>
                  <a:cubicBezTo>
                    <a:pt x="10995802" y="15659"/>
                    <a:pt x="11534688" y="83822"/>
                    <a:pt x="12035069" y="230021"/>
                  </a:cubicBezTo>
                  <a:lnTo>
                    <a:pt x="12191999" y="279976"/>
                  </a:lnTo>
                  <a:lnTo>
                    <a:pt x="12191999" y="825919"/>
                  </a:lnTo>
                  <a:lnTo>
                    <a:pt x="11994637" y="739449"/>
                  </a:lnTo>
                  <a:cubicBezTo>
                    <a:pt x="10223691" y="16340"/>
                    <a:pt x="8472375" y="557002"/>
                    <a:pt x="6759838" y="1273965"/>
                  </a:cubicBezTo>
                  <a:lnTo>
                    <a:pt x="6593014" y="1345335"/>
                  </a:lnTo>
                  <a:lnTo>
                    <a:pt x="0" y="1345335"/>
                  </a:lnTo>
                  <a:lnTo>
                    <a:pt x="0" y="619243"/>
                  </a:lnTo>
                  <a:lnTo>
                    <a:pt x="7348" y="623324"/>
                  </a:lnTo>
                  <a:cubicBezTo>
                    <a:pt x="2435794" y="1872620"/>
                    <a:pt x="6685445" y="42458"/>
                    <a:pt x="10102960" y="725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2"/>
                </a:gs>
                <a:gs pos="62000">
                  <a:schemeClr val="accent2">
                    <a:lumMod val="75000"/>
                  </a:schemeClr>
                </a:gs>
              </a:gsLst>
              <a:lin ang="15600000" scaled="0"/>
              <a:tileRect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Freeform 14"/>
            <p:cNvSpPr/>
            <p:nvPr userDrawn="1"/>
          </p:nvSpPr>
          <p:spPr>
            <a:xfrm>
              <a:off x="0" y="5766557"/>
              <a:ext cx="9178703" cy="1029881"/>
            </a:xfrm>
            <a:custGeom>
              <a:avLst/>
              <a:gdLst>
                <a:gd name="connsiteX0" fmla="*/ 10164934 w 12191999"/>
                <a:gd name="connsiteY0" fmla="*/ 160 h 1772644"/>
                <a:gd name="connsiteX1" fmla="*/ 12131410 w 12191999"/>
                <a:gd name="connsiteY1" fmla="*/ 371124 h 1772644"/>
                <a:gd name="connsiteX2" fmla="*/ 12191999 w 12191999"/>
                <a:gd name="connsiteY2" fmla="*/ 397531 h 1772644"/>
                <a:gd name="connsiteX3" fmla="*/ 12191999 w 12191999"/>
                <a:gd name="connsiteY3" fmla="*/ 942495 h 1772644"/>
                <a:gd name="connsiteX4" fmla="*/ 12045282 w 12191999"/>
                <a:gd name="connsiteY4" fmla="*/ 884280 h 1772644"/>
                <a:gd name="connsiteX5" fmla="*/ 7143727 w 12191999"/>
                <a:gd name="connsiteY5" fmla="*/ 1518055 h 1772644"/>
                <a:gd name="connsiteX6" fmla="*/ 6463615 w 12191999"/>
                <a:gd name="connsiteY6" fmla="*/ 1772644 h 1772644"/>
                <a:gd name="connsiteX7" fmla="*/ 0 w 12191999"/>
                <a:gd name="connsiteY7" fmla="*/ 1772644 h 1772644"/>
                <a:gd name="connsiteX8" fmla="*/ 0 w 12191999"/>
                <a:gd name="connsiteY8" fmla="*/ 669596 h 1772644"/>
                <a:gd name="connsiteX9" fmla="*/ 211248 w 12191999"/>
                <a:gd name="connsiteY9" fmla="*/ 770132 h 1772644"/>
                <a:gd name="connsiteX10" fmla="*/ 10164934 w 12191999"/>
                <a:gd name="connsiteY10" fmla="*/ 160 h 177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1999" h="1772644">
                  <a:moveTo>
                    <a:pt x="10164934" y="160"/>
                  </a:moveTo>
                  <a:cubicBezTo>
                    <a:pt x="10833337" y="4781"/>
                    <a:pt x="11490120" y="109947"/>
                    <a:pt x="12131410" y="371124"/>
                  </a:cubicBezTo>
                  <a:lnTo>
                    <a:pt x="12191999" y="397531"/>
                  </a:lnTo>
                  <a:lnTo>
                    <a:pt x="12191999" y="942495"/>
                  </a:lnTo>
                  <a:lnTo>
                    <a:pt x="12045282" y="884280"/>
                  </a:lnTo>
                  <a:cubicBezTo>
                    <a:pt x="10554188" y="334883"/>
                    <a:pt x="8891142" y="869369"/>
                    <a:pt x="7143727" y="1518055"/>
                  </a:cubicBezTo>
                  <a:lnTo>
                    <a:pt x="6463615" y="1772644"/>
                  </a:lnTo>
                  <a:lnTo>
                    <a:pt x="0" y="1772644"/>
                  </a:lnTo>
                  <a:lnTo>
                    <a:pt x="0" y="669596"/>
                  </a:lnTo>
                  <a:lnTo>
                    <a:pt x="211248" y="770132"/>
                  </a:lnTo>
                  <a:cubicBezTo>
                    <a:pt x="3512729" y="2251174"/>
                    <a:pt x="6971455" y="-21916"/>
                    <a:pt x="10164934" y="16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>
                    <a:lumMod val="40000"/>
                    <a:lumOff val="60000"/>
                  </a:schemeClr>
                </a:gs>
                <a:gs pos="67000">
                  <a:schemeClr val="accent1"/>
                </a:gs>
              </a:gsLst>
              <a:lin ang="15600000" scaled="0"/>
              <a:tileRect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11" y="6122747"/>
              <a:ext cx="678672" cy="6309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4165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99" y="-31193"/>
            <a:ext cx="9152299" cy="235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650" y="502514"/>
            <a:ext cx="6248400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0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GENII Training for Novice Users 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3177" y="4114800"/>
            <a:ext cx="685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Caitlin Condon and Josh Hargraves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Pacific Northwest National Laboratory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PNNL-SA-157258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2547" y="2471433"/>
            <a:ext cx="4650605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dirty="0">
                <a:solidFill>
                  <a:srgbClr val="4F81B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Fall 2023 RAMP USERS GROUP MEETING </a:t>
            </a:r>
            <a:endParaRPr lang="en-US" sz="2000" dirty="0">
              <a:latin typeface="Arial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931406"/>
            <a:ext cx="3048000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>
                <a:solidFill>
                  <a:srgbClr val="4F81B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October 23 – 27, 2020</a:t>
            </a:r>
            <a:endParaRPr lang="en-US" sz="1600" dirty="0">
              <a:latin typeface="Arial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3260072"/>
            <a:ext cx="5789126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>
                <a:solidFill>
                  <a:srgbClr val="4F81B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U.S. Nuclear Regulatory Commission Virtual Meeting </a:t>
            </a:r>
            <a:endParaRPr lang="en-US" sz="1600" dirty="0"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85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FB864-87ED-4675-80C6-B2A6C36E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Surface Water Models</a:t>
            </a:r>
          </a:p>
        </p:txBody>
      </p:sp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957B6190-12E1-47FE-9684-E0472B750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0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1AC39-ECA9-461A-99C1-6046C944D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/>
              <a:t>Chronic River</a:t>
            </a:r>
          </a:p>
          <a:p>
            <a:r>
              <a:rPr lang="en-US" sz="1600"/>
              <a:t>Chronic Flow Dilution </a:t>
            </a:r>
          </a:p>
          <a:p>
            <a:r>
              <a:rPr lang="en-US" sz="1600"/>
              <a:t>Acute River</a:t>
            </a:r>
          </a:p>
          <a:p>
            <a:r>
              <a:rPr lang="en-US" sz="1600"/>
              <a:t>Near-shore Lake/Ocean</a:t>
            </a:r>
          </a:p>
          <a:p>
            <a:pPr lvl="1"/>
            <a:r>
              <a:rPr lang="en-US" sz="1600"/>
              <a:t>Once-through pond</a:t>
            </a:r>
          </a:p>
          <a:p>
            <a:pPr lvl="1"/>
            <a:r>
              <a:rPr lang="en-US" sz="1600"/>
              <a:t>Fully-mixed pond</a:t>
            </a:r>
          </a:p>
          <a:p>
            <a:pPr lvl="1"/>
            <a:r>
              <a:rPr lang="en-US" sz="1600"/>
              <a:t>Partially-mixed pond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BF062-7BDF-4E35-8F29-83ADFA3D8E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6484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E7A4BB3-E848-5A44-82DF-322201952CD8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D0098-3E40-4027-B6C1-8EDD5B46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1700"/>
              <a:t>Accumulation/Exposure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F47B2-8749-4A2A-AAA3-3A79FCEE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6107" r="-115" b="10788"/>
          <a:stretch/>
        </p:blipFill>
        <p:spPr>
          <a:xfrm>
            <a:off x="20" y="0"/>
            <a:ext cx="9143980" cy="44958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5D745-937F-4D75-8D18-26039564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/>
              <a:t>Initial contaminated conditions </a:t>
            </a:r>
          </a:p>
          <a:p>
            <a:r>
              <a:rPr lang="en-US" sz="1600"/>
              <a:t>Acute deposition </a:t>
            </a:r>
          </a:p>
          <a:p>
            <a:r>
              <a:rPr lang="en-US" sz="1600"/>
              <a:t>Chronic deposition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E1D0B-E52F-4D5E-9377-77072CAC72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6484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E7A4BB3-E848-5A44-82DF-322201952CD8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11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7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A4AE1-5A08-415E-A24C-4E72E15315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206365" y="6356350"/>
            <a:ext cx="874395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80920-E97A-4FC6-ADB9-BE82A7B1C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" t="-1" r="29650" b="-1"/>
          <a:stretch/>
        </p:blipFill>
        <p:spPr>
          <a:xfrm>
            <a:off x="2057401" y="10"/>
            <a:ext cx="7162799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623BD5-214E-42C6-9149-7CDADCCE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819400"/>
            <a:ext cx="2438400" cy="1538690"/>
          </a:xfrm>
        </p:spPr>
        <p:txBody>
          <a:bodyPr>
            <a:normAutofit fontScale="90000"/>
          </a:bodyPr>
          <a:lstStyle/>
          <a:p>
            <a:r>
              <a:rPr lang="en-US" dirty="0"/>
              <a:t>Biotic Transport and Exposure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064EF-07A7-4F12-8BC2-93091F74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10" y="5181600"/>
            <a:ext cx="3200400" cy="9318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Accumulation in plants and animals for both direct evaluation of environmental effects and human exposure</a:t>
            </a:r>
          </a:p>
        </p:txBody>
      </p:sp>
    </p:spTree>
    <p:extLst>
      <p:ext uri="{BB962C8B-B14F-4D97-AF65-F5344CB8AC3E}">
        <p14:creationId xmlns:p14="http://schemas.microsoft.com/office/powerpoint/2010/main" val="35627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06A93-C8A6-4977-9CA6-7228CC0F5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3033" cy="4419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AA472D-6C09-48F5-918F-216D2045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66" y="4445877"/>
            <a:ext cx="8229600" cy="507124"/>
          </a:xfrm>
        </p:spPr>
        <p:txBody>
          <a:bodyPr>
            <a:normAutofit fontScale="90000"/>
          </a:bodyPr>
          <a:lstStyle/>
          <a:p>
            <a:r>
              <a:rPr lang="en-US" sz="2750" dirty="0"/>
              <a:t>Human Intrusion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126C4-0AB6-4528-A3FF-402E93F0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81" y="4942493"/>
            <a:ext cx="7948668" cy="96222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Models for evaluating transfer of buried waste to soil surface, resuspension; etc.</a:t>
            </a:r>
          </a:p>
        </p:txBody>
      </p:sp>
    </p:spTree>
    <p:extLst>
      <p:ext uri="{BB962C8B-B14F-4D97-AF65-F5344CB8AC3E}">
        <p14:creationId xmlns:p14="http://schemas.microsoft.com/office/powerpoint/2010/main" val="14913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CCD97F3-1E0B-466D-8FE2-E56C12B2D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829943" y="-452644"/>
            <a:ext cx="5486400" cy="9141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78FB3B-1638-41DC-A30F-AE7877606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40" y="3984735"/>
            <a:ext cx="4114800" cy="1860331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l"/>
            <a:r>
              <a:rPr lang="en-US" dirty="0"/>
              <a:t>Human Exposure Pathways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962CC-C2C7-4755-A940-BE42BF48E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" b="898"/>
          <a:stretch/>
        </p:blipFill>
        <p:spPr>
          <a:xfrm>
            <a:off x="20" y="-2"/>
            <a:ext cx="457198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57E10-907E-437C-A40B-8514988FB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/>
          <a:stretch/>
        </p:blipFill>
        <p:spPr>
          <a:xfrm>
            <a:off x="4572000" y="10"/>
            <a:ext cx="4572000" cy="36575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D5F83-9966-4568-9385-E54AD591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60" y="3733800"/>
            <a:ext cx="4171796" cy="2438401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External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Transported air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Soil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Swimming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Shoreline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Inhalation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Transported air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Resuspended soil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Volatilized indoor air pollutants from water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4EF068-10B6-4B97-AA42-5C97E3268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F9B7B-6865-4399-8E6D-C414228B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Human Exposure Pathways – Ingestion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6E103-D12E-4630-817D-350C4D8E8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46" y="1600200"/>
            <a:ext cx="8229600" cy="2133600"/>
          </a:xfrm>
        </p:spPr>
        <p:txBody>
          <a:bodyPr numCol="3">
            <a:normAutofit fontScale="92500" lnSpcReduction="20000"/>
          </a:bodyPr>
          <a:lstStyle/>
          <a:p>
            <a:r>
              <a:rPr lang="en-US" sz="2400" dirty="0"/>
              <a:t>Leafy Vegetables</a:t>
            </a:r>
          </a:p>
          <a:p>
            <a:r>
              <a:rPr lang="en-US" sz="2400" dirty="0"/>
              <a:t>Other Vegetables</a:t>
            </a:r>
          </a:p>
          <a:p>
            <a:r>
              <a:rPr lang="en-US" sz="2400" dirty="0"/>
              <a:t>Fruit</a:t>
            </a:r>
          </a:p>
          <a:p>
            <a:r>
              <a:rPr lang="en-US" sz="2400" dirty="0"/>
              <a:t>Grain </a:t>
            </a:r>
          </a:p>
          <a:p>
            <a:r>
              <a:rPr lang="en-US" sz="2400" dirty="0"/>
              <a:t>Meat</a:t>
            </a:r>
          </a:p>
          <a:p>
            <a:r>
              <a:rPr lang="en-US" sz="2400" dirty="0"/>
              <a:t>Milk </a:t>
            </a:r>
          </a:p>
          <a:p>
            <a:r>
              <a:rPr lang="en-US" sz="2400" dirty="0"/>
              <a:t>Poultry </a:t>
            </a:r>
          </a:p>
          <a:p>
            <a:r>
              <a:rPr lang="en-US" sz="2400" dirty="0"/>
              <a:t>Eggs</a:t>
            </a:r>
          </a:p>
          <a:p>
            <a:r>
              <a:rPr lang="en-US" sz="2400" dirty="0"/>
              <a:t>Fish </a:t>
            </a:r>
          </a:p>
          <a:p>
            <a:r>
              <a:rPr lang="en-US" sz="2400" dirty="0"/>
              <a:t>Crustaceans</a:t>
            </a:r>
          </a:p>
          <a:p>
            <a:r>
              <a:rPr lang="en-US" sz="2400" dirty="0"/>
              <a:t>Mollusks</a:t>
            </a:r>
          </a:p>
          <a:p>
            <a:r>
              <a:rPr lang="en-US" sz="2400" dirty="0"/>
              <a:t>Water Plants </a:t>
            </a:r>
          </a:p>
          <a:p>
            <a:r>
              <a:rPr lang="en-US" sz="2400" dirty="0"/>
              <a:t>Drinking Water</a:t>
            </a:r>
          </a:p>
          <a:p>
            <a:r>
              <a:rPr lang="en-US" sz="2400" dirty="0"/>
              <a:t>Shower water</a:t>
            </a:r>
          </a:p>
          <a:p>
            <a:r>
              <a:rPr lang="en-US" sz="2400" dirty="0"/>
              <a:t>Swimming water</a:t>
            </a:r>
          </a:p>
          <a:p>
            <a:r>
              <a:rPr lang="en-US" sz="2400" dirty="0"/>
              <a:t>Soil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AE80A-D3AB-4EA0-83D4-50CBC0BA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17" y="3842145"/>
            <a:ext cx="2716210" cy="2142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BFBFB-C913-4C1F-A7AD-875E2EA01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33161"/>
            <a:ext cx="2640264" cy="2151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71234-6889-4381-B77D-2058A029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26083"/>
            <a:ext cx="2793347" cy="21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7B9C20-1A44-4F11-9052-58A491BD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Acute-Deposition Food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2502B-33C7-4C24-B9E1-A5D11469B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GENII V.2 presents results for 4 seasons      (Winter/spring/summer/autumn)</a:t>
            </a:r>
          </a:p>
          <a:p>
            <a:endParaRPr lang="en-US" altLang="en-US" sz="2000" dirty="0"/>
          </a:p>
          <a:p>
            <a:r>
              <a:rPr lang="en-US" altLang="en-US" sz="2000" dirty="0"/>
              <a:t>“Seasons” are surrogates for complex sets of underlying assumptions about plant growth, weathering, uptake, and time-to-harvest</a:t>
            </a:r>
          </a:p>
          <a:p>
            <a:endParaRPr lang="en-US" altLang="en-US" sz="2000" dirty="0"/>
          </a:p>
          <a:p>
            <a:r>
              <a:rPr lang="en-US" altLang="en-US" sz="2000" dirty="0"/>
              <a:t>Selection of season depends on meteorological input (this is related to the uncertainty capability)</a:t>
            </a:r>
          </a:p>
          <a:p>
            <a:endParaRPr lang="en-US" altLang="en-US" sz="2000" dirty="0"/>
          </a:p>
          <a:p>
            <a:r>
              <a:rPr lang="en-US" altLang="en-US" sz="2000" i="1" dirty="0"/>
              <a:t>Seasons below the equator are reversed!  A minor change in an external file to adjust…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66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D89555-5B7E-4A26-850E-C4A82F5E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50" dirty="0"/>
              <a:t>Human Exposure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CDA28-B236-4350-B469-F1A155718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50" dirty="0"/>
              <a:t>Up to 6 age groups allowed, following ICRP-56,67,69 </a:t>
            </a:r>
            <a:r>
              <a:rPr lang="en-US" altLang="en-US" sz="2400" dirty="0"/>
              <a:t>(International Commission on Radiological Protection)</a:t>
            </a:r>
          </a:p>
          <a:p>
            <a:pPr marL="0" indent="0">
              <a:buNone/>
            </a:pPr>
            <a:endParaRPr lang="en-US" altLang="en-US" sz="225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E453976-C63F-4345-B441-228AB40F3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24248"/>
              </p:ext>
            </p:extLst>
          </p:nvPr>
        </p:nvGraphicFramePr>
        <p:xfrm>
          <a:off x="2209799" y="2743200"/>
          <a:ext cx="4724402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val="1288373019"/>
                    </a:ext>
                  </a:extLst>
                </a:gridCol>
                <a:gridCol w="2362201">
                  <a:extLst>
                    <a:ext uri="{9D8B030D-6E8A-4147-A177-3AD203B41FA5}">
                      <a16:colId xmlns:a16="http://schemas.microsoft.com/office/drawing/2014/main" val="4237884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ICRP Age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GENII Age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31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0-1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79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144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2-7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03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8-12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110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13-17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17-110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983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07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4FDDD6-EB29-475F-8A29-09D99D24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External Exposure – Doses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C98A6-9DBC-4A45-826D-4C30F5DE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500" dirty="0"/>
              <a:t>Dose rate conversion factors from Federal Guidance Report 12, provided by Keith </a:t>
            </a:r>
            <a:r>
              <a:rPr lang="en-US" altLang="en-US" sz="2500" dirty="0" err="1"/>
              <a:t>Eckerman</a:t>
            </a:r>
            <a:r>
              <a:rPr lang="en-US" altLang="en-US" sz="2500" dirty="0"/>
              <a:t>, ORNL</a:t>
            </a:r>
          </a:p>
          <a:p>
            <a:pPr marL="431602" lvl="1" indent="-217289"/>
            <a:r>
              <a:rPr lang="en-US" altLang="en-US" sz="2500" dirty="0"/>
              <a:t>Air Submersion</a:t>
            </a:r>
          </a:p>
          <a:p>
            <a:pPr marL="431602" lvl="1" indent="-217289"/>
            <a:r>
              <a:rPr lang="en-US" altLang="en-US" sz="2500" dirty="0"/>
              <a:t>Water Immersion</a:t>
            </a:r>
          </a:p>
          <a:p>
            <a:pPr marL="431602" lvl="1" indent="-217289"/>
            <a:r>
              <a:rPr lang="en-US" altLang="en-US" sz="2500" dirty="0"/>
              <a:t>Soil Plane</a:t>
            </a:r>
          </a:p>
          <a:p>
            <a:pPr marL="431602" lvl="1" indent="-217289"/>
            <a:r>
              <a:rPr lang="en-US" altLang="en-US" sz="2500" dirty="0"/>
              <a:t>Soil Volume</a:t>
            </a:r>
          </a:p>
          <a:p>
            <a:pPr marL="431602" lvl="1" indent="-217289"/>
            <a:endParaRPr lang="en-US" altLang="en-US" sz="2500" dirty="0"/>
          </a:p>
          <a:p>
            <a:pPr marL="214313" lvl="1" indent="0">
              <a:buNone/>
            </a:pPr>
            <a:r>
              <a:rPr lang="en-US" sz="2000" dirty="0" err="1"/>
              <a:t>Eckerman</a:t>
            </a:r>
            <a:r>
              <a:rPr lang="en-US" sz="2000" dirty="0"/>
              <a:t>, K. F. and J. C. Ryman. 1993. Federal Guidance Report No. 12: External Exposure to Radionuclides in Air, Water, and Soil, Oak Ridge National Laboratory. FGR 12.</a:t>
            </a:r>
          </a:p>
          <a:p>
            <a:pPr marL="214313" lvl="1" indent="0">
              <a:buNone/>
            </a:pPr>
            <a:endParaRPr lang="en-US" alt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7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A688A-B110-415D-B1A0-90722BDE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50" dirty="0"/>
              <a:t>Internal Exposure - Doses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D4DA5-EC9F-4C87-9A23-2A78865C3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500" dirty="0"/>
              <a:t>Effective dose equivalent:  ICRP-30</a:t>
            </a:r>
          </a:p>
          <a:p>
            <a:pPr marL="431602" lvl="1" indent="-217289"/>
            <a:r>
              <a:rPr lang="en-US" altLang="en-US" sz="2500" dirty="0"/>
              <a:t>Adult only</a:t>
            </a:r>
          </a:p>
          <a:p>
            <a:pPr marL="214313" lvl="1" indent="0">
              <a:buNone/>
            </a:pPr>
            <a:endParaRPr lang="en-US" altLang="en-US" sz="2500" dirty="0"/>
          </a:p>
          <a:p>
            <a:r>
              <a:rPr lang="en-US" altLang="en-US" sz="2500" dirty="0"/>
              <a:t>Effective dose: ICRP-72</a:t>
            </a:r>
          </a:p>
          <a:p>
            <a:pPr marL="431602" lvl="1" indent="-217289"/>
            <a:r>
              <a:rPr lang="en-US" altLang="en-US" sz="2500" dirty="0"/>
              <a:t>6 age groups</a:t>
            </a:r>
          </a:p>
          <a:p>
            <a:pPr marL="431602" lvl="1" indent="-217289"/>
            <a:r>
              <a:rPr lang="en-US" altLang="en-US" sz="2500" dirty="0"/>
              <a:t>24 organs/tissues</a:t>
            </a:r>
          </a:p>
          <a:p>
            <a:pPr marL="431602" lvl="1" indent="-217289"/>
            <a:r>
              <a:rPr lang="en-US" altLang="en-US" sz="2500" dirty="0"/>
              <a:t>Inhalation classes F, M, 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6162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7B6C26-5772-4389-9AA0-2D42C5FA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B069578-8797-4B59-9597-03FC66CD2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14" y="2209800"/>
            <a:ext cx="4996886" cy="33067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65560-AEE8-4BF5-B4FD-20574C81BA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8600" y="1905000"/>
            <a:ext cx="3385574" cy="4051300"/>
          </a:xfrm>
        </p:spPr>
        <p:txBody>
          <a:bodyPr>
            <a:normAutofit/>
          </a:bodyPr>
          <a:lstStyle/>
          <a:p>
            <a:r>
              <a:rPr lang="en-US" sz="3100" dirty="0"/>
              <a:t>Introduction to GENII </a:t>
            </a:r>
          </a:p>
          <a:p>
            <a:r>
              <a:rPr lang="en-US" sz="3100" dirty="0"/>
              <a:t>Workbook Example </a:t>
            </a:r>
          </a:p>
          <a:p>
            <a:r>
              <a:rPr lang="en-US" sz="3100" dirty="0"/>
              <a:t>User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9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9E80F-5AA1-4918-BC77-D88DB0DE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Calculations – FGR 13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36D38-461B-4A3C-8689-4DFCBA2FF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/>
              <a:t>US Federal Guidance Report 13 provides coefficients for 15 cancer sites</a:t>
            </a:r>
            <a:endParaRPr lang="en-US" altLang="en-US" sz="2250" dirty="0"/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US" altLang="en-US" sz="2250" dirty="0"/>
              <a:t>Inhalation  (risk/Bq)</a:t>
            </a:r>
          </a:p>
          <a:p>
            <a:pPr marL="721519" lvl="2" indent="-214313">
              <a:buFont typeface="Arial" panose="020B0604020202020204" pitchFamily="34" charset="0"/>
              <a:buChar char="•"/>
            </a:pPr>
            <a:r>
              <a:rPr lang="en-US" altLang="en-US" sz="1500" dirty="0"/>
              <a:t>Inhalation classes F, M, S</a:t>
            </a:r>
          </a:p>
          <a:p>
            <a:pPr marL="721519" lvl="2" indent="-214313">
              <a:buFont typeface="Arial" panose="020B0604020202020204" pitchFamily="34" charset="0"/>
              <a:buChar char="•"/>
            </a:pPr>
            <a:endParaRPr lang="en-US" altLang="en-US" sz="1750" dirty="0"/>
          </a:p>
          <a:p>
            <a:pPr marL="500063" lvl="1" indent="-285750">
              <a:buFont typeface="Arial" panose="020B0604020202020204" pitchFamily="34" charset="0"/>
              <a:buChar char="•"/>
            </a:pPr>
            <a:r>
              <a:rPr lang="en-US" altLang="en-US" sz="2250" dirty="0"/>
              <a:t>Ingestion  (risk/Bq)</a:t>
            </a:r>
          </a:p>
          <a:p>
            <a:pPr marL="792956" lvl="2" indent="-285750">
              <a:buFont typeface="Arial" panose="020B0604020202020204" pitchFamily="34" charset="0"/>
              <a:buChar char="•"/>
            </a:pPr>
            <a:r>
              <a:rPr lang="en-US" altLang="en-US" sz="1750" dirty="0"/>
              <a:t>Accounts for different consumption patterns with age</a:t>
            </a:r>
          </a:p>
          <a:p>
            <a:pPr marL="935831" lvl="3" indent="-214313"/>
            <a:r>
              <a:rPr lang="en-US" altLang="en-US" sz="1500" dirty="0"/>
              <a:t>Drinking water</a:t>
            </a:r>
          </a:p>
          <a:p>
            <a:pPr marL="935831" lvl="3" indent="-214313"/>
            <a:r>
              <a:rPr lang="en-US" altLang="en-US" sz="1500" dirty="0"/>
              <a:t>Food crops</a:t>
            </a:r>
          </a:p>
          <a:p>
            <a:pPr marL="935831" lvl="3" indent="-214313"/>
            <a:endParaRPr lang="en-US" altLang="en-US" sz="1200" dirty="0"/>
          </a:p>
          <a:p>
            <a:pPr marL="0" lvl="1" indent="-135732">
              <a:buNone/>
            </a:pPr>
            <a:endParaRPr lang="en-US" sz="1600" dirty="0"/>
          </a:p>
          <a:p>
            <a:pPr marL="0" lvl="1" indent="-135732">
              <a:buNone/>
            </a:pPr>
            <a:r>
              <a:rPr lang="en-US" sz="1600" dirty="0" err="1"/>
              <a:t>Eckerman</a:t>
            </a:r>
            <a:r>
              <a:rPr lang="en-US" sz="1600" dirty="0"/>
              <a:t>, K.F., </a:t>
            </a:r>
            <a:r>
              <a:rPr lang="en-US" sz="1600" dirty="0" err="1"/>
              <a:t>Legget</a:t>
            </a:r>
            <a:r>
              <a:rPr lang="en-US" sz="1600" dirty="0"/>
              <a:t>, R.W., Nelson, C.B., </a:t>
            </a:r>
            <a:r>
              <a:rPr lang="en-US" sz="1600" dirty="0" err="1"/>
              <a:t>Puskin</a:t>
            </a:r>
            <a:r>
              <a:rPr lang="en-US" sz="1600" dirty="0"/>
              <a:t>, J.S., Richardson, A.C.B. 1999.  Federal Guidance Report No. 13: Cancer Risk Coefficients for Environmental Exposure to Radionuclides. EPA 402-R-99-001. </a:t>
            </a:r>
          </a:p>
          <a:p>
            <a:pPr marL="0" lvl="1" indent="-135732">
              <a:buNone/>
            </a:pPr>
            <a:endParaRPr lang="en-US" altLang="en-US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89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6B5094-1039-44CB-A13C-ADD84CA0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Analysis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B42EF-140E-427D-A828-191BBBB0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altLang="en-US" sz="2000" dirty="0"/>
              <a:t>Parameter uncertainty and sensitivity may be addressed using the SUM</a:t>
            </a:r>
            <a:r>
              <a:rPr lang="en-US" altLang="en-US" sz="2000" baseline="30000" dirty="0"/>
              <a:t>3</a:t>
            </a:r>
            <a:r>
              <a:rPr lang="en-US" altLang="en-US" sz="2000" dirty="0"/>
              <a:t> processor in FRAMES.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n-US" altLang="en-US" sz="2000" dirty="0"/>
              <a:t>All non-control parameters are allowed to be varied, using description files to define ‘available’ parameters</a:t>
            </a:r>
          </a:p>
          <a:p>
            <a:endParaRPr lang="en-US" altLang="en-US" sz="2000" dirty="0"/>
          </a:p>
          <a:p>
            <a:pPr>
              <a:spcBef>
                <a:spcPts val="0"/>
              </a:spcBef>
            </a:pPr>
            <a:r>
              <a:rPr lang="en-US" altLang="en-US" sz="2000" dirty="0"/>
              <a:t>Acute atmospheric releases are an important subset. SUM</a:t>
            </a:r>
            <a:r>
              <a:rPr lang="en-US" altLang="en-US" sz="2000" baseline="30000" dirty="0"/>
              <a:t>3</a:t>
            </a:r>
            <a:r>
              <a:rPr lang="en-US" altLang="en-US" sz="2000" dirty="0"/>
              <a:t> is used to vary start times, creating distribution functions of dose.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30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EDE7C-2F36-4559-8CFF-10F21413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3F6B-56F9-4AF8-BB97-C5D563170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We will now begin our guided use case of GENII</a:t>
            </a:r>
          </a:p>
          <a:p>
            <a:endParaRPr lang="en-US" dirty="0"/>
          </a:p>
          <a:p>
            <a:r>
              <a:rPr lang="en-US" dirty="0"/>
              <a:t>Please access the training workbook to follow along with our guided examples</a:t>
            </a:r>
          </a:p>
          <a:p>
            <a:endParaRPr lang="en-US" dirty="0"/>
          </a:p>
          <a:p>
            <a:r>
              <a:rPr lang="en-US" dirty="0"/>
              <a:t>If at any time you have a questions about the code, please enter it in the chat</a:t>
            </a:r>
          </a:p>
          <a:p>
            <a:pPr lvl="1"/>
            <a:r>
              <a:rPr lang="en-US" dirty="0"/>
              <a:t>Questions relevant to the whole class will be answered through the main training room</a:t>
            </a:r>
          </a:p>
          <a:p>
            <a:pPr lvl="1"/>
            <a:r>
              <a:rPr lang="en-US" dirty="0"/>
              <a:t>Simple questions will be answered directly via chat when possible</a:t>
            </a:r>
          </a:p>
          <a:p>
            <a:pPr lvl="1"/>
            <a:r>
              <a:rPr lang="en-US" dirty="0"/>
              <a:t>Any people experiencing difficulties with the GENII example will be directed into the breakout room for one-on-one help with a GENII trainer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Any questions on GENII after the Webinar has closed can be asked through the RAMP website by navigating to the GENII Support Page or </a:t>
            </a:r>
            <a:r>
              <a:rPr lang="en-US"/>
              <a:t>emailing Caitlin </a:t>
            </a:r>
            <a:r>
              <a:rPr lang="en-US" dirty="0"/>
              <a:t>Condon at PNNL.  </a:t>
            </a:r>
          </a:p>
        </p:txBody>
      </p:sp>
    </p:spTree>
    <p:extLst>
      <p:ext uri="{BB962C8B-B14F-4D97-AF65-F5344CB8AC3E}">
        <p14:creationId xmlns:p14="http://schemas.microsoft.com/office/powerpoint/2010/main" val="1294630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6100" y="2209800"/>
            <a:ext cx="29718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Thank you!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5EBFBD-B516-4838-80DB-59BF5C484972}"/>
              </a:ext>
            </a:extLst>
          </p:cNvPr>
          <p:cNvSpPr txBox="1">
            <a:spLocks/>
          </p:cNvSpPr>
          <p:nvPr/>
        </p:nvSpPr>
        <p:spPr>
          <a:xfrm>
            <a:off x="2743200" y="3810000"/>
            <a:ext cx="3657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600" dirty="0"/>
              <a:t>Caitlin Condon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600" dirty="0"/>
              <a:t>caitlin.condon@pnnl.gov</a:t>
            </a:r>
          </a:p>
          <a:p>
            <a:pPr marL="0" indent="0">
              <a:buFont typeface="Arial" pitchFamily="34" charset="0"/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3409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2BFB5C-378B-452C-B26C-F948D402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5D923-3354-432C-B34F-EAB4E1E97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Originally developed at PNNL as an environmental dispersion code for the Hanford Site </a:t>
            </a:r>
          </a:p>
          <a:p>
            <a:endParaRPr lang="en-US" sz="2600" dirty="0"/>
          </a:p>
          <a:p>
            <a:r>
              <a:rPr lang="en-US" sz="2600" dirty="0"/>
              <a:t>Later generalized for the EPA by PNNL to handle a variety of sites and scenarios</a:t>
            </a:r>
          </a:p>
          <a:p>
            <a:endParaRPr lang="en-US" sz="2600" dirty="0"/>
          </a:p>
          <a:p>
            <a:r>
              <a:rPr lang="en-US" sz="2600" dirty="0"/>
              <a:t>Powerful environmental dispersion software</a:t>
            </a:r>
          </a:p>
          <a:p>
            <a:endParaRPr lang="en-US" sz="2600" dirty="0"/>
          </a:p>
          <a:p>
            <a:r>
              <a:rPr lang="en-US" sz="2600" dirty="0"/>
              <a:t>It is now officially an NRC RAMP code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1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421861-F5AB-4745-BB72-F27727DB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Assessment Question?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D5FC7-9E0A-45DA-84AD-011D87971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Are we compliant? </a:t>
            </a:r>
          </a:p>
          <a:p>
            <a:pPr lvl="1"/>
            <a:r>
              <a:rPr lang="en-US" dirty="0"/>
              <a:t>Often regulatory requirements of facility operations are posed in terms of radiation dose limits</a:t>
            </a:r>
          </a:p>
          <a:p>
            <a:pPr lvl="1"/>
            <a:endParaRPr lang="en-US" dirty="0"/>
          </a:p>
          <a:p>
            <a:r>
              <a:rPr lang="en-US" dirty="0"/>
              <a:t>Design requirements</a:t>
            </a:r>
          </a:p>
          <a:p>
            <a:pPr lvl="1"/>
            <a:r>
              <a:rPr lang="en-US" dirty="0"/>
              <a:t>How much material may be released and still meet the criteria? </a:t>
            </a:r>
          </a:p>
          <a:p>
            <a:pPr lvl="1"/>
            <a:endParaRPr lang="en-US" dirty="0"/>
          </a:p>
          <a:p>
            <a:r>
              <a:rPr lang="en-US" dirty="0"/>
              <a:t>Safety analyses</a:t>
            </a:r>
          </a:p>
          <a:p>
            <a:pPr lvl="1"/>
            <a:r>
              <a:rPr lang="en-US" dirty="0"/>
              <a:t>How much redundancy is necessary to prevent this event? </a:t>
            </a:r>
          </a:p>
          <a:p>
            <a:pPr lvl="1"/>
            <a:endParaRPr lang="en-US" dirty="0"/>
          </a:p>
          <a:p>
            <a:r>
              <a:rPr lang="en-US" dirty="0"/>
              <a:t>Accident Planning</a:t>
            </a:r>
          </a:p>
          <a:p>
            <a:pPr lvl="1"/>
            <a:r>
              <a:rPr lang="en-US" dirty="0"/>
              <a:t>How bad could this event be? </a:t>
            </a:r>
          </a:p>
        </p:txBody>
      </p:sp>
    </p:spTree>
    <p:extLst>
      <p:ext uri="{BB962C8B-B14F-4D97-AF65-F5344CB8AC3E}">
        <p14:creationId xmlns:p14="http://schemas.microsoft.com/office/powerpoint/2010/main" val="370638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8F345E-2382-41E4-ABE9-4A0BA7DF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BD3D6-10E4-4573-9F59-6EE490AAD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these questions can be answered through the analysis of a </a:t>
            </a:r>
            <a:r>
              <a:rPr lang="en-US" i="1" dirty="0"/>
              <a:t>scenario</a:t>
            </a:r>
            <a:r>
              <a:rPr lang="en-US" dirty="0"/>
              <a:t> that considers:</a:t>
            </a:r>
          </a:p>
          <a:p>
            <a:pPr lvl="1"/>
            <a:r>
              <a:rPr lang="en-US" sz="2400" dirty="0"/>
              <a:t>Radionuclides inventories</a:t>
            </a:r>
          </a:p>
          <a:p>
            <a:pPr lvl="1"/>
            <a:r>
              <a:rPr lang="en-US" sz="2400" dirty="0"/>
              <a:t>Radionuclide releases</a:t>
            </a:r>
          </a:p>
          <a:p>
            <a:pPr lvl="1"/>
            <a:r>
              <a:rPr lang="en-US" sz="2400" dirty="0"/>
              <a:t>Environmental transport</a:t>
            </a:r>
          </a:p>
          <a:p>
            <a:pPr lvl="1"/>
            <a:r>
              <a:rPr lang="en-US" sz="2400" dirty="0"/>
              <a:t>Environmental accumulation and dilution </a:t>
            </a:r>
          </a:p>
          <a:p>
            <a:pPr lvl="1"/>
            <a:r>
              <a:rPr lang="en-US" sz="2400" dirty="0"/>
              <a:t>Subsequent human exposure </a:t>
            </a:r>
          </a:p>
        </p:txBody>
      </p:sp>
    </p:spTree>
    <p:extLst>
      <p:ext uri="{BB962C8B-B14F-4D97-AF65-F5344CB8AC3E}">
        <p14:creationId xmlns:p14="http://schemas.microsoft.com/office/powerpoint/2010/main" val="160027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AE109-2660-41A0-8367-454CAFA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11C3C-2A6F-4589-B1E7-01C61788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sz="2250" dirty="0"/>
              <a:t>A </a:t>
            </a:r>
            <a:r>
              <a:rPr lang="en-US" sz="2250" i="1" dirty="0"/>
              <a:t>scenario</a:t>
            </a:r>
            <a:r>
              <a:rPr lang="en-US" sz="2250" dirty="0"/>
              <a:t> is a conceptual model that describes patterns of human activity, events, and processes that result in radiation exposure to people</a:t>
            </a:r>
          </a:p>
          <a:p>
            <a:endParaRPr lang="en-US" sz="2250" dirty="0"/>
          </a:p>
          <a:p>
            <a:r>
              <a:rPr lang="en-US" sz="2250" dirty="0"/>
              <a:t>GENII is designed to allow flexible application to most scenarios of interest in a regulatory setting at an appropriate level of detail</a:t>
            </a:r>
          </a:p>
        </p:txBody>
      </p:sp>
    </p:spTree>
    <p:extLst>
      <p:ext uri="{BB962C8B-B14F-4D97-AF65-F5344CB8AC3E}">
        <p14:creationId xmlns:p14="http://schemas.microsoft.com/office/powerpoint/2010/main" val="323526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7B62CB-E540-40BF-879F-F1141632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Scenarios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65E8D-B093-4F55-93B9-45E7C995D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Far-Field scenarios</a:t>
            </a:r>
          </a:p>
          <a:p>
            <a:pPr lvl="1"/>
            <a:r>
              <a:rPr lang="en-US" dirty="0"/>
              <a:t>Atmospheric transport (Acute or chronic)</a:t>
            </a:r>
          </a:p>
          <a:p>
            <a:pPr lvl="1"/>
            <a:r>
              <a:rPr lang="en-US" dirty="0"/>
              <a:t>Surface water transport (Acute or chronic)</a:t>
            </a:r>
          </a:p>
          <a:p>
            <a:endParaRPr lang="en-US" dirty="0"/>
          </a:p>
          <a:p>
            <a:r>
              <a:rPr lang="en-US" dirty="0"/>
              <a:t>Near-Field scenarios</a:t>
            </a:r>
          </a:p>
          <a:p>
            <a:pPr lvl="1"/>
            <a:r>
              <a:rPr lang="en-US" dirty="0"/>
              <a:t>Spills</a:t>
            </a:r>
          </a:p>
          <a:p>
            <a:pPr lvl="1"/>
            <a:r>
              <a:rPr lang="en-US" dirty="0"/>
              <a:t>Buried waste</a:t>
            </a:r>
          </a:p>
          <a:p>
            <a:pPr lvl="1"/>
            <a:r>
              <a:rPr lang="en-US" dirty="0"/>
              <a:t>Groundwater Use (Ground water transport modeling is NOT an explicit part of GENII)</a:t>
            </a:r>
          </a:p>
        </p:txBody>
      </p:sp>
    </p:spTree>
    <p:extLst>
      <p:ext uri="{BB962C8B-B14F-4D97-AF65-F5344CB8AC3E}">
        <p14:creationId xmlns:p14="http://schemas.microsoft.com/office/powerpoint/2010/main" val="74812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7E95E-C41D-4E01-989B-8392AC37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Radionuclide Source Terms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F31EF-CDA2-4156-84E6-A24B1BE22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7" b="1642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C15C0-408C-41E9-814A-8E5F961A9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GENII dose not calculate reactor inventories</a:t>
            </a:r>
          </a:p>
          <a:p>
            <a:r>
              <a:rPr lang="en-US" sz="1600" dirty="0"/>
              <a:t>Input is flexible; chain decay progeny grow 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D3602-95E4-452A-B3F1-61C4800AFA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6484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E7A4BB3-E848-5A44-82DF-322201952CD8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68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4E14B5-460F-44DA-8DB3-3AF64DDF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Atmospheric Transport Models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7E490C4-6C2B-4142-8333-0C85623F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9" b="1692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A21EC-5AF0-450D-A58A-A9917952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numCol="2" anchor="ctr">
            <a:normAutofit/>
          </a:bodyPr>
          <a:lstStyle/>
          <a:p>
            <a:r>
              <a:rPr lang="en-US" sz="1600" dirty="0"/>
              <a:t>Chronic Plume</a:t>
            </a:r>
          </a:p>
          <a:p>
            <a:r>
              <a:rPr lang="en-US" sz="1600" dirty="0"/>
              <a:t>Acute Plume</a:t>
            </a:r>
          </a:p>
          <a:p>
            <a:r>
              <a:rPr lang="en-US" sz="1600" dirty="0"/>
              <a:t>Acute 95</a:t>
            </a:r>
            <a:r>
              <a:rPr lang="en-US" sz="1600" baseline="30000" dirty="0"/>
              <a:t>th</a:t>
            </a:r>
            <a:r>
              <a:rPr lang="en-US" sz="1600" dirty="0"/>
              <a:t> Percentile Plume</a:t>
            </a:r>
          </a:p>
          <a:p>
            <a:r>
              <a:rPr lang="en-US" sz="1600" dirty="0"/>
              <a:t>Chronic Puff</a:t>
            </a:r>
          </a:p>
          <a:p>
            <a:r>
              <a:rPr lang="en-US" sz="1600" dirty="0"/>
              <a:t>Acute Puff</a:t>
            </a:r>
          </a:p>
          <a:p>
            <a:r>
              <a:rPr lang="en-US" sz="1600" dirty="0"/>
              <a:t>Chronic X/Q</a:t>
            </a:r>
          </a:p>
          <a:p>
            <a:r>
              <a:rPr lang="en-US" sz="1600" dirty="0"/>
              <a:t>Acute X/Q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E6890-C4F6-44B7-BBD7-0039CEBA60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6484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E7A4BB3-E848-5A44-82DF-322201952CD8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9071de-f1d9-4b23-83dd-08b1335a1407">
      <Terms xmlns="http://schemas.microsoft.com/office/infopath/2007/PartnerControls"/>
    </lcf76f155ced4ddcb4097134ff3c332f>
    <TaxCatchAll xmlns="389bf431-880a-4b72-abca-ccf1bbc5d2b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3" ma:contentTypeDescription="Create a new document." ma:contentTypeScope="" ma:versionID="815590bd968ffa7419a1900d67668c43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1eff1433509e5a9f569931aa1125b6a7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CBB79C-9D91-4365-AB65-DD1D59D5AB76}"/>
</file>

<file path=customXml/itemProps2.xml><?xml version="1.0" encoding="utf-8"?>
<ds:datastoreItem xmlns:ds="http://schemas.openxmlformats.org/officeDocument/2006/customXml" ds:itemID="{60D2171D-4755-4685-B56E-67383C9A4220}">
  <ds:schemaRefs>
    <ds:schemaRef ds:uri="http://schemas.microsoft.com/office/2006/metadata/properties"/>
    <ds:schemaRef ds:uri="http://schemas.microsoft.com/office/infopath/2007/PartnerControls"/>
    <ds:schemaRef ds:uri="5aa91b91-1b5c-47ee-93a7-b2620ed781e0"/>
  </ds:schemaRefs>
</ds:datastoreItem>
</file>

<file path=customXml/itemProps3.xml><?xml version="1.0" encoding="utf-8"?>
<ds:datastoreItem xmlns:ds="http://schemas.openxmlformats.org/officeDocument/2006/customXml" ds:itemID="{80C6AAE7-EE40-4E90-9B97-BD3547731BB5}"/>
</file>

<file path=customXml/itemProps4.xml><?xml version="1.0" encoding="utf-8"?>
<ds:datastoreItem xmlns:ds="http://schemas.openxmlformats.org/officeDocument/2006/customXml" ds:itemID="{CBF4F367-95FD-4299-9AB1-0E6609ACDF0C}"/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931</Words>
  <Application>Microsoft Office PowerPoint</Application>
  <PresentationFormat>On-screen Show (4:3)</PresentationFormat>
  <Paragraphs>185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</vt:lpstr>
      <vt:lpstr>Wingdings</vt:lpstr>
      <vt:lpstr>Office Theme</vt:lpstr>
      <vt:lpstr>GENII Training for Novice Users </vt:lpstr>
      <vt:lpstr>Outline</vt:lpstr>
      <vt:lpstr>GENII</vt:lpstr>
      <vt:lpstr>What is the Assessment Question?</vt:lpstr>
      <vt:lpstr>Scenario Analysis</vt:lpstr>
      <vt:lpstr>Scenarios</vt:lpstr>
      <vt:lpstr>Types of Scenarios</vt:lpstr>
      <vt:lpstr>Radionuclide Source Terms</vt:lpstr>
      <vt:lpstr>Atmospheric Transport Models </vt:lpstr>
      <vt:lpstr>Surface Water Models</vt:lpstr>
      <vt:lpstr>Accumulation/Exposure Models</vt:lpstr>
      <vt:lpstr>Biotic Transport and Exposure</vt:lpstr>
      <vt:lpstr>Human Intrusion </vt:lpstr>
      <vt:lpstr>Human Exposure Pathways </vt:lpstr>
      <vt:lpstr>Human Exposure Pathways – Ingestion </vt:lpstr>
      <vt:lpstr>Acute-Deposition Food Pathways</vt:lpstr>
      <vt:lpstr>Human Exposure</vt:lpstr>
      <vt:lpstr>External Exposure – Doses </vt:lpstr>
      <vt:lpstr>Internal Exposure - Doses</vt:lpstr>
      <vt:lpstr>Risk Calculations – FGR 13</vt:lpstr>
      <vt:lpstr>Uncertainty Analysis </vt:lpstr>
      <vt:lpstr>Example 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GENII Training for Novice Users </dc:title>
  <dc:creator>Condon, Caitlin A</dc:creator>
  <cp:lastModifiedBy>Condon, Caitlin A</cp:lastModifiedBy>
  <cp:revision>1</cp:revision>
  <dcterms:created xsi:type="dcterms:W3CDTF">2020-10-14T22:13:24Z</dcterms:created>
  <dcterms:modified xsi:type="dcterms:W3CDTF">2023-10-25T14:08:53Z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0x0101004E34D12BCFAC0240A20826305D23CE28</vt:lpwstr>
  </property>
  <property fmtid="{D5CDD505-2E9C-101B-9397-08002B2CF9AE}" pid="3" name="_dlc_DocIdItemGuid">
    <vt:lpwstr>9faab35f-5540-4cbb-8da1-01d6ac09cc21</vt:lpwstr>
  </property>
  <property fmtid="{D5CDD505-2E9C-101B-9397-08002B2CF9AE}" pid="4" name="MediaServiceImageTags">
    <vt:lpwstr/>
  </property>
</Properties>
</file>