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985" r:id="rId2"/>
    <p:sldId id="2993" r:id="rId3"/>
    <p:sldId id="397" r:id="rId4"/>
    <p:sldId id="398" r:id="rId5"/>
    <p:sldId id="980" r:id="rId6"/>
    <p:sldId id="992" r:id="rId7"/>
    <p:sldId id="1544" r:id="rId8"/>
    <p:sldId id="2973" r:id="rId9"/>
    <p:sldId id="568" r:id="rId10"/>
    <p:sldId id="270" r:id="rId11"/>
    <p:sldId id="2994" r:id="rId12"/>
    <p:sldId id="2992" r:id="rId13"/>
    <p:sldId id="989" r:id="rId14"/>
    <p:sldId id="2988" r:id="rId15"/>
    <p:sldId id="2987" r:id="rId16"/>
    <p:sldId id="2974" r:id="rId17"/>
    <p:sldId id="2975" r:id="rId18"/>
    <p:sldId id="2976" r:id="rId19"/>
    <p:sldId id="2977" r:id="rId20"/>
    <p:sldId id="2995" r:id="rId21"/>
    <p:sldId id="2978" r:id="rId22"/>
    <p:sldId id="1543" r:id="rId23"/>
    <p:sldId id="2979" r:id="rId24"/>
    <p:sldId id="2985" r:id="rId25"/>
    <p:sldId id="2986" r:id="rId26"/>
    <p:sldId id="2980" r:id="rId27"/>
    <p:sldId id="2996" r:id="rId28"/>
    <p:sldId id="2989" r:id="rId29"/>
    <p:sldId id="1516" r:id="rId30"/>
    <p:sldId id="2990" r:id="rId31"/>
    <p:sldId id="1527" r:id="rId32"/>
    <p:sldId id="29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33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64EDB-2E9E-804E-A018-5F4E666FCF25}" v="841" dt="2023-10-17T18:51:57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/>
    <p:restoredTop sz="95595"/>
  </p:normalViewPr>
  <p:slideViewPr>
    <p:cSldViewPr snapToGrid="0">
      <p:cViewPr varScale="1">
        <p:scale>
          <a:sx n="86" d="100"/>
          <a:sy n="86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tt, David (NIH/NIAID) [E]" userId="e1edb572-8d12-4409-8a41-8b52a4d936f4" providerId="ADAL" clId="{C0A64EDB-2E9E-804E-A018-5F4E666FCF25}"/>
    <pc:docChg chg="undo redo custSel addSld delSld modSld sldOrd">
      <pc:chgData name="Cassatt, David (NIH/NIAID) [E]" userId="e1edb572-8d12-4409-8a41-8b52a4d936f4" providerId="ADAL" clId="{C0A64EDB-2E9E-804E-A018-5F4E666FCF25}" dt="2023-10-17T18:57:05.581" v="8015" actId="20577"/>
      <pc:docMkLst>
        <pc:docMk/>
      </pc:docMkLst>
      <pc:sldChg chg="del">
        <pc:chgData name="Cassatt, David (NIH/NIAID) [E]" userId="e1edb572-8d12-4409-8a41-8b52a4d936f4" providerId="ADAL" clId="{C0A64EDB-2E9E-804E-A018-5F4E666FCF25}" dt="2023-10-07T15:22:20.671" v="4976" actId="2696"/>
        <pc:sldMkLst>
          <pc:docMk/>
          <pc:sldMk cId="668163587" sldId="267"/>
        </pc:sldMkLst>
      </pc:sldChg>
      <pc:sldChg chg="addSp delSp modSp add mod modAnim">
        <pc:chgData name="Cassatt, David (NIH/NIAID) [E]" userId="e1edb572-8d12-4409-8a41-8b52a4d936f4" providerId="ADAL" clId="{C0A64EDB-2E9E-804E-A018-5F4E666FCF25}" dt="2023-10-08T18:32:02.352" v="5017"/>
        <pc:sldMkLst>
          <pc:docMk/>
          <pc:sldMk cId="4022392797" sldId="270"/>
        </pc:sldMkLst>
        <pc:spChg chg="add mod">
          <ac:chgData name="Cassatt, David (NIH/NIAID) [E]" userId="e1edb572-8d12-4409-8a41-8b52a4d936f4" providerId="ADAL" clId="{C0A64EDB-2E9E-804E-A018-5F4E666FCF25}" dt="2023-10-08T18:26:38.812" v="4998" actId="20577"/>
          <ac:spMkLst>
            <pc:docMk/>
            <pc:sldMk cId="4022392797" sldId="270"/>
            <ac:spMk id="8" creationId="{B905663B-90B6-45EE-E99E-A11D14C324C3}"/>
          </ac:spMkLst>
        </pc:spChg>
        <pc:spChg chg="mod">
          <ac:chgData name="Cassatt, David (NIH/NIAID) [E]" userId="e1edb572-8d12-4409-8a41-8b52a4d936f4" providerId="ADAL" clId="{C0A64EDB-2E9E-804E-A018-5F4E666FCF25}" dt="2023-10-08T18:26:46.137" v="4999" actId="1076"/>
          <ac:spMkLst>
            <pc:docMk/>
            <pc:sldMk cId="4022392797" sldId="270"/>
            <ac:spMk id="17" creationId="{6ECEC773-9BEF-AF19-FC5D-9D7AD700DA49}"/>
          </ac:spMkLst>
        </pc:spChg>
        <pc:grpChg chg="mod">
          <ac:chgData name="Cassatt, David (NIH/NIAID) [E]" userId="e1edb572-8d12-4409-8a41-8b52a4d936f4" providerId="ADAL" clId="{C0A64EDB-2E9E-804E-A018-5F4E666FCF25}" dt="2023-10-08T18:25:57.383" v="4989" actId="1076"/>
          <ac:grpSpMkLst>
            <pc:docMk/>
            <pc:sldMk cId="4022392797" sldId="270"/>
            <ac:grpSpMk id="5" creationId="{CAB6198D-0438-3445-95A5-8046A9AEB03D}"/>
          </ac:grpSpMkLst>
        </pc:grpChg>
        <pc:grpChg chg="mod">
          <ac:chgData name="Cassatt, David (NIH/NIAID) [E]" userId="e1edb572-8d12-4409-8a41-8b52a4d936f4" providerId="ADAL" clId="{C0A64EDB-2E9E-804E-A018-5F4E666FCF25}" dt="2023-10-08T18:25:36.553" v="4987" actId="1076"/>
          <ac:grpSpMkLst>
            <pc:docMk/>
            <pc:sldMk cId="4022392797" sldId="270"/>
            <ac:grpSpMk id="10" creationId="{DFA641FB-1814-7ABF-6B27-C5A85CB64694}"/>
          </ac:grpSpMkLst>
        </pc:grpChg>
        <pc:grpChg chg="mod">
          <ac:chgData name="Cassatt, David (NIH/NIAID) [E]" userId="e1edb572-8d12-4409-8a41-8b52a4d936f4" providerId="ADAL" clId="{C0A64EDB-2E9E-804E-A018-5F4E666FCF25}" dt="2023-10-08T18:26:10.383" v="4991" actId="1076"/>
          <ac:grpSpMkLst>
            <pc:docMk/>
            <pc:sldMk cId="4022392797" sldId="270"/>
            <ac:grpSpMk id="14" creationId="{453B7BDE-C3A0-ABD6-75DE-82E558B4F51B}"/>
          </ac:grpSpMkLst>
        </pc:grpChg>
        <pc:picChg chg="add mod">
          <ac:chgData name="Cassatt, David (NIH/NIAID) [E]" userId="e1edb572-8d12-4409-8a41-8b52a4d936f4" providerId="ADAL" clId="{C0A64EDB-2E9E-804E-A018-5F4E666FCF25}" dt="2023-10-08T18:31:48.096" v="5015" actId="1076"/>
          <ac:picMkLst>
            <pc:docMk/>
            <pc:sldMk cId="4022392797" sldId="270"/>
            <ac:picMk id="3" creationId="{73B1C613-C4E8-CDD7-8463-CBD5264ACCE9}"/>
          </ac:picMkLst>
        </pc:picChg>
        <pc:picChg chg="del">
          <ac:chgData name="Cassatt, David (NIH/NIAID) [E]" userId="e1edb572-8d12-4409-8a41-8b52a4d936f4" providerId="ADAL" clId="{C0A64EDB-2E9E-804E-A018-5F4E666FCF25}" dt="2023-10-08T18:25:08.786" v="4985" actId="478"/>
          <ac:picMkLst>
            <pc:docMk/>
            <pc:sldMk cId="4022392797" sldId="270"/>
            <ac:picMk id="1026" creationId="{8BD248A9-C606-9066-B80F-0EC3D2D37BC2}"/>
          </ac:picMkLst>
        </pc:picChg>
        <pc:picChg chg="add mod">
          <ac:chgData name="Cassatt, David (NIH/NIAID) [E]" userId="e1edb572-8d12-4409-8a41-8b52a4d936f4" providerId="ADAL" clId="{C0A64EDB-2E9E-804E-A018-5F4E666FCF25}" dt="2023-10-08T18:31:53.980" v="5016" actId="14100"/>
          <ac:picMkLst>
            <pc:docMk/>
            <pc:sldMk cId="4022392797" sldId="270"/>
            <ac:picMk id="7170" creationId="{C0B2715A-B5D7-8B12-2505-7696A62B8DD1}"/>
          </ac:picMkLst>
        </pc:picChg>
      </pc:sldChg>
      <pc:sldChg chg="del">
        <pc:chgData name="Cassatt, David (NIH/NIAID) [E]" userId="e1edb572-8d12-4409-8a41-8b52a4d936f4" providerId="ADAL" clId="{C0A64EDB-2E9E-804E-A018-5F4E666FCF25}" dt="2023-10-07T15:21:59.989" v="4970" actId="2696"/>
        <pc:sldMkLst>
          <pc:docMk/>
          <pc:sldMk cId="3543694599" sldId="318"/>
        </pc:sldMkLst>
      </pc:sldChg>
      <pc:sldChg chg="modSp">
        <pc:chgData name="Cassatt, David (NIH/NIAID) [E]" userId="e1edb572-8d12-4409-8a41-8b52a4d936f4" providerId="ADAL" clId="{C0A64EDB-2E9E-804E-A018-5F4E666FCF25}" dt="2023-10-09T16:57:08.559" v="5622" actId="113"/>
        <pc:sldMkLst>
          <pc:docMk/>
          <pc:sldMk cId="1034880984" sldId="397"/>
        </pc:sldMkLst>
        <pc:spChg chg="mod">
          <ac:chgData name="Cassatt, David (NIH/NIAID) [E]" userId="e1edb572-8d12-4409-8a41-8b52a4d936f4" providerId="ADAL" clId="{C0A64EDB-2E9E-804E-A018-5F4E666FCF25}" dt="2023-10-09T16:57:08.559" v="5622" actId="113"/>
          <ac:spMkLst>
            <pc:docMk/>
            <pc:sldMk cId="1034880984" sldId="397"/>
            <ac:spMk id="3" creationId="{00000000-0000-0000-0000-000000000000}"/>
          </ac:spMkLst>
        </pc:spChg>
      </pc:sldChg>
      <pc:sldChg chg="addSp delSp modSp mod ord delAnim modAnim modNotesTx">
        <pc:chgData name="Cassatt, David (NIH/NIAID) [E]" userId="e1edb572-8d12-4409-8a41-8b52a4d936f4" providerId="ADAL" clId="{C0A64EDB-2E9E-804E-A018-5F4E666FCF25}" dt="2023-10-17T18:57:05.581" v="8015" actId="20577"/>
        <pc:sldMkLst>
          <pc:docMk/>
          <pc:sldMk cId="1861537942" sldId="398"/>
        </pc:sldMkLst>
        <pc:spChg chg="add mod">
          <ac:chgData name="Cassatt, David (NIH/NIAID) [E]" userId="e1edb572-8d12-4409-8a41-8b52a4d936f4" providerId="ADAL" clId="{C0A64EDB-2E9E-804E-A018-5F4E666FCF25}" dt="2023-10-17T18:41:55.700" v="7986" actId="20577"/>
          <ac:spMkLst>
            <pc:docMk/>
            <pc:sldMk cId="1861537942" sldId="398"/>
            <ac:spMk id="5" creationId="{A98F2734-7D64-9197-1AED-2A69D0824EC1}"/>
          </ac:spMkLst>
        </pc:spChg>
        <pc:spChg chg="mod">
          <ac:chgData name="Cassatt, David (NIH/NIAID) [E]" userId="e1edb572-8d12-4409-8a41-8b52a4d936f4" providerId="ADAL" clId="{C0A64EDB-2E9E-804E-A018-5F4E666FCF25}" dt="2023-10-12T16:50:44.867" v="6800" actId="20577"/>
          <ac:spMkLst>
            <pc:docMk/>
            <pc:sldMk cId="1861537942" sldId="398"/>
            <ac:spMk id="6" creationId="{1F3A9E80-4312-6E42-9F03-5E0BBCAB8C7D}"/>
          </ac:spMkLst>
        </pc:spChg>
        <pc:spChg chg="add mod">
          <ac:chgData name="Cassatt, David (NIH/NIAID) [E]" userId="e1edb572-8d12-4409-8a41-8b52a4d936f4" providerId="ADAL" clId="{C0A64EDB-2E9E-804E-A018-5F4E666FCF25}" dt="2023-10-17T18:38:23.559" v="7949" actId="1035"/>
          <ac:spMkLst>
            <pc:docMk/>
            <pc:sldMk cId="1861537942" sldId="398"/>
            <ac:spMk id="10" creationId="{2B1BEF2A-8419-D98F-97BE-7BEC44F7EEBF}"/>
          </ac:spMkLst>
        </pc:spChg>
        <pc:spChg chg="mod">
          <ac:chgData name="Cassatt, David (NIH/NIAID) [E]" userId="e1edb572-8d12-4409-8a41-8b52a4d936f4" providerId="ADAL" clId="{C0A64EDB-2E9E-804E-A018-5F4E666FCF25}" dt="2023-10-09T16:57:52.689" v="5625" actId="20577"/>
          <ac:spMkLst>
            <pc:docMk/>
            <pc:sldMk cId="1861537942" sldId="398"/>
            <ac:spMk id="24" creationId="{411169C6-CE4F-EE42-B488-E035855D22F5}"/>
          </ac:spMkLst>
        </pc:spChg>
        <pc:spChg chg="mod">
          <ac:chgData name="Cassatt, David (NIH/NIAID) [E]" userId="e1edb572-8d12-4409-8a41-8b52a4d936f4" providerId="ADAL" clId="{C0A64EDB-2E9E-804E-A018-5F4E666FCF25}" dt="2023-10-17T18:38:23.559" v="7949" actId="1035"/>
          <ac:spMkLst>
            <pc:docMk/>
            <pc:sldMk cId="1861537942" sldId="398"/>
            <ac:spMk id="28" creationId="{53847CD3-DA2C-1945-BF77-66036B7547CD}"/>
          </ac:spMkLst>
        </pc:spChg>
        <pc:picChg chg="del">
          <ac:chgData name="Cassatt, David (NIH/NIAID) [E]" userId="e1edb572-8d12-4409-8a41-8b52a4d936f4" providerId="ADAL" clId="{C0A64EDB-2E9E-804E-A018-5F4E666FCF25}" dt="2023-10-12T16:48:55.291" v="6751" actId="478"/>
          <ac:picMkLst>
            <pc:docMk/>
            <pc:sldMk cId="1861537942" sldId="398"/>
            <ac:picMk id="5" creationId="{62591E88-737B-4968-AE30-427BF69BDAC1}"/>
          </ac:picMkLst>
        </pc:picChg>
      </pc:sldChg>
      <pc:sldChg chg="del">
        <pc:chgData name="Cassatt, David (NIH/NIAID) [E]" userId="e1edb572-8d12-4409-8a41-8b52a4d936f4" providerId="ADAL" clId="{C0A64EDB-2E9E-804E-A018-5F4E666FCF25}" dt="2023-10-04T17:48:30.329" v="1463" actId="2696"/>
        <pc:sldMkLst>
          <pc:docMk/>
          <pc:sldMk cId="993577027" sldId="560"/>
        </pc:sldMkLst>
      </pc:sldChg>
      <pc:sldChg chg="del">
        <pc:chgData name="Cassatt, David (NIH/NIAID) [E]" userId="e1edb572-8d12-4409-8a41-8b52a4d936f4" providerId="ADAL" clId="{C0A64EDB-2E9E-804E-A018-5F4E666FCF25}" dt="2023-10-08T19:06:20.770" v="5601" actId="2696"/>
        <pc:sldMkLst>
          <pc:docMk/>
          <pc:sldMk cId="2523347265" sldId="561"/>
        </pc:sldMkLst>
      </pc:sldChg>
      <pc:sldChg chg="del">
        <pc:chgData name="Cassatt, David (NIH/NIAID) [E]" userId="e1edb572-8d12-4409-8a41-8b52a4d936f4" providerId="ADAL" clId="{C0A64EDB-2E9E-804E-A018-5F4E666FCF25}" dt="2023-10-07T15:23:20.317" v="4979" actId="2696"/>
        <pc:sldMkLst>
          <pc:docMk/>
          <pc:sldMk cId="387957432" sldId="568"/>
        </pc:sldMkLst>
      </pc:sldChg>
      <pc:sldChg chg="add">
        <pc:chgData name="Cassatt, David (NIH/NIAID) [E]" userId="e1edb572-8d12-4409-8a41-8b52a4d936f4" providerId="ADAL" clId="{C0A64EDB-2E9E-804E-A018-5F4E666FCF25}" dt="2023-10-07T15:23:28.045" v="4980"/>
        <pc:sldMkLst>
          <pc:docMk/>
          <pc:sldMk cId="1417679349" sldId="568"/>
        </pc:sldMkLst>
      </pc:sldChg>
      <pc:sldChg chg="del">
        <pc:chgData name="Cassatt, David (NIH/NIAID) [E]" userId="e1edb572-8d12-4409-8a41-8b52a4d936f4" providerId="ADAL" clId="{C0A64EDB-2E9E-804E-A018-5F4E666FCF25}" dt="2023-10-07T15:22:08.286" v="4972" actId="2696"/>
        <pc:sldMkLst>
          <pc:docMk/>
          <pc:sldMk cId="3684623710" sldId="578"/>
        </pc:sldMkLst>
      </pc:sldChg>
      <pc:sldChg chg="del">
        <pc:chgData name="Cassatt, David (NIH/NIAID) [E]" userId="e1edb572-8d12-4409-8a41-8b52a4d936f4" providerId="ADAL" clId="{C0A64EDB-2E9E-804E-A018-5F4E666FCF25}" dt="2023-10-07T15:22:14.225" v="4974" actId="2696"/>
        <pc:sldMkLst>
          <pc:docMk/>
          <pc:sldMk cId="2546003948" sldId="684"/>
        </pc:sldMkLst>
      </pc:sldChg>
      <pc:sldChg chg="addSp modSp mod ord delAnim modAnim">
        <pc:chgData name="Cassatt, David (NIH/NIAID) [E]" userId="e1edb572-8d12-4409-8a41-8b52a4d936f4" providerId="ADAL" clId="{C0A64EDB-2E9E-804E-A018-5F4E666FCF25}" dt="2023-10-04T16:58:45.954" v="940"/>
        <pc:sldMkLst>
          <pc:docMk/>
          <pc:sldMk cId="1370380032" sldId="980"/>
        </pc:sldMkLst>
        <pc:spChg chg="add mod">
          <ac:chgData name="Cassatt, David (NIH/NIAID) [E]" userId="e1edb572-8d12-4409-8a41-8b52a4d936f4" providerId="ADAL" clId="{C0A64EDB-2E9E-804E-A018-5F4E666FCF25}" dt="2023-10-04T16:55:45.245" v="931" actId="1036"/>
          <ac:spMkLst>
            <pc:docMk/>
            <pc:sldMk cId="1370380032" sldId="980"/>
            <ac:spMk id="3" creationId="{E3808E08-9EC1-6F09-1C98-F7E09E87687B}"/>
          </ac:spMkLst>
        </pc:spChg>
        <pc:spChg chg="mod">
          <ac:chgData name="Cassatt, David (NIH/NIAID) [E]" userId="e1edb572-8d12-4409-8a41-8b52a4d936f4" providerId="ADAL" clId="{C0A64EDB-2E9E-804E-A018-5F4E666FCF25}" dt="2023-10-04T16:52:11.781" v="842" actId="1036"/>
          <ac:spMkLst>
            <pc:docMk/>
            <pc:sldMk cId="1370380032" sldId="980"/>
            <ac:spMk id="5" creationId="{62E7B6A6-D521-B3A1-E757-4B567321C990}"/>
          </ac:spMkLst>
        </pc:spChg>
        <pc:spChg chg="add mod">
          <ac:chgData name="Cassatt, David (NIH/NIAID) [E]" userId="e1edb572-8d12-4409-8a41-8b52a4d936f4" providerId="ADAL" clId="{C0A64EDB-2E9E-804E-A018-5F4E666FCF25}" dt="2023-10-04T16:54:59.358" v="926" actId="1076"/>
          <ac:spMkLst>
            <pc:docMk/>
            <pc:sldMk cId="1370380032" sldId="980"/>
            <ac:spMk id="6" creationId="{871251AA-DAFC-2E4E-D033-1B66F7B5D13B}"/>
          </ac:spMkLst>
        </pc:spChg>
        <pc:spChg chg="mod">
          <ac:chgData name="Cassatt, David (NIH/NIAID) [E]" userId="e1edb572-8d12-4409-8a41-8b52a4d936f4" providerId="ADAL" clId="{C0A64EDB-2E9E-804E-A018-5F4E666FCF25}" dt="2023-10-04T16:51:34.972" v="812" actId="20577"/>
          <ac:spMkLst>
            <pc:docMk/>
            <pc:sldMk cId="1370380032" sldId="980"/>
            <ac:spMk id="11" creationId="{186EAC87-BABF-4F61-F322-2DAE645BB5DC}"/>
          </ac:spMkLst>
        </pc:spChg>
        <pc:spChg chg="mod">
          <ac:chgData name="Cassatt, David (NIH/NIAID) [E]" userId="e1edb572-8d12-4409-8a41-8b52a4d936f4" providerId="ADAL" clId="{C0A64EDB-2E9E-804E-A018-5F4E666FCF25}" dt="2023-10-04T16:54:15.078" v="903" actId="1036"/>
          <ac:spMkLst>
            <pc:docMk/>
            <pc:sldMk cId="1370380032" sldId="980"/>
            <ac:spMk id="12" creationId="{BB2448EC-CE46-48E7-30CD-386AADD337F0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3" creationId="{F2A22C38-62CC-2AD5-CE50-20BE8602FC1D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4" creationId="{A33B491C-348C-65BD-3F00-14F6CDFED09A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5" creationId="{33975BDE-36F3-796B-56CF-5129A3E1E603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6" creationId="{3D98EF35-7353-C873-A593-844BCCF535CA}"/>
          </ac:spMkLst>
        </pc:spChg>
        <pc:grpChg chg="mod">
          <ac:chgData name="Cassatt, David (NIH/NIAID) [E]" userId="e1edb572-8d12-4409-8a41-8b52a4d936f4" providerId="ADAL" clId="{C0A64EDB-2E9E-804E-A018-5F4E666FCF25}" dt="2023-10-04T16:54:27.558" v="922" actId="1036"/>
          <ac:grpSpMkLst>
            <pc:docMk/>
            <pc:sldMk cId="1370380032" sldId="980"/>
            <ac:grpSpMk id="7" creationId="{70DFF1E7-2EC8-4E61-80C7-6CD920C04E82}"/>
          </ac:grpSpMkLst>
        </pc:grpChg>
        <pc:grpChg chg="add">
          <ac:chgData name="Cassatt, David (NIH/NIAID) [E]" userId="e1edb572-8d12-4409-8a41-8b52a4d936f4" providerId="ADAL" clId="{C0A64EDB-2E9E-804E-A018-5F4E666FCF25}" dt="2023-10-04T16:57:12.170" v="934" actId="164"/>
          <ac:grpSpMkLst>
            <pc:docMk/>
            <pc:sldMk cId="1370380032" sldId="980"/>
            <ac:grpSpMk id="23" creationId="{84D84660-384B-2B28-E8A5-921DBAB563E4}"/>
          </ac:grpSpMkLst>
        </pc:grpChg>
        <pc:grpChg chg="add">
          <ac:chgData name="Cassatt, David (NIH/NIAID) [E]" userId="e1edb572-8d12-4409-8a41-8b52a4d936f4" providerId="ADAL" clId="{C0A64EDB-2E9E-804E-A018-5F4E666FCF25}" dt="2023-10-04T16:58:10.228" v="935" actId="164"/>
          <ac:grpSpMkLst>
            <pc:docMk/>
            <pc:sldMk cId="1370380032" sldId="980"/>
            <ac:grpSpMk id="24" creationId="{0A18B99B-DF52-F785-5D2A-797505F11A94}"/>
          </ac:grpSpMkLst>
        </pc:grpChg>
        <pc:cxnChg chg="add mod">
          <ac:chgData name="Cassatt, David (NIH/NIAID) [E]" userId="e1edb572-8d12-4409-8a41-8b52a4d936f4" providerId="ADAL" clId="{C0A64EDB-2E9E-804E-A018-5F4E666FCF25}" dt="2023-10-04T16:55:45.245" v="931" actId="1036"/>
          <ac:cxnSpMkLst>
            <pc:docMk/>
            <pc:sldMk cId="1370380032" sldId="980"/>
            <ac:cxnSpMk id="4" creationId="{126C6E1B-F36B-DAC8-9992-387926BA2339}"/>
          </ac:cxnSpMkLst>
        </pc:cxnChg>
        <pc:cxnChg chg="add mod">
          <ac:chgData name="Cassatt, David (NIH/NIAID) [E]" userId="e1edb572-8d12-4409-8a41-8b52a4d936f4" providerId="ADAL" clId="{C0A64EDB-2E9E-804E-A018-5F4E666FCF25}" dt="2023-10-04T16:54:52.284" v="925" actId="14100"/>
          <ac:cxnSpMkLst>
            <pc:docMk/>
            <pc:sldMk cId="1370380032" sldId="980"/>
            <ac:cxnSpMk id="17" creationId="{0FB2237A-0610-1856-CFB3-78B333B86349}"/>
          </ac:cxnSpMkLst>
        </pc:cxnChg>
      </pc:sldChg>
      <pc:sldChg chg="del">
        <pc:chgData name="Cassatt, David (NIH/NIAID) [E]" userId="e1edb572-8d12-4409-8a41-8b52a4d936f4" providerId="ADAL" clId="{C0A64EDB-2E9E-804E-A018-5F4E666FCF25}" dt="2023-10-07T15:23:20.317" v="4979" actId="2696"/>
        <pc:sldMkLst>
          <pc:docMk/>
          <pc:sldMk cId="354179268" sldId="982"/>
        </pc:sldMkLst>
      </pc:sldChg>
      <pc:sldChg chg="add del ord">
        <pc:chgData name="Cassatt, David (NIH/NIAID) [E]" userId="e1edb572-8d12-4409-8a41-8b52a4d936f4" providerId="ADAL" clId="{C0A64EDB-2E9E-804E-A018-5F4E666FCF25}" dt="2023-10-10T15:52:07.125" v="6734" actId="2696"/>
        <pc:sldMkLst>
          <pc:docMk/>
          <pc:sldMk cId="4216395419" sldId="982"/>
        </pc:sldMkLst>
      </pc:sldChg>
      <pc:sldChg chg="del">
        <pc:chgData name="Cassatt, David (NIH/NIAID) [E]" userId="e1edb572-8d12-4409-8a41-8b52a4d936f4" providerId="ADAL" clId="{C0A64EDB-2E9E-804E-A018-5F4E666FCF25}" dt="2023-10-07T15:22:17.208" v="4975" actId="2696"/>
        <pc:sldMkLst>
          <pc:docMk/>
          <pc:sldMk cId="1451431646" sldId="983"/>
        </pc:sldMkLst>
      </pc:sldChg>
      <pc:sldChg chg="modSp mod">
        <pc:chgData name="Cassatt, David (NIH/NIAID) [E]" userId="e1edb572-8d12-4409-8a41-8b52a4d936f4" providerId="ADAL" clId="{C0A64EDB-2E9E-804E-A018-5F4E666FCF25}" dt="2023-10-13T18:48:22.749" v="7813" actId="20577"/>
        <pc:sldMkLst>
          <pc:docMk/>
          <pc:sldMk cId="2637817781" sldId="985"/>
        </pc:sldMkLst>
        <pc:spChg chg="mod">
          <ac:chgData name="Cassatt, David (NIH/NIAID) [E]" userId="e1edb572-8d12-4409-8a41-8b52a4d936f4" providerId="ADAL" clId="{C0A64EDB-2E9E-804E-A018-5F4E666FCF25}" dt="2023-10-04T13:57:06.758" v="118" actId="20577"/>
          <ac:spMkLst>
            <pc:docMk/>
            <pc:sldMk cId="2637817781" sldId="985"/>
            <ac:spMk id="2" creationId="{AB8EE59F-1FF3-6B3C-66B4-1B7F0AB20462}"/>
          </ac:spMkLst>
        </pc:spChg>
        <pc:spChg chg="mod">
          <ac:chgData name="Cassatt, David (NIH/NIAID) [E]" userId="e1edb572-8d12-4409-8a41-8b52a4d936f4" providerId="ADAL" clId="{C0A64EDB-2E9E-804E-A018-5F4E666FCF25}" dt="2023-10-10T11:17:52.472" v="6355" actId="20577"/>
          <ac:spMkLst>
            <pc:docMk/>
            <pc:sldMk cId="2637817781" sldId="985"/>
            <ac:spMk id="4" creationId="{C7D2F79B-32BE-F3D3-6EED-CA5DA36CC717}"/>
          </ac:spMkLst>
        </pc:spChg>
        <pc:spChg chg="mod">
          <ac:chgData name="Cassatt, David (NIH/NIAID) [E]" userId="e1edb572-8d12-4409-8a41-8b52a4d936f4" providerId="ADAL" clId="{C0A64EDB-2E9E-804E-A018-5F4E666FCF25}" dt="2023-10-04T13:58:14.518" v="162" actId="20577"/>
          <ac:spMkLst>
            <pc:docMk/>
            <pc:sldMk cId="2637817781" sldId="985"/>
            <ac:spMk id="5" creationId="{496E998A-BC49-ADE3-D402-9D45A8BBC7A1}"/>
          </ac:spMkLst>
        </pc:spChg>
        <pc:spChg chg="mod">
          <ac:chgData name="Cassatt, David (NIH/NIAID) [E]" userId="e1edb572-8d12-4409-8a41-8b52a4d936f4" providerId="ADAL" clId="{C0A64EDB-2E9E-804E-A018-5F4E666FCF25}" dt="2023-10-13T18:48:22.749" v="7813" actId="20577"/>
          <ac:spMkLst>
            <pc:docMk/>
            <pc:sldMk cId="2637817781" sldId="985"/>
            <ac:spMk id="6" creationId="{075956B4-1192-6BB1-A81D-D52C38D280B8}"/>
          </ac:spMkLst>
        </pc:spChg>
      </pc:sldChg>
      <pc:sldChg chg="del">
        <pc:chgData name="Cassatt, David (NIH/NIAID) [E]" userId="e1edb572-8d12-4409-8a41-8b52a4d936f4" providerId="ADAL" clId="{C0A64EDB-2E9E-804E-A018-5F4E666FCF25}" dt="2023-10-07T15:21:59.949" v="4969" actId="2696"/>
        <pc:sldMkLst>
          <pc:docMk/>
          <pc:sldMk cId="1912921675" sldId="988"/>
        </pc:sldMkLst>
      </pc:sldChg>
      <pc:sldChg chg="modSp ord modAnim">
        <pc:chgData name="Cassatt, David (NIH/NIAID) [E]" userId="e1edb572-8d12-4409-8a41-8b52a4d936f4" providerId="ADAL" clId="{C0A64EDB-2E9E-804E-A018-5F4E666FCF25}" dt="2023-10-10T16:56:15.045" v="6738" actId="20577"/>
        <pc:sldMkLst>
          <pc:docMk/>
          <pc:sldMk cId="1843309294" sldId="989"/>
        </pc:sldMkLst>
        <pc:spChg chg="mod">
          <ac:chgData name="Cassatt, David (NIH/NIAID) [E]" userId="e1edb572-8d12-4409-8a41-8b52a4d936f4" providerId="ADAL" clId="{C0A64EDB-2E9E-804E-A018-5F4E666FCF25}" dt="2023-10-10T16:56:15.045" v="6738" actId="20577"/>
          <ac:spMkLst>
            <pc:docMk/>
            <pc:sldMk cId="1843309294" sldId="989"/>
            <ac:spMk id="9" creationId="{1D22862E-8B8F-5F2F-D8E1-A63729F97073}"/>
          </ac:spMkLst>
        </pc:spChg>
      </pc:sldChg>
      <pc:sldChg chg="del">
        <pc:chgData name="Cassatt, David (NIH/NIAID) [E]" userId="e1edb572-8d12-4409-8a41-8b52a4d936f4" providerId="ADAL" clId="{C0A64EDB-2E9E-804E-A018-5F4E666FCF25}" dt="2023-10-07T15:22:11.853" v="4973" actId="2696"/>
        <pc:sldMkLst>
          <pc:docMk/>
          <pc:sldMk cId="3107758293" sldId="991"/>
        </pc:sldMkLst>
      </pc:sldChg>
      <pc:sldChg chg="ord">
        <pc:chgData name="Cassatt, David (NIH/NIAID) [E]" userId="e1edb572-8d12-4409-8a41-8b52a4d936f4" providerId="ADAL" clId="{C0A64EDB-2E9E-804E-A018-5F4E666FCF25}" dt="2023-10-10T15:48:16.695" v="6668" actId="20578"/>
        <pc:sldMkLst>
          <pc:docMk/>
          <pc:sldMk cId="1083737370" sldId="992"/>
        </pc:sldMkLst>
      </pc:sldChg>
      <pc:sldChg chg="del">
        <pc:chgData name="Cassatt, David (NIH/NIAID) [E]" userId="e1edb572-8d12-4409-8a41-8b52a4d936f4" providerId="ADAL" clId="{C0A64EDB-2E9E-804E-A018-5F4E666FCF25}" dt="2023-10-04T17:48:30.336" v="1465" actId="2696"/>
        <pc:sldMkLst>
          <pc:docMk/>
          <pc:sldMk cId="178415730" sldId="993"/>
        </pc:sldMkLst>
      </pc:sldChg>
      <pc:sldChg chg="modSp mod ord modAnim">
        <pc:chgData name="Cassatt, David (NIH/NIAID) [E]" userId="e1edb572-8d12-4409-8a41-8b52a4d936f4" providerId="ADAL" clId="{C0A64EDB-2E9E-804E-A018-5F4E666FCF25}" dt="2023-10-08T19:05:59.268" v="5600" actId="20577"/>
        <pc:sldMkLst>
          <pc:docMk/>
          <pc:sldMk cId="2982740976" sldId="1516"/>
        </pc:sldMkLst>
        <pc:spChg chg="mod">
          <ac:chgData name="Cassatt, David (NIH/NIAID) [E]" userId="e1edb572-8d12-4409-8a41-8b52a4d936f4" providerId="ADAL" clId="{C0A64EDB-2E9E-804E-A018-5F4E666FCF25}" dt="2023-10-08T19:05:59.268" v="5600" actId="20577"/>
          <ac:spMkLst>
            <pc:docMk/>
            <pc:sldMk cId="2982740976" sldId="1516"/>
            <ac:spMk id="3" creationId="{0AE3B4F4-AFAD-00CA-55F0-FA7051C42837}"/>
          </ac:spMkLst>
        </pc:spChg>
        <pc:picChg chg="mod">
          <ac:chgData name="Cassatt, David (NIH/NIAID) [E]" userId="e1edb572-8d12-4409-8a41-8b52a4d936f4" providerId="ADAL" clId="{C0A64EDB-2E9E-804E-A018-5F4E666FCF25}" dt="2023-10-04T19:30:03.342" v="2997" actId="14100"/>
          <ac:picMkLst>
            <pc:docMk/>
            <pc:sldMk cId="2982740976" sldId="1516"/>
            <ac:picMk id="6" creationId="{63EC87D4-069A-A588-8CE5-DEBCC1C78946}"/>
          </ac:picMkLst>
        </pc:picChg>
      </pc:sldChg>
      <pc:sldChg chg="del">
        <pc:chgData name="Cassatt, David (NIH/NIAID) [E]" userId="e1edb572-8d12-4409-8a41-8b52a4d936f4" providerId="ADAL" clId="{C0A64EDB-2E9E-804E-A018-5F4E666FCF25}" dt="2023-10-04T17:48:30.356" v="1467" actId="2696"/>
        <pc:sldMkLst>
          <pc:docMk/>
          <pc:sldMk cId="2890172275" sldId="1524"/>
        </pc:sldMkLst>
      </pc:sldChg>
      <pc:sldChg chg="del">
        <pc:chgData name="Cassatt, David (NIH/NIAID) [E]" userId="e1edb572-8d12-4409-8a41-8b52a4d936f4" providerId="ADAL" clId="{C0A64EDB-2E9E-804E-A018-5F4E666FCF25}" dt="2023-10-04T17:48:39.845" v="1468" actId="2696"/>
        <pc:sldMkLst>
          <pc:docMk/>
          <pc:sldMk cId="2386170768" sldId="1525"/>
        </pc:sldMkLst>
      </pc:sldChg>
      <pc:sldChg chg="del">
        <pc:chgData name="Cassatt, David (NIH/NIAID) [E]" userId="e1edb572-8d12-4409-8a41-8b52a4d936f4" providerId="ADAL" clId="{C0A64EDB-2E9E-804E-A018-5F4E666FCF25}" dt="2023-10-04T17:48:39.870" v="1469" actId="2696"/>
        <pc:sldMkLst>
          <pc:docMk/>
          <pc:sldMk cId="3926001986" sldId="1526"/>
        </pc:sldMkLst>
      </pc:sldChg>
      <pc:sldChg chg="addSp delSp modSp mod">
        <pc:chgData name="Cassatt, David (NIH/NIAID) [E]" userId="e1edb572-8d12-4409-8a41-8b52a4d936f4" providerId="ADAL" clId="{C0A64EDB-2E9E-804E-A018-5F4E666FCF25}" dt="2023-10-17T18:29:33.008" v="7943" actId="1076"/>
        <pc:sldMkLst>
          <pc:docMk/>
          <pc:sldMk cId="3811820279" sldId="1527"/>
        </pc:sldMkLst>
        <pc:spChg chg="del">
          <ac:chgData name="Cassatt, David (NIH/NIAID) [E]" userId="e1edb572-8d12-4409-8a41-8b52a4d936f4" providerId="ADAL" clId="{C0A64EDB-2E9E-804E-A018-5F4E666FCF25}" dt="2023-10-17T18:29:02.820" v="7939" actId="478"/>
          <ac:spMkLst>
            <pc:docMk/>
            <pc:sldMk cId="3811820279" sldId="1527"/>
            <ac:spMk id="18" creationId="{40813A91-D6BA-5AD5-F3B0-780873DDACE4}"/>
          </ac:spMkLst>
        </pc:spChg>
        <pc:spChg chg="del mod">
          <ac:chgData name="Cassatt, David (NIH/NIAID) [E]" userId="e1edb572-8d12-4409-8a41-8b52a4d936f4" providerId="ADAL" clId="{C0A64EDB-2E9E-804E-A018-5F4E666FCF25}" dt="2023-10-04T17:48:17.796" v="1462"/>
          <ac:spMkLst>
            <pc:docMk/>
            <pc:sldMk cId="3811820279" sldId="1527"/>
            <ac:spMk id="20" creationId="{51D9F86A-51D7-9525-5F7F-4F21942C40A8}"/>
          </ac:spMkLst>
        </pc:spChg>
        <pc:spChg chg="mod">
          <ac:chgData name="Cassatt, David (NIH/NIAID) [E]" userId="e1edb572-8d12-4409-8a41-8b52a4d936f4" providerId="ADAL" clId="{C0A64EDB-2E9E-804E-A018-5F4E666FCF25}" dt="2023-10-04T17:48:12.524" v="1460" actId="20577"/>
          <ac:spMkLst>
            <pc:docMk/>
            <pc:sldMk cId="3811820279" sldId="1527"/>
            <ac:spMk id="22" creationId="{5B904639-1B9B-AEA9-3869-1BF8EDB0C042}"/>
          </ac:spMkLst>
        </pc:spChg>
        <pc:picChg chg="add mod">
          <ac:chgData name="Cassatt, David (NIH/NIAID) [E]" userId="e1edb572-8d12-4409-8a41-8b52a4d936f4" providerId="ADAL" clId="{C0A64EDB-2E9E-804E-A018-5F4E666FCF25}" dt="2023-10-17T18:29:33.008" v="7943" actId="1076"/>
          <ac:picMkLst>
            <pc:docMk/>
            <pc:sldMk cId="3811820279" sldId="1527"/>
            <ac:picMk id="8" creationId="{BC50E895-CA6D-93CE-ED21-F0F169EF60EF}"/>
          </ac:picMkLst>
        </pc:picChg>
        <pc:picChg chg="del">
          <ac:chgData name="Cassatt, David (NIH/NIAID) [E]" userId="e1edb572-8d12-4409-8a41-8b52a4d936f4" providerId="ADAL" clId="{C0A64EDB-2E9E-804E-A018-5F4E666FCF25}" dt="2023-10-17T18:28:51.464" v="7937" actId="478"/>
          <ac:picMkLst>
            <pc:docMk/>
            <pc:sldMk cId="3811820279" sldId="1527"/>
            <ac:picMk id="17" creationId="{5B52F853-1F65-58DB-04AF-8506EDB9AF16}"/>
          </ac:picMkLst>
        </pc:picChg>
      </pc:sldChg>
      <pc:sldChg chg="del">
        <pc:chgData name="Cassatt, David (NIH/NIAID) [E]" userId="e1edb572-8d12-4409-8a41-8b52a4d936f4" providerId="ADAL" clId="{C0A64EDB-2E9E-804E-A018-5F4E666FCF25}" dt="2023-10-07T15:22:04.935" v="4971" actId="2696"/>
        <pc:sldMkLst>
          <pc:docMk/>
          <pc:sldMk cId="3817519229" sldId="1529"/>
        </pc:sldMkLst>
      </pc:sldChg>
      <pc:sldChg chg="del">
        <pc:chgData name="Cassatt, David (NIH/NIAID) [E]" userId="e1edb572-8d12-4409-8a41-8b52a4d936f4" providerId="ADAL" clId="{C0A64EDB-2E9E-804E-A018-5F4E666FCF25}" dt="2023-10-04T17:48:30.333" v="1464" actId="2696"/>
        <pc:sldMkLst>
          <pc:docMk/>
          <pc:sldMk cId="2522508263" sldId="1536"/>
        </pc:sldMkLst>
      </pc:sldChg>
      <pc:sldChg chg="del">
        <pc:chgData name="Cassatt, David (NIH/NIAID) [E]" userId="e1edb572-8d12-4409-8a41-8b52a4d936f4" providerId="ADAL" clId="{C0A64EDB-2E9E-804E-A018-5F4E666FCF25}" dt="2023-10-04T17:48:30.339" v="1466" actId="2696"/>
        <pc:sldMkLst>
          <pc:docMk/>
          <pc:sldMk cId="2224986306" sldId="1539"/>
        </pc:sldMkLst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04T19:17:33.716" v="2991" actId="2696"/>
        <pc:sldMkLst>
          <pc:docMk/>
          <pc:sldMk cId="2033323278" sldId="1540"/>
        </pc:sldMkLst>
        <pc:spChg chg="mod or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2" creationId="{FFD6AD01-6F05-D5FB-CB83-7A449D42DCF6}"/>
          </ac:spMkLst>
        </pc:spChg>
        <pc:spChg chg="del mo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3" creationId="{71490506-F3B4-FAD3-0DBC-8AB643FE6EF4}"/>
          </ac:spMkLst>
        </pc:spChg>
        <pc:spChg chg="mod or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4" creationId="{62A02DA0-2580-2860-DB67-B9FF8F1FE941}"/>
          </ac:spMkLst>
        </pc:spChg>
        <pc:spChg chg="add mod">
          <ac:chgData name="Cassatt, David (NIH/NIAID) [E]" userId="e1edb572-8d12-4409-8a41-8b52a4d936f4" providerId="ADAL" clId="{C0A64EDB-2E9E-804E-A018-5F4E666FCF25}" dt="2023-10-04T19:07:02.166" v="2695" actId="1076"/>
          <ac:spMkLst>
            <pc:docMk/>
            <pc:sldMk cId="2033323278" sldId="1540"/>
            <ac:spMk id="6" creationId="{BBAB5AE0-45B3-61DF-26BD-30E83BC9BC39}"/>
          </ac:spMkLst>
        </pc:spChg>
        <pc:picChg chg="add del mod">
          <ac:chgData name="Cassatt, David (NIH/NIAID) [E]" userId="e1edb572-8d12-4409-8a41-8b52a4d936f4" providerId="ADAL" clId="{C0A64EDB-2E9E-804E-A018-5F4E666FCF25}" dt="2023-10-04T19:05:44.639" v="2673" actId="478"/>
          <ac:picMkLst>
            <pc:docMk/>
            <pc:sldMk cId="2033323278" sldId="1540"/>
            <ac:picMk id="7" creationId="{A0069880-4878-0620-8EEC-0B7C282CE572}"/>
          </ac:picMkLst>
        </pc:picChg>
        <pc:picChg chg="add mod">
          <ac:chgData name="Cassatt, David (NIH/NIAID) [E]" userId="e1edb572-8d12-4409-8a41-8b52a4d936f4" providerId="ADAL" clId="{C0A64EDB-2E9E-804E-A018-5F4E666FCF25}" dt="2023-10-04T19:07:08.888" v="2696" actId="14100"/>
          <ac:picMkLst>
            <pc:docMk/>
            <pc:sldMk cId="2033323278" sldId="1540"/>
            <ac:picMk id="8" creationId="{35D51DF6-6C2E-EA9E-3FC9-4FC49FAAB3C3}"/>
          </ac:picMkLst>
        </pc:picChg>
      </pc:sldChg>
      <pc:sldChg chg="modSp new del mod">
        <pc:chgData name="Cassatt, David (NIH/NIAID) [E]" userId="e1edb572-8d12-4409-8a41-8b52a4d936f4" providerId="ADAL" clId="{C0A64EDB-2E9E-804E-A018-5F4E666FCF25}" dt="2023-10-04T18:57:32.672" v="2634" actId="2696"/>
        <pc:sldMkLst>
          <pc:docMk/>
          <pc:sldMk cId="2145706694" sldId="1541"/>
        </pc:sldMkLst>
        <pc:spChg chg="mod">
          <ac:chgData name="Cassatt, David (NIH/NIAID) [E]" userId="e1edb572-8d12-4409-8a41-8b52a4d936f4" providerId="ADAL" clId="{C0A64EDB-2E9E-804E-A018-5F4E666FCF25}" dt="2023-10-04T14:52:27.119" v="406" actId="20577"/>
          <ac:spMkLst>
            <pc:docMk/>
            <pc:sldMk cId="2145706694" sldId="1541"/>
            <ac:spMk id="2" creationId="{6AF38155-4509-4A2C-9CA1-49A4AFF43884}"/>
          </ac:spMkLst>
        </pc:spChg>
        <pc:spChg chg="mod">
          <ac:chgData name="Cassatt, David (NIH/NIAID) [E]" userId="e1edb572-8d12-4409-8a41-8b52a4d936f4" providerId="ADAL" clId="{C0A64EDB-2E9E-804E-A018-5F4E666FCF25}" dt="2023-10-04T14:59:20.528" v="790" actId="20577"/>
          <ac:spMkLst>
            <pc:docMk/>
            <pc:sldMk cId="2145706694" sldId="1541"/>
            <ac:spMk id="3" creationId="{5E2DC4E8-3C5B-4E7D-B051-2557C60564ED}"/>
          </ac:spMkLst>
        </pc:spChg>
      </pc:sldChg>
      <pc:sldChg chg="modSp new del mod">
        <pc:chgData name="Cassatt, David (NIH/NIAID) [E]" userId="e1edb572-8d12-4409-8a41-8b52a4d936f4" providerId="ADAL" clId="{C0A64EDB-2E9E-804E-A018-5F4E666FCF25}" dt="2023-10-04T19:17:39.910" v="2992" actId="2696"/>
        <pc:sldMkLst>
          <pc:docMk/>
          <pc:sldMk cId="4214784429" sldId="1542"/>
        </pc:sldMkLst>
        <pc:spChg chg="mod">
          <ac:chgData name="Cassatt, David (NIH/NIAID) [E]" userId="e1edb572-8d12-4409-8a41-8b52a4d936f4" providerId="ADAL" clId="{C0A64EDB-2E9E-804E-A018-5F4E666FCF25}" dt="2023-10-04T14:53:19.178" v="460" actId="20577"/>
          <ac:spMkLst>
            <pc:docMk/>
            <pc:sldMk cId="4214784429" sldId="1542"/>
            <ac:spMk id="2" creationId="{F0E58592-851A-B7F5-B01A-E479508297D2}"/>
          </ac:spMkLst>
        </pc:spChg>
        <pc:spChg chg="mod">
          <ac:chgData name="Cassatt, David (NIH/NIAID) [E]" userId="e1edb572-8d12-4409-8a41-8b52a4d936f4" providerId="ADAL" clId="{C0A64EDB-2E9E-804E-A018-5F4E666FCF25}" dt="2023-10-04T14:55:13.536" v="604" actId="5793"/>
          <ac:spMkLst>
            <pc:docMk/>
            <pc:sldMk cId="4214784429" sldId="1542"/>
            <ac:spMk id="3" creationId="{4572EDDB-9B30-7877-64FD-149598BEA789}"/>
          </ac:spMkLst>
        </pc:spChg>
      </pc:sldChg>
      <pc:sldChg chg="modSp new mod ord modAnim">
        <pc:chgData name="Cassatt, David (NIH/NIAID) [E]" userId="e1edb572-8d12-4409-8a41-8b52a4d936f4" providerId="ADAL" clId="{C0A64EDB-2E9E-804E-A018-5F4E666FCF25}" dt="2023-10-05T16:53:08.291" v="3718" actId="20577"/>
        <pc:sldMkLst>
          <pc:docMk/>
          <pc:sldMk cId="4031755552" sldId="1543"/>
        </pc:sldMkLst>
        <pc:spChg chg="mod">
          <ac:chgData name="Cassatt, David (NIH/NIAID) [E]" userId="e1edb572-8d12-4409-8a41-8b52a4d936f4" providerId="ADAL" clId="{C0A64EDB-2E9E-804E-A018-5F4E666FCF25}" dt="2023-10-05T16:42:34.580" v="3364" actId="20577"/>
          <ac:spMkLst>
            <pc:docMk/>
            <pc:sldMk cId="4031755552" sldId="1543"/>
            <ac:spMk id="2" creationId="{7CDD5DC3-3045-66EF-6477-AA8B2CD172C7}"/>
          </ac:spMkLst>
        </pc:spChg>
        <pc:spChg chg="mod">
          <ac:chgData name="Cassatt, David (NIH/NIAID) [E]" userId="e1edb572-8d12-4409-8a41-8b52a4d936f4" providerId="ADAL" clId="{C0A64EDB-2E9E-804E-A018-5F4E666FCF25}" dt="2023-10-05T16:53:08.291" v="3718" actId="20577"/>
          <ac:spMkLst>
            <pc:docMk/>
            <pc:sldMk cId="4031755552" sldId="1543"/>
            <ac:spMk id="3" creationId="{6DFEA2DB-D24C-D7AB-A362-06775995FD26}"/>
          </ac:spMkLst>
        </pc:sp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9T16:59:04.561" v="5628" actId="313"/>
        <pc:sldMkLst>
          <pc:docMk/>
          <pc:sldMk cId="2399556886" sldId="1544"/>
        </pc:sldMkLst>
        <pc:spChg chg="mod ord">
          <ac:chgData name="Cassatt, David (NIH/NIAID) [E]" userId="e1edb572-8d12-4409-8a41-8b52a4d936f4" providerId="ADAL" clId="{C0A64EDB-2E9E-804E-A018-5F4E666FCF25}" dt="2023-10-04T17:08:15.096" v="972" actId="700"/>
          <ac:spMkLst>
            <pc:docMk/>
            <pc:sldMk cId="2399556886" sldId="1544"/>
            <ac:spMk id="2" creationId="{F1CEC1F3-6E9E-F6BB-CF4D-FD839BE42562}"/>
          </ac:spMkLst>
        </pc:spChg>
        <pc:spChg chg="mod ord">
          <ac:chgData name="Cassatt, David (NIH/NIAID) [E]" userId="e1edb572-8d12-4409-8a41-8b52a4d936f4" providerId="ADAL" clId="{C0A64EDB-2E9E-804E-A018-5F4E666FCF25}" dt="2023-10-04T17:08:15.096" v="972" actId="700"/>
          <ac:spMkLst>
            <pc:docMk/>
            <pc:sldMk cId="2399556886" sldId="1544"/>
            <ac:spMk id="3" creationId="{0E269C1E-3181-A525-4C68-53CB2E0DA2BC}"/>
          </ac:spMkLst>
        </pc:spChg>
        <pc:spChg chg="add mod ord">
          <ac:chgData name="Cassatt, David (NIH/NIAID) [E]" userId="e1edb572-8d12-4409-8a41-8b52a4d936f4" providerId="ADAL" clId="{C0A64EDB-2E9E-804E-A018-5F4E666FCF25}" dt="2023-10-09T16:59:04.561" v="5628" actId="313"/>
          <ac:spMkLst>
            <pc:docMk/>
            <pc:sldMk cId="2399556886" sldId="1544"/>
            <ac:spMk id="5" creationId="{DF909AA2-3EA1-9EC7-4C26-C4EC77AD4103}"/>
          </ac:spMkLst>
        </pc:spChg>
        <pc:spChg chg="add del mod">
          <ac:chgData name="Cassatt, David (NIH/NIAID) [E]" userId="e1edb572-8d12-4409-8a41-8b52a4d936f4" providerId="ADAL" clId="{C0A64EDB-2E9E-804E-A018-5F4E666FCF25}" dt="2023-10-04T17:56:15.651" v="1479" actId="478"/>
          <ac:spMkLst>
            <pc:docMk/>
            <pc:sldMk cId="2399556886" sldId="1544"/>
            <ac:spMk id="6" creationId="{0911E3D1-D0FD-1F57-1312-38C3BBAC12D8}"/>
          </ac:spMkLst>
        </pc:spChg>
        <pc:spChg chg="add mod">
          <ac:chgData name="Cassatt, David (NIH/NIAID) [E]" userId="e1edb572-8d12-4409-8a41-8b52a4d936f4" providerId="ADAL" clId="{C0A64EDB-2E9E-804E-A018-5F4E666FCF25}" dt="2023-10-04T17:59:23.805" v="1560" actId="1038"/>
          <ac:spMkLst>
            <pc:docMk/>
            <pc:sldMk cId="2399556886" sldId="1544"/>
            <ac:spMk id="9" creationId="{B6F29D3F-9537-8524-BF2A-2B5EA02C7D42}"/>
          </ac:spMkLst>
        </pc:spChg>
        <pc:picChg chg="add mod">
          <ac:chgData name="Cassatt, David (NIH/NIAID) [E]" userId="e1edb572-8d12-4409-8a41-8b52a4d936f4" providerId="ADAL" clId="{C0A64EDB-2E9E-804E-A018-5F4E666FCF25}" dt="2023-10-04T17:05:29.798" v="971"/>
          <ac:picMkLst>
            <pc:docMk/>
            <pc:sldMk cId="2399556886" sldId="1544"/>
            <ac:picMk id="4" creationId="{4A36FDCC-6D45-4C5B-8682-B7E98C40D6A1}"/>
          </ac:picMkLst>
        </pc:picChg>
        <pc:cxnChg chg="add del">
          <ac:chgData name="Cassatt, David (NIH/NIAID) [E]" userId="e1edb572-8d12-4409-8a41-8b52a4d936f4" providerId="ADAL" clId="{C0A64EDB-2E9E-804E-A018-5F4E666FCF25}" dt="2023-10-04T17:56:30.067" v="1481" actId="478"/>
          <ac:cxnSpMkLst>
            <pc:docMk/>
            <pc:sldMk cId="2399556886" sldId="1544"/>
            <ac:cxnSpMk id="8" creationId="{C9D2F2B2-241C-9230-9095-8D2C77E87E86}"/>
          </ac:cxnSpMkLst>
        </pc:cxnChg>
      </pc:sldChg>
      <pc:sldChg chg="add ord">
        <pc:chgData name="Cassatt, David (NIH/NIAID) [E]" userId="e1edb572-8d12-4409-8a41-8b52a4d936f4" providerId="ADAL" clId="{C0A64EDB-2E9E-804E-A018-5F4E666FCF25}" dt="2023-10-07T15:23:03.185" v="4978" actId="20578"/>
        <pc:sldMkLst>
          <pc:docMk/>
          <pc:sldMk cId="570786215" sldId="2972"/>
        </pc:sldMkLst>
      </pc:sldChg>
      <pc:sldChg chg="addSp delSp modSp new mod modAnim">
        <pc:chgData name="Cassatt, David (NIH/NIAID) [E]" userId="e1edb572-8d12-4409-8a41-8b52a4d936f4" providerId="ADAL" clId="{C0A64EDB-2E9E-804E-A018-5F4E666FCF25}" dt="2023-10-04T18:09:39.306" v="1770"/>
        <pc:sldMkLst>
          <pc:docMk/>
          <pc:sldMk cId="3588446169" sldId="2973"/>
        </pc:sldMkLst>
        <pc:spChg chg="mod">
          <ac:chgData name="Cassatt, David (NIH/NIAID) [E]" userId="e1edb572-8d12-4409-8a41-8b52a4d936f4" providerId="ADAL" clId="{C0A64EDB-2E9E-804E-A018-5F4E666FCF25}" dt="2023-10-04T18:03:43.274" v="1730" actId="27636"/>
          <ac:spMkLst>
            <pc:docMk/>
            <pc:sldMk cId="3588446169" sldId="2973"/>
            <ac:spMk id="2" creationId="{4B6EB5E6-D700-9E6C-CF64-E89DD56FDDE5}"/>
          </ac:spMkLst>
        </pc:spChg>
        <pc:spChg chg="add del mod">
          <ac:chgData name="Cassatt, David (NIH/NIAID) [E]" userId="e1edb572-8d12-4409-8a41-8b52a4d936f4" providerId="ADAL" clId="{C0A64EDB-2E9E-804E-A018-5F4E666FCF25}" dt="2023-10-04T18:05:35.672" v="1749" actId="478"/>
          <ac:spMkLst>
            <pc:docMk/>
            <pc:sldMk cId="3588446169" sldId="2973"/>
            <ac:spMk id="3" creationId="{37C89879-21BF-FC5C-5143-AC552CE1F8A3}"/>
          </ac:spMkLst>
        </pc:spChg>
        <pc:spChg chg="add del mod">
          <ac:chgData name="Cassatt, David (NIH/NIAID) [E]" userId="e1edb572-8d12-4409-8a41-8b52a4d936f4" providerId="ADAL" clId="{C0A64EDB-2E9E-804E-A018-5F4E666FCF25}" dt="2023-10-04T18:05:35.672" v="1749" actId="478"/>
          <ac:spMkLst>
            <pc:docMk/>
            <pc:sldMk cId="3588446169" sldId="2973"/>
            <ac:spMk id="5" creationId="{1129F256-E9EF-B532-758C-3890791326EA}"/>
          </ac:spMkLst>
        </pc:spChg>
        <pc:picChg chg="add mod modCrop">
          <ac:chgData name="Cassatt, David (NIH/NIAID) [E]" userId="e1edb572-8d12-4409-8a41-8b52a4d936f4" providerId="ADAL" clId="{C0A64EDB-2E9E-804E-A018-5F4E666FCF25}" dt="2023-10-04T18:08:40.049" v="1761" actId="14100"/>
          <ac:picMkLst>
            <pc:docMk/>
            <pc:sldMk cId="3588446169" sldId="2973"/>
            <ac:picMk id="6" creationId="{8365574B-30FB-75FB-B1AA-7EB22EBB5DA3}"/>
          </ac:picMkLst>
        </pc:picChg>
        <pc:picChg chg="add del">
          <ac:chgData name="Cassatt, David (NIH/NIAID) [E]" userId="e1edb572-8d12-4409-8a41-8b52a4d936f4" providerId="ADAL" clId="{C0A64EDB-2E9E-804E-A018-5F4E666FCF25}" dt="2023-10-04T18:05:41.125" v="1750" actId="478"/>
          <ac:picMkLst>
            <pc:docMk/>
            <pc:sldMk cId="3588446169" sldId="2973"/>
            <ac:picMk id="1026" creationId="{4E2C4345-97A7-FBCF-15F1-8785004D10D2}"/>
          </ac:picMkLst>
        </pc:picChg>
        <pc:picChg chg="add mod">
          <ac:chgData name="Cassatt, David (NIH/NIAID) [E]" userId="e1edb572-8d12-4409-8a41-8b52a4d936f4" providerId="ADAL" clId="{C0A64EDB-2E9E-804E-A018-5F4E666FCF25}" dt="2023-10-04T18:08:46.854" v="1762" actId="1076"/>
          <ac:picMkLst>
            <pc:docMk/>
            <pc:sldMk cId="3588446169" sldId="2973"/>
            <ac:picMk id="1028" creationId="{55A02597-DEB6-B41F-CF5C-8FB4AC071EAE}"/>
          </ac:picMkLst>
        </pc:picChg>
      </pc:sldChg>
      <pc:sldChg chg="addSp modSp new mod modAnim">
        <pc:chgData name="Cassatt, David (NIH/NIAID) [E]" userId="e1edb572-8d12-4409-8a41-8b52a4d936f4" providerId="ADAL" clId="{C0A64EDB-2E9E-804E-A018-5F4E666FCF25}" dt="2023-10-04T18:30:18.865" v="2336"/>
        <pc:sldMkLst>
          <pc:docMk/>
          <pc:sldMk cId="863286101" sldId="2974"/>
        </pc:sldMkLst>
        <pc:spChg chg="mod">
          <ac:chgData name="Cassatt, David (NIH/NIAID) [E]" userId="e1edb572-8d12-4409-8a41-8b52a4d936f4" providerId="ADAL" clId="{C0A64EDB-2E9E-804E-A018-5F4E666FCF25}" dt="2023-10-04T18:29:09.165" v="2331" actId="20577"/>
          <ac:spMkLst>
            <pc:docMk/>
            <pc:sldMk cId="863286101" sldId="2974"/>
            <ac:spMk id="2" creationId="{ABC9E8E5-3BAB-905A-6E15-8D8443763427}"/>
          </ac:spMkLst>
        </pc:spChg>
        <pc:spChg chg="add mod">
          <ac:chgData name="Cassatt, David (NIH/NIAID) [E]" userId="e1edb572-8d12-4409-8a41-8b52a4d936f4" providerId="ADAL" clId="{C0A64EDB-2E9E-804E-A018-5F4E666FCF25}" dt="2023-10-04T18:25:48.139" v="2324" actId="114"/>
          <ac:spMkLst>
            <pc:docMk/>
            <pc:sldMk cId="863286101" sldId="2974"/>
            <ac:spMk id="5" creationId="{FC297F25-01A7-6357-14F3-CBA1C4E216BC}"/>
          </ac:spMkLst>
        </pc:spChg>
        <pc:picChg chg="add mod modCrop">
          <ac:chgData name="Cassatt, David (NIH/NIAID) [E]" userId="e1edb572-8d12-4409-8a41-8b52a4d936f4" providerId="ADAL" clId="{C0A64EDB-2E9E-804E-A018-5F4E666FCF25}" dt="2023-10-04T18:17:00.616" v="1940" actId="1037"/>
          <ac:picMkLst>
            <pc:docMk/>
            <pc:sldMk cId="863286101" sldId="2974"/>
            <ac:picMk id="4" creationId="{2B6E1B47-A503-9154-FEFD-E4B436352907}"/>
          </ac:picMkLst>
        </pc:picChg>
      </pc:sldChg>
      <pc:sldChg chg="addSp delSp modSp add mod modClrScheme modAnim chgLayout">
        <pc:chgData name="Cassatt, David (NIH/NIAID) [E]" userId="e1edb572-8d12-4409-8a41-8b52a4d936f4" providerId="ADAL" clId="{C0A64EDB-2E9E-804E-A018-5F4E666FCF25}" dt="2023-10-04T18:57:12.617" v="2620" actId="20577"/>
        <pc:sldMkLst>
          <pc:docMk/>
          <pc:sldMk cId="2074787955" sldId="2975"/>
        </pc:sldMkLst>
        <pc:spChg chg="mod ord">
          <ac:chgData name="Cassatt, David (NIH/NIAID) [E]" userId="e1edb572-8d12-4409-8a41-8b52a4d936f4" providerId="ADAL" clId="{C0A64EDB-2E9E-804E-A018-5F4E666FCF25}" dt="2023-10-04T18:57:12.617" v="2620" actId="20577"/>
          <ac:spMkLst>
            <pc:docMk/>
            <pc:sldMk cId="2074787955" sldId="2975"/>
            <ac:spMk id="2" creationId="{FFD6AD01-6F05-D5FB-CB83-7A449D42DCF6}"/>
          </ac:spMkLst>
        </pc:spChg>
        <pc:spChg chg="del mod">
          <ac:chgData name="Cassatt, David (NIH/NIAID) [E]" userId="e1edb572-8d12-4409-8a41-8b52a4d936f4" providerId="ADAL" clId="{C0A64EDB-2E9E-804E-A018-5F4E666FCF25}" dt="2023-10-04T18:31:37.629" v="2340" actId="478"/>
          <ac:spMkLst>
            <pc:docMk/>
            <pc:sldMk cId="2074787955" sldId="2975"/>
            <ac:spMk id="3" creationId="{71490506-F3B4-FAD3-0DBC-8AB643FE6EF4}"/>
          </ac:spMkLst>
        </pc:spChg>
        <pc:spChg chg="mod ord">
          <ac:chgData name="Cassatt, David (NIH/NIAID) [E]" userId="e1edb572-8d12-4409-8a41-8b52a4d936f4" providerId="ADAL" clId="{C0A64EDB-2E9E-804E-A018-5F4E666FCF25}" dt="2023-10-04T18:31:50.224" v="2343" actId="700"/>
          <ac:spMkLst>
            <pc:docMk/>
            <pc:sldMk cId="2074787955" sldId="2975"/>
            <ac:spMk id="4" creationId="{62A02DA0-2580-2860-DB67-B9FF8F1FE941}"/>
          </ac:spMkLst>
        </pc:spChg>
        <pc:spChg chg="add del mod">
          <ac:chgData name="Cassatt, David (NIH/NIAID) [E]" userId="e1edb572-8d12-4409-8a41-8b52a4d936f4" providerId="ADAL" clId="{C0A64EDB-2E9E-804E-A018-5F4E666FCF25}" dt="2023-10-04T18:31:50.224" v="2343" actId="700"/>
          <ac:spMkLst>
            <pc:docMk/>
            <pc:sldMk cId="2074787955" sldId="2975"/>
            <ac:spMk id="6" creationId="{DAC0D116-493E-E388-222F-C39F72AA8CEE}"/>
          </ac:spMkLst>
        </pc:spChg>
        <pc:spChg chg="add mod">
          <ac:chgData name="Cassatt, David (NIH/NIAID) [E]" userId="e1edb572-8d12-4409-8a41-8b52a4d936f4" providerId="ADAL" clId="{C0A64EDB-2E9E-804E-A018-5F4E666FCF25}" dt="2023-10-04T18:33:37.574" v="2360" actId="1076"/>
          <ac:spMkLst>
            <pc:docMk/>
            <pc:sldMk cId="2074787955" sldId="2975"/>
            <ac:spMk id="7" creationId="{2A475E91-BB4B-2CCC-5EA5-6B90BDA62D92}"/>
          </ac:spMkLst>
        </pc:spChg>
        <pc:spChg chg="add mod">
          <ac:chgData name="Cassatt, David (NIH/NIAID) [E]" userId="e1edb572-8d12-4409-8a41-8b52a4d936f4" providerId="ADAL" clId="{C0A64EDB-2E9E-804E-A018-5F4E666FCF25}" dt="2023-10-04T18:47:05.545" v="2557" actId="20577"/>
          <ac:spMkLst>
            <pc:docMk/>
            <pc:sldMk cId="2074787955" sldId="2975"/>
            <ac:spMk id="9" creationId="{D83A5AA0-D734-6BA9-76B0-DC5FA1883995}"/>
          </ac:spMkLst>
        </pc:spChg>
        <pc:picChg chg="add mod">
          <ac:chgData name="Cassatt, David (NIH/NIAID) [E]" userId="e1edb572-8d12-4409-8a41-8b52a4d936f4" providerId="ADAL" clId="{C0A64EDB-2E9E-804E-A018-5F4E666FCF25}" dt="2023-10-04T18:33:31.842" v="2359" actId="14100"/>
          <ac:picMkLst>
            <pc:docMk/>
            <pc:sldMk cId="2074787955" sldId="2975"/>
            <ac:picMk id="8" creationId="{A0F48AFA-2F73-02B2-373B-A1CA06F68DE6}"/>
          </ac:picMkLst>
        </pc:picChg>
      </pc:sldChg>
      <pc:sldChg chg="new del">
        <pc:chgData name="Cassatt, David (NIH/NIAID) [E]" userId="e1edb572-8d12-4409-8a41-8b52a4d936f4" providerId="ADAL" clId="{C0A64EDB-2E9E-804E-A018-5F4E666FCF25}" dt="2023-10-04T18:31:46.359" v="2342" actId="2696"/>
        <pc:sldMkLst>
          <pc:docMk/>
          <pc:sldMk cId="1628612710" sldId="2976"/>
        </pc:sldMkLst>
      </pc:sldChg>
      <pc:sldChg chg="addSp delSp modSp add mod delAnim modAnim">
        <pc:chgData name="Cassatt, David (NIH/NIAID) [E]" userId="e1edb572-8d12-4409-8a41-8b52a4d936f4" providerId="ADAL" clId="{C0A64EDB-2E9E-804E-A018-5F4E666FCF25}" dt="2023-10-17T18:25:23.634" v="7935" actId="1036"/>
        <pc:sldMkLst>
          <pc:docMk/>
          <pc:sldMk cId="2572716257" sldId="2976"/>
        </pc:sldMkLst>
        <pc:spChg chg="mod">
          <ac:chgData name="Cassatt, David (NIH/NIAID) [E]" userId="e1edb572-8d12-4409-8a41-8b52a4d936f4" providerId="ADAL" clId="{C0A64EDB-2E9E-804E-A018-5F4E666FCF25}" dt="2023-10-04T18:57:20.510" v="2633" actId="20577"/>
          <ac:spMkLst>
            <pc:docMk/>
            <pc:sldMk cId="2572716257" sldId="2976"/>
            <ac:spMk id="2" creationId="{FFD6AD01-6F05-D5FB-CB83-7A449D42DCF6}"/>
          </ac:spMkLst>
        </pc:spChg>
        <pc:spChg chg="add mod">
          <ac:chgData name="Cassatt, David (NIH/NIAID) [E]" userId="e1edb572-8d12-4409-8a41-8b52a4d936f4" providerId="ADAL" clId="{C0A64EDB-2E9E-804E-A018-5F4E666FCF25}" dt="2023-10-17T18:25:12.274" v="7887" actId="1035"/>
          <ac:spMkLst>
            <pc:docMk/>
            <pc:sldMk cId="2572716257" sldId="2976"/>
            <ac:spMk id="3" creationId="{F5A32173-B86C-18D2-CA25-963F66924D10}"/>
          </ac:spMkLst>
        </pc:spChg>
        <pc:spChg chg="add 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6" creationId="{6248FFFF-D38F-EA0F-2D0B-70954B35C208}"/>
          </ac:spMkLst>
        </pc:spChg>
        <pc:spChg chg="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9" creationId="{D83A5AA0-D734-6BA9-76B0-DC5FA1883995}"/>
          </ac:spMkLst>
        </pc:spChg>
        <pc:spChg chg="add 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10" creationId="{99D11F51-1387-33CA-06F3-94B3791BCB7A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1" creationId="{B61CFC72-6FAE-5350-F374-8ABE76BFB321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2" creationId="{278CB62D-5F04-537A-AFE7-64F529347A0C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3" creationId="{D09175BA-B774-9E68-BB61-4E797D6E3F64}"/>
          </ac:spMkLst>
        </pc:spChg>
        <pc:picChg chg="add mod">
          <ac:chgData name="Cassatt, David (NIH/NIAID) [E]" userId="e1edb572-8d12-4409-8a41-8b52a4d936f4" providerId="ADAL" clId="{C0A64EDB-2E9E-804E-A018-5F4E666FCF25}" dt="2023-10-17T18:25:12.274" v="7887" actId="1035"/>
          <ac:picMkLst>
            <pc:docMk/>
            <pc:sldMk cId="2572716257" sldId="2976"/>
            <ac:picMk id="5" creationId="{A82B712A-41A7-05C6-2792-229D1228C3F1}"/>
          </ac:picMkLst>
        </pc:picChg>
        <pc:cxnChg chg="add del mod">
          <ac:chgData name="Cassatt, David (NIH/NIAID) [E]" userId="e1edb572-8d12-4409-8a41-8b52a4d936f4" providerId="ADAL" clId="{C0A64EDB-2E9E-804E-A018-5F4E666FCF25}" dt="2023-10-04T18:52:12.160" v="2611" actId="478"/>
          <ac:cxnSpMkLst>
            <pc:docMk/>
            <pc:sldMk cId="2572716257" sldId="2976"/>
            <ac:cxnSpMk id="12" creationId="{6A3CCE19-494D-4A95-FD77-68CB5DE66EF6}"/>
          </ac:cxnSpMkLst>
        </pc:cxnChg>
      </pc:sldChg>
      <pc:sldChg chg="addSp delSp modSp add mod ord delAnim modAnim">
        <pc:chgData name="Cassatt, David (NIH/NIAID) [E]" userId="e1edb572-8d12-4409-8a41-8b52a4d936f4" providerId="ADAL" clId="{C0A64EDB-2E9E-804E-A018-5F4E666FCF25}" dt="2023-10-04T19:17:15.684" v="2990"/>
        <pc:sldMkLst>
          <pc:docMk/>
          <pc:sldMk cId="911262109" sldId="2977"/>
        </pc:sldMkLst>
        <pc:spChg chg="mod">
          <ac:chgData name="Cassatt, David (NIH/NIAID) [E]" userId="e1edb572-8d12-4409-8a41-8b52a4d936f4" providerId="ADAL" clId="{C0A64EDB-2E9E-804E-A018-5F4E666FCF25}" dt="2023-10-04T19:07:37.614" v="2705" actId="20577"/>
          <ac:spMkLst>
            <pc:docMk/>
            <pc:sldMk cId="911262109" sldId="2977"/>
            <ac:spMk id="2" creationId="{FFD6AD01-6F05-D5FB-CB83-7A449D42DCF6}"/>
          </ac:spMkLst>
        </pc:spChg>
        <pc:spChg chg="mod">
          <ac:chgData name="Cassatt, David (NIH/NIAID) [E]" userId="e1edb572-8d12-4409-8a41-8b52a4d936f4" providerId="ADAL" clId="{C0A64EDB-2E9E-804E-A018-5F4E666FCF25}" dt="2023-10-04T19:08:33.046" v="2712" actId="20577"/>
          <ac:spMkLst>
            <pc:docMk/>
            <pc:sldMk cId="911262109" sldId="2977"/>
            <ac:spMk id="7" creationId="{2A475E91-BB4B-2CCC-5EA5-6B90BDA62D92}"/>
          </ac:spMkLst>
        </pc:spChg>
        <pc:spChg chg="mod">
          <ac:chgData name="Cassatt, David (NIH/NIAID) [E]" userId="e1edb572-8d12-4409-8a41-8b52a4d936f4" providerId="ADAL" clId="{C0A64EDB-2E9E-804E-A018-5F4E666FCF25}" dt="2023-10-04T19:15:39.106" v="2980" actId="20577"/>
          <ac:spMkLst>
            <pc:docMk/>
            <pc:sldMk cId="911262109" sldId="2977"/>
            <ac:spMk id="9" creationId="{D83A5AA0-D734-6BA9-76B0-DC5FA1883995}"/>
          </ac:spMkLst>
        </pc:spChg>
        <pc:picChg chg="add mod">
          <ac:chgData name="Cassatt, David (NIH/NIAID) [E]" userId="e1edb572-8d12-4409-8a41-8b52a4d936f4" providerId="ADAL" clId="{C0A64EDB-2E9E-804E-A018-5F4E666FCF25}" dt="2023-10-04T19:08:25.916" v="2711" actId="1076"/>
          <ac:picMkLst>
            <pc:docMk/>
            <pc:sldMk cId="911262109" sldId="2977"/>
            <ac:picMk id="3" creationId="{E5161685-8572-0033-289E-9F011A4C2487}"/>
          </ac:picMkLst>
        </pc:picChg>
        <pc:picChg chg="del">
          <ac:chgData name="Cassatt, David (NIH/NIAID) [E]" userId="e1edb572-8d12-4409-8a41-8b52a4d936f4" providerId="ADAL" clId="{C0A64EDB-2E9E-804E-A018-5F4E666FCF25}" dt="2023-10-04T19:08:01.495" v="2708" actId="478"/>
          <ac:picMkLst>
            <pc:docMk/>
            <pc:sldMk cId="911262109" sldId="2977"/>
            <ac:picMk id="8" creationId="{A0F48AFA-2F73-02B2-373B-A1CA06F68DE6}"/>
          </ac:picMkLst>
        </pc:pic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9T17:04:47.921" v="5632"/>
        <pc:sldMkLst>
          <pc:docMk/>
          <pc:sldMk cId="3984412388" sldId="2978"/>
        </pc:sldMkLst>
        <pc:spChg chg="mod">
          <ac:chgData name="Cassatt, David (NIH/NIAID) [E]" userId="e1edb572-8d12-4409-8a41-8b52a4d936f4" providerId="ADAL" clId="{C0A64EDB-2E9E-804E-A018-5F4E666FCF25}" dt="2023-10-04T19:38:36.104" v="3037" actId="26606"/>
          <ac:spMkLst>
            <pc:docMk/>
            <pc:sldMk cId="3984412388" sldId="2978"/>
            <ac:spMk id="2" creationId="{64445DFF-3304-DACA-DA3D-B43059B764F4}"/>
          </ac:spMkLst>
        </pc:spChg>
        <pc:spChg chg="mod ord">
          <ac:chgData name="Cassatt, David (NIH/NIAID) [E]" userId="e1edb572-8d12-4409-8a41-8b52a4d936f4" providerId="ADAL" clId="{C0A64EDB-2E9E-804E-A018-5F4E666FCF25}" dt="2023-10-04T19:38:36.104" v="3037" actId="26606"/>
          <ac:spMkLst>
            <pc:docMk/>
            <pc:sldMk cId="3984412388" sldId="2978"/>
            <ac:spMk id="3" creationId="{B0D5D491-32E3-4439-758E-73958966D979}"/>
          </ac:spMkLst>
        </pc:spChg>
        <pc:spChg chg="add del mod">
          <ac:chgData name="Cassatt, David (NIH/NIAID) [E]" userId="e1edb572-8d12-4409-8a41-8b52a4d936f4" providerId="ADAL" clId="{C0A64EDB-2E9E-804E-A018-5F4E666FCF25}" dt="2023-10-04T19:57:58.908" v="3152"/>
          <ac:spMkLst>
            <pc:docMk/>
            <pc:sldMk cId="3984412388" sldId="2978"/>
            <ac:spMk id="5" creationId="{47654CDC-2366-61E7-856A-8AB7847650E5}"/>
          </ac:spMkLst>
        </pc:spChg>
        <pc:spChg chg="add mod">
          <ac:chgData name="Cassatt, David (NIH/NIAID) [E]" userId="e1edb572-8d12-4409-8a41-8b52a4d936f4" providerId="ADAL" clId="{C0A64EDB-2E9E-804E-A018-5F4E666FCF25}" dt="2023-10-07T14:55:36.153" v="4505" actId="1076"/>
          <ac:spMkLst>
            <pc:docMk/>
            <pc:sldMk cId="3984412388" sldId="2978"/>
            <ac:spMk id="5" creationId="{732D9074-61A2-05FA-51D6-0E1FFA7F85D2}"/>
          </ac:spMkLst>
        </pc:spChg>
        <pc:spChg chg="add mod">
          <ac:chgData name="Cassatt, David (NIH/NIAID) [E]" userId="e1edb572-8d12-4409-8a41-8b52a4d936f4" providerId="ADAL" clId="{C0A64EDB-2E9E-804E-A018-5F4E666FCF25}" dt="2023-10-07T14:56:40.764" v="4539" actId="1076"/>
          <ac:spMkLst>
            <pc:docMk/>
            <pc:sldMk cId="3984412388" sldId="2978"/>
            <ac:spMk id="6" creationId="{BF4F81A5-DA9C-4720-6B2C-C138A21B2B8E}"/>
          </ac:spMkLst>
        </pc:spChg>
        <pc:spChg chg="add mod">
          <ac:chgData name="Cassatt, David (NIH/NIAID) [E]" userId="e1edb572-8d12-4409-8a41-8b52a4d936f4" providerId="ADAL" clId="{C0A64EDB-2E9E-804E-A018-5F4E666FCF25}" dt="2023-10-07T14:56:51.828" v="4542" actId="1076"/>
          <ac:spMkLst>
            <pc:docMk/>
            <pc:sldMk cId="3984412388" sldId="2978"/>
            <ac:spMk id="7" creationId="{FE1754A0-261F-FE7C-DC66-9B177BA37C35}"/>
          </ac:spMkLst>
        </pc:spChg>
        <pc:spChg chg="add mod">
          <ac:chgData name="Cassatt, David (NIH/NIAID) [E]" userId="e1edb572-8d12-4409-8a41-8b52a4d936f4" providerId="ADAL" clId="{C0A64EDB-2E9E-804E-A018-5F4E666FCF25}" dt="2023-10-07T15:01:19.624" v="4559" actId="20577"/>
          <ac:spMkLst>
            <pc:docMk/>
            <pc:sldMk cId="3984412388" sldId="2978"/>
            <ac:spMk id="10" creationId="{0FFD3B87-ACA4-BFE2-8B46-475D9580C2EA}"/>
          </ac:spMkLst>
        </pc:spChg>
        <pc:picChg chg="add mod">
          <ac:chgData name="Cassatt, David (NIH/NIAID) [E]" userId="e1edb572-8d12-4409-8a41-8b52a4d936f4" providerId="ADAL" clId="{C0A64EDB-2E9E-804E-A018-5F4E666FCF25}" dt="2023-10-07T14:56:22.770" v="4537" actId="1076"/>
          <ac:picMkLst>
            <pc:docMk/>
            <pc:sldMk cId="3984412388" sldId="2978"/>
            <ac:picMk id="4" creationId="{9AC69198-01BF-772B-F3B7-4C5DC2BFA30D}"/>
          </ac:picMkLst>
        </pc:picChg>
        <pc:picChg chg="add mod">
          <ac:chgData name="Cassatt, David (NIH/NIAID) [E]" userId="e1edb572-8d12-4409-8a41-8b52a4d936f4" providerId="ADAL" clId="{C0A64EDB-2E9E-804E-A018-5F4E666FCF25}" dt="2023-10-09T17:04:36.220" v="5631" actId="1076"/>
          <ac:picMkLst>
            <pc:docMk/>
            <pc:sldMk cId="3984412388" sldId="2978"/>
            <ac:picMk id="8" creationId="{4A53BF73-29D2-83C7-AEBC-77E14AE01105}"/>
          </ac:picMkLst>
        </pc:picChg>
        <pc:picChg chg="add mod">
          <ac:chgData name="Cassatt, David (NIH/NIAID) [E]" userId="e1edb572-8d12-4409-8a41-8b52a4d936f4" providerId="ADAL" clId="{C0A64EDB-2E9E-804E-A018-5F4E666FCF25}" dt="2023-10-06T16:38:57.299" v="4473" actId="14100"/>
          <ac:picMkLst>
            <pc:docMk/>
            <pc:sldMk cId="3984412388" sldId="2978"/>
            <ac:picMk id="5122" creationId="{DF154C97-556A-4367-E32F-41951B206F0A}"/>
          </ac:picMkLst>
        </pc:picChg>
        <pc:picChg chg="add mod">
          <ac:chgData name="Cassatt, David (NIH/NIAID) [E]" userId="e1edb572-8d12-4409-8a41-8b52a4d936f4" providerId="ADAL" clId="{C0A64EDB-2E9E-804E-A018-5F4E666FCF25}" dt="2023-10-06T16:39:05.298" v="4475" actId="1076"/>
          <ac:picMkLst>
            <pc:docMk/>
            <pc:sldMk cId="3984412388" sldId="2978"/>
            <ac:picMk id="5124" creationId="{D8A350BD-4EC0-8F98-04DB-0AF68CB7F439}"/>
          </ac:picMkLst>
        </pc:picChg>
        <pc:picChg chg="add mod">
          <ac:chgData name="Cassatt, David (NIH/NIAID) [E]" userId="e1edb572-8d12-4409-8a41-8b52a4d936f4" providerId="ADAL" clId="{C0A64EDB-2E9E-804E-A018-5F4E666FCF25}" dt="2023-10-06T16:39:56.367" v="4483" actId="14100"/>
          <ac:picMkLst>
            <pc:docMk/>
            <pc:sldMk cId="3984412388" sldId="2978"/>
            <ac:picMk id="5126" creationId="{75D6449F-F522-ABA2-F42F-807E3E69A909}"/>
          </ac:picMkLst>
        </pc:picChg>
      </pc:sldChg>
      <pc:sldChg chg="addSp modSp new mod modAnim">
        <pc:chgData name="Cassatt, David (NIH/NIAID) [E]" userId="e1edb572-8d12-4409-8a41-8b52a4d936f4" providerId="ADAL" clId="{C0A64EDB-2E9E-804E-A018-5F4E666FCF25}" dt="2023-10-17T18:49:25.588" v="8003"/>
        <pc:sldMkLst>
          <pc:docMk/>
          <pc:sldMk cId="1180262722" sldId="2979"/>
        </pc:sldMkLst>
        <pc:spChg chg="mod">
          <ac:chgData name="Cassatt, David (NIH/NIAID) [E]" userId="e1edb572-8d12-4409-8a41-8b52a4d936f4" providerId="ADAL" clId="{C0A64EDB-2E9E-804E-A018-5F4E666FCF25}" dt="2023-10-04T20:00:44.890" v="3193" actId="20577"/>
          <ac:spMkLst>
            <pc:docMk/>
            <pc:sldMk cId="1180262722" sldId="2979"/>
            <ac:spMk id="2" creationId="{E1BC306D-107C-7F26-52D7-5C983B124A4E}"/>
          </ac:spMkLst>
        </pc:spChg>
        <pc:spChg chg="add mod">
          <ac:chgData name="Cassatt, David (NIH/NIAID) [E]" userId="e1edb572-8d12-4409-8a41-8b52a4d936f4" providerId="ADAL" clId="{C0A64EDB-2E9E-804E-A018-5F4E666FCF25}" dt="2023-10-05T16:55:01.969" v="3775" actId="1036"/>
          <ac:spMkLst>
            <pc:docMk/>
            <pc:sldMk cId="1180262722" sldId="2979"/>
            <ac:spMk id="6" creationId="{1E889CE4-75FC-DE1D-698C-35A1F147B3C5}"/>
          </ac:spMkLst>
        </pc:spChg>
        <pc:spChg chg="add mod">
          <ac:chgData name="Cassatt, David (NIH/NIAID) [E]" userId="e1edb572-8d12-4409-8a41-8b52a4d936f4" providerId="ADAL" clId="{C0A64EDB-2E9E-804E-A018-5F4E666FCF25}" dt="2023-10-05T16:55:01.969" v="3775" actId="1036"/>
          <ac:spMkLst>
            <pc:docMk/>
            <pc:sldMk cId="1180262722" sldId="2979"/>
            <ac:spMk id="7" creationId="{784BCB36-AD24-2AEA-1CAF-AE73AA7DF0C3}"/>
          </ac:spMkLst>
        </pc:spChg>
        <pc:spChg chg="add mod">
          <ac:chgData name="Cassatt, David (NIH/NIAID) [E]" userId="e1edb572-8d12-4409-8a41-8b52a4d936f4" providerId="ADAL" clId="{C0A64EDB-2E9E-804E-A018-5F4E666FCF25}" dt="2023-10-05T16:55:08.779" v="3779" actId="1036"/>
          <ac:spMkLst>
            <pc:docMk/>
            <pc:sldMk cId="1180262722" sldId="2979"/>
            <ac:spMk id="8" creationId="{83C66275-D41D-AD6F-2279-5D82774BA730}"/>
          </ac:spMkLst>
        </pc:spChg>
        <pc:picChg chg="add mod">
          <ac:chgData name="Cassatt, David (NIH/NIAID) [E]" userId="e1edb572-8d12-4409-8a41-8b52a4d936f4" providerId="ADAL" clId="{C0A64EDB-2E9E-804E-A018-5F4E666FCF25}" dt="2023-10-05T16:55:01.969" v="3775" actId="1036"/>
          <ac:picMkLst>
            <pc:docMk/>
            <pc:sldMk cId="1180262722" sldId="2979"/>
            <ac:picMk id="4" creationId="{DF500C8D-A2E5-09E3-2FA4-98DD02E4EC6F}"/>
          </ac:picMkLst>
        </pc:picChg>
        <pc:picChg chg="add mod">
          <ac:chgData name="Cassatt, David (NIH/NIAID) [E]" userId="e1edb572-8d12-4409-8a41-8b52a4d936f4" providerId="ADAL" clId="{C0A64EDB-2E9E-804E-A018-5F4E666FCF25}" dt="2023-10-05T16:55:01.969" v="3775" actId="1036"/>
          <ac:picMkLst>
            <pc:docMk/>
            <pc:sldMk cId="1180262722" sldId="2979"/>
            <ac:picMk id="5" creationId="{2133A08E-70BE-66EA-2FBA-1302E452CFE2}"/>
          </ac:picMkLst>
        </pc:picChg>
      </pc:sldChg>
      <pc:sldChg chg="addSp delSp modSp new mod ord">
        <pc:chgData name="Cassatt, David (NIH/NIAID) [E]" userId="e1edb572-8d12-4409-8a41-8b52a4d936f4" providerId="ADAL" clId="{C0A64EDB-2E9E-804E-A018-5F4E666FCF25}" dt="2023-10-09T17:26:47.882" v="6282" actId="20577"/>
        <pc:sldMkLst>
          <pc:docMk/>
          <pc:sldMk cId="686600701" sldId="2980"/>
        </pc:sldMkLst>
        <pc:spChg chg="mod">
          <ac:chgData name="Cassatt, David (NIH/NIAID) [E]" userId="e1edb572-8d12-4409-8a41-8b52a4d936f4" providerId="ADAL" clId="{C0A64EDB-2E9E-804E-A018-5F4E666FCF25}" dt="2023-10-07T15:18:00.219" v="4960" actId="20577"/>
          <ac:spMkLst>
            <pc:docMk/>
            <pc:sldMk cId="686600701" sldId="2980"/>
            <ac:spMk id="2" creationId="{05422B51-1EDA-0554-E294-58854383AE82}"/>
          </ac:spMkLst>
        </pc:spChg>
        <pc:spChg chg="add mod">
          <ac:chgData name="Cassatt, David (NIH/NIAID) [E]" userId="e1edb572-8d12-4409-8a41-8b52a4d936f4" providerId="ADAL" clId="{C0A64EDB-2E9E-804E-A018-5F4E666FCF25}" dt="2023-10-05T16:55:17.642" v="3782" actId="20577"/>
          <ac:spMkLst>
            <pc:docMk/>
            <pc:sldMk cId="686600701" sldId="2980"/>
            <ac:spMk id="6" creationId="{25F0A08D-BF20-3B58-7544-CF795E0AF369}"/>
          </ac:spMkLst>
        </pc:spChg>
        <pc:spChg chg="add del mod">
          <ac:chgData name="Cassatt, David (NIH/NIAID) [E]" userId="e1edb572-8d12-4409-8a41-8b52a4d936f4" providerId="ADAL" clId="{C0A64EDB-2E9E-804E-A018-5F4E666FCF25}" dt="2023-10-07T15:18:20.889" v="4964"/>
          <ac:spMkLst>
            <pc:docMk/>
            <pc:sldMk cId="686600701" sldId="2980"/>
            <ac:spMk id="7" creationId="{C8FA5C5C-FBFC-37AC-D149-E0A5C178E9CD}"/>
          </ac:spMkLst>
        </pc:spChg>
        <pc:spChg chg="add del mod">
          <ac:chgData name="Cassatt, David (NIH/NIAID) [E]" userId="e1edb572-8d12-4409-8a41-8b52a4d936f4" providerId="ADAL" clId="{C0A64EDB-2E9E-804E-A018-5F4E666FCF25}" dt="2023-10-07T15:18:20.339" v="4963"/>
          <ac:spMkLst>
            <pc:docMk/>
            <pc:sldMk cId="686600701" sldId="2980"/>
            <ac:spMk id="8" creationId="{CFC4EE72-4FD5-6B73-EA9B-A612A857CE61}"/>
          </ac:spMkLst>
        </pc:spChg>
        <pc:spChg chg="add mod">
          <ac:chgData name="Cassatt, David (NIH/NIAID) [E]" userId="e1edb572-8d12-4409-8a41-8b52a4d936f4" providerId="ADAL" clId="{C0A64EDB-2E9E-804E-A018-5F4E666FCF25}" dt="2023-10-09T17:26:47.882" v="6282" actId="20577"/>
          <ac:spMkLst>
            <pc:docMk/>
            <pc:sldMk cId="686600701" sldId="2980"/>
            <ac:spMk id="9" creationId="{1AC328A8-BB73-2F73-2E12-0A14721DF9E2}"/>
          </ac:spMkLst>
        </pc:spChg>
        <pc:picChg chg="add mod">
          <ac:chgData name="Cassatt, David (NIH/NIAID) [E]" userId="e1edb572-8d12-4409-8a41-8b52a4d936f4" providerId="ADAL" clId="{C0A64EDB-2E9E-804E-A018-5F4E666FCF25}" dt="2023-10-07T15:17:21.087" v="4936" actId="1076"/>
          <ac:picMkLst>
            <pc:docMk/>
            <pc:sldMk cId="686600701" sldId="2980"/>
            <ac:picMk id="4" creationId="{108D7E30-B47F-C768-A886-56F0A0286B57}"/>
          </ac:picMkLst>
        </pc:picChg>
        <pc:picChg chg="add del">
          <ac:chgData name="Cassatt, David (NIH/NIAID) [E]" userId="e1edb572-8d12-4409-8a41-8b52a4d936f4" providerId="ADAL" clId="{C0A64EDB-2E9E-804E-A018-5F4E666FCF25}" dt="2023-10-05T17:11:36.052" v="3933"/>
          <ac:picMkLst>
            <pc:docMk/>
            <pc:sldMk cId="686600701" sldId="2980"/>
            <ac:picMk id="5" creationId="{9490FD0A-20F3-5BF1-D11E-6DC40F97BB11}"/>
          </ac:picMkLst>
        </pc:picChg>
      </pc:sldChg>
      <pc:sldChg chg="modSp new del mod ord">
        <pc:chgData name="Cassatt, David (NIH/NIAID) [E]" userId="e1edb572-8d12-4409-8a41-8b52a4d936f4" providerId="ADAL" clId="{C0A64EDB-2E9E-804E-A018-5F4E666FCF25}" dt="2023-10-10T15:52:07.109" v="6731" actId="2696"/>
        <pc:sldMkLst>
          <pc:docMk/>
          <pc:sldMk cId="1791049456" sldId="2981"/>
        </pc:sldMkLst>
        <pc:spChg chg="mod">
          <ac:chgData name="Cassatt, David (NIH/NIAID) [E]" userId="e1edb572-8d12-4409-8a41-8b52a4d936f4" providerId="ADAL" clId="{C0A64EDB-2E9E-804E-A018-5F4E666FCF25}" dt="2023-10-04T20:32:17.867" v="3322" actId="20577"/>
          <ac:spMkLst>
            <pc:docMk/>
            <pc:sldMk cId="1791049456" sldId="2981"/>
            <ac:spMk id="2" creationId="{6779FCAC-7F0A-89A4-A926-9C428DAFD6C5}"/>
          </ac:spMkLst>
        </pc:spChg>
        <pc:spChg chg="mod">
          <ac:chgData name="Cassatt, David (NIH/NIAID) [E]" userId="e1edb572-8d12-4409-8a41-8b52a4d936f4" providerId="ADAL" clId="{C0A64EDB-2E9E-804E-A018-5F4E666FCF25}" dt="2023-10-04T20:32:45.593" v="3325" actId="255"/>
          <ac:spMkLst>
            <pc:docMk/>
            <pc:sldMk cId="1791049456" sldId="2981"/>
            <ac:spMk id="3" creationId="{CD8376F8-5534-9436-EEBE-D49962290F05}"/>
          </ac:spMkLst>
        </pc:sp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0T15:52:07.122" v="6733" actId="2696"/>
        <pc:sldMkLst>
          <pc:docMk/>
          <pc:sldMk cId="4279333637" sldId="2982"/>
        </pc:sldMkLst>
        <pc:spChg chg="mod ord">
          <ac:chgData name="Cassatt, David (NIH/NIAID) [E]" userId="e1edb572-8d12-4409-8a41-8b52a4d936f4" providerId="ADAL" clId="{C0A64EDB-2E9E-804E-A018-5F4E666FCF25}" dt="2023-10-05T17:03:20.709" v="3823" actId="26606"/>
          <ac:spMkLst>
            <pc:docMk/>
            <pc:sldMk cId="4279333637" sldId="2982"/>
            <ac:spMk id="2" creationId="{54F7AB0C-A107-2AFF-19AA-A10B3845E299}"/>
          </ac:spMkLst>
        </pc:spChg>
        <pc:spChg chg="mod ord">
          <ac:chgData name="Cassatt, David (NIH/NIAID) [E]" userId="e1edb572-8d12-4409-8a41-8b52a4d936f4" providerId="ADAL" clId="{C0A64EDB-2E9E-804E-A018-5F4E666FCF25}" dt="2023-10-05T17:03:20.709" v="3823" actId="26606"/>
          <ac:spMkLst>
            <pc:docMk/>
            <pc:sldMk cId="4279333637" sldId="2982"/>
            <ac:spMk id="3" creationId="{E58B2E3A-DBCB-F68A-8678-6411966180C3}"/>
          </ac:spMkLst>
        </pc:spChg>
        <pc:spChg chg="add del mod">
          <ac:chgData name="Cassatt, David (NIH/NIAID) [E]" userId="e1edb572-8d12-4409-8a41-8b52a4d936f4" providerId="ADAL" clId="{C0A64EDB-2E9E-804E-A018-5F4E666FCF25}" dt="2023-10-05T17:03:20.705" v="3822" actId="26606"/>
          <ac:spMkLst>
            <pc:docMk/>
            <pc:sldMk cId="4279333637" sldId="2982"/>
            <ac:spMk id="9" creationId="{C5F3F150-19D7-9FD3-7240-4D0AC21F0B64}"/>
          </ac:spMkLst>
        </pc:spChg>
        <pc:spChg chg="add mod">
          <ac:chgData name="Cassatt, David (NIH/NIAID) [E]" userId="e1edb572-8d12-4409-8a41-8b52a4d936f4" providerId="ADAL" clId="{C0A64EDB-2E9E-804E-A018-5F4E666FCF25}" dt="2023-10-05T17:03:40.037" v="3856" actId="20577"/>
          <ac:spMkLst>
            <pc:docMk/>
            <pc:sldMk cId="4279333637" sldId="2982"/>
            <ac:spMk id="11" creationId="{7B07907E-532D-C85E-679C-6375802F5E9B}"/>
          </ac:spMkLst>
        </pc:spChg>
        <pc:picChg chg="add mod">
          <ac:chgData name="Cassatt, David (NIH/NIAID) [E]" userId="e1edb572-8d12-4409-8a41-8b52a4d936f4" providerId="ADAL" clId="{C0A64EDB-2E9E-804E-A018-5F4E666FCF25}" dt="2023-10-05T17:03:20.709" v="3823" actId="26606"/>
          <ac:picMkLst>
            <pc:docMk/>
            <pc:sldMk cId="4279333637" sldId="2982"/>
            <ac:picMk id="4" creationId="{D9173F6D-C47D-6D7F-3E33-1527B9BF94A5}"/>
          </ac:picMkLst>
        </pc:picChg>
      </pc:sldChg>
      <pc:sldChg chg="addSp modSp new del mod ord modClrScheme chgLayout">
        <pc:chgData name="Cassatt, David (NIH/NIAID) [E]" userId="e1edb572-8d12-4409-8a41-8b52a4d936f4" providerId="ADAL" clId="{C0A64EDB-2E9E-804E-A018-5F4E666FCF25}" dt="2023-10-10T15:52:07.140" v="6735" actId="2696"/>
        <pc:sldMkLst>
          <pc:docMk/>
          <pc:sldMk cId="2187857843" sldId="2983"/>
        </pc:sldMkLst>
        <pc:spChg chg="mod">
          <ac:chgData name="Cassatt, David (NIH/NIAID) [E]" userId="e1edb572-8d12-4409-8a41-8b52a4d936f4" providerId="ADAL" clId="{C0A64EDB-2E9E-804E-A018-5F4E666FCF25}" dt="2023-10-05T17:05:00.969" v="3889" actId="26606"/>
          <ac:spMkLst>
            <pc:docMk/>
            <pc:sldMk cId="2187857843" sldId="2983"/>
            <ac:spMk id="2" creationId="{6F551525-8737-FCFF-CB03-4ED68C9B904A}"/>
          </ac:spMkLst>
        </pc:spChg>
        <pc:spChg chg="mod ord">
          <ac:chgData name="Cassatt, David (NIH/NIAID) [E]" userId="e1edb572-8d12-4409-8a41-8b52a4d936f4" providerId="ADAL" clId="{C0A64EDB-2E9E-804E-A018-5F4E666FCF25}" dt="2023-10-05T17:05:00.969" v="3889" actId="26606"/>
          <ac:spMkLst>
            <pc:docMk/>
            <pc:sldMk cId="2187857843" sldId="2983"/>
            <ac:spMk id="3" creationId="{74F1D8E0-3598-6D71-502D-807F2B09D6E9}"/>
          </ac:spMkLst>
        </pc:spChg>
        <pc:spChg chg="add mod">
          <ac:chgData name="Cassatt, David (NIH/NIAID) [E]" userId="e1edb572-8d12-4409-8a41-8b52a4d936f4" providerId="ADAL" clId="{C0A64EDB-2E9E-804E-A018-5F4E666FCF25}" dt="2023-10-05T17:05:08.982" v="3914" actId="20577"/>
          <ac:spMkLst>
            <pc:docMk/>
            <pc:sldMk cId="2187857843" sldId="2983"/>
            <ac:spMk id="9" creationId="{DCABAD79-7403-0544-F792-D8FDE8D850AF}"/>
          </ac:spMkLst>
        </pc:spChg>
        <pc:picChg chg="add mod">
          <ac:chgData name="Cassatt, David (NIH/NIAID) [E]" userId="e1edb572-8d12-4409-8a41-8b52a4d936f4" providerId="ADAL" clId="{C0A64EDB-2E9E-804E-A018-5F4E666FCF25}" dt="2023-10-05T17:05:58.029" v="3916" actId="14100"/>
          <ac:picMkLst>
            <pc:docMk/>
            <pc:sldMk cId="2187857843" sldId="2983"/>
            <ac:picMk id="4" creationId="{A05A3023-5E34-F54F-9B37-FCBC68408418}"/>
          </ac:picMkLst>
        </pc:pic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0T15:52:07.111" v="6732" actId="2696"/>
        <pc:sldMkLst>
          <pc:docMk/>
          <pc:sldMk cId="790762804" sldId="2984"/>
        </pc:sldMkLst>
        <pc:spChg chg="mo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2" creationId="{73CF7024-115B-9D64-1EE6-536ED6C985B7}"/>
          </ac:spMkLst>
        </pc:spChg>
        <pc:spChg chg="mod or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3" creationId="{8FC63B09-3ECB-2997-4021-785FBA3EF047}"/>
          </ac:spMkLst>
        </pc:spChg>
        <pc:spChg chg="add mod">
          <ac:chgData name="Cassatt, David (NIH/NIAID) [E]" userId="e1edb572-8d12-4409-8a41-8b52a4d936f4" providerId="ADAL" clId="{C0A64EDB-2E9E-804E-A018-5F4E666FCF25}" dt="2023-10-05T17:12:28.737" v="3965" actId="20577"/>
          <ac:spMkLst>
            <pc:docMk/>
            <pc:sldMk cId="790762804" sldId="2984"/>
            <ac:spMk id="5" creationId="{A9FBEBEC-9F2C-F6B4-1CB4-28CBD2300C8A}"/>
          </ac:spMkLst>
        </pc:spChg>
        <pc:spChg chg="add mod">
          <ac:chgData name="Cassatt, David (NIH/NIAID) [E]" userId="e1edb572-8d12-4409-8a41-8b52a4d936f4" providerId="ADAL" clId="{C0A64EDB-2E9E-804E-A018-5F4E666FCF25}" dt="2023-10-05T17:15:02.270" v="4018" actId="20577"/>
          <ac:spMkLst>
            <pc:docMk/>
            <pc:sldMk cId="790762804" sldId="2984"/>
            <ac:spMk id="6" creationId="{006E986A-5A37-BEDA-1552-45D7C2690625}"/>
          </ac:spMkLst>
        </pc:spChg>
        <pc:spChg chg="add del mo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9" creationId="{9776C48D-584D-B6D5-87A1-31B0AD2A468B}"/>
          </ac:spMkLst>
        </pc:spChg>
        <pc:picChg chg="add mod">
          <ac:chgData name="Cassatt, David (NIH/NIAID) [E]" userId="e1edb572-8d12-4409-8a41-8b52a4d936f4" providerId="ADAL" clId="{C0A64EDB-2E9E-804E-A018-5F4E666FCF25}" dt="2023-10-05T17:13:26.987" v="3995" actId="1076"/>
          <ac:picMkLst>
            <pc:docMk/>
            <pc:sldMk cId="790762804" sldId="2984"/>
            <ac:picMk id="4" creationId="{CEB1851C-25FC-4B7C-F9DC-5CE3A14BCDA7}"/>
          </ac:picMkLst>
        </pc:picChg>
      </pc:sldChg>
      <pc:sldChg chg="addSp delSp modSp new mod modAnim">
        <pc:chgData name="Cassatt, David (NIH/NIAID) [E]" userId="e1edb572-8d12-4409-8a41-8b52a4d936f4" providerId="ADAL" clId="{C0A64EDB-2E9E-804E-A018-5F4E666FCF25}" dt="2023-10-17T18:51:53.317" v="8013"/>
        <pc:sldMkLst>
          <pc:docMk/>
          <pc:sldMk cId="2498440798" sldId="2985"/>
        </pc:sldMkLst>
        <pc:spChg chg="mod">
          <ac:chgData name="Cassatt, David (NIH/NIAID) [E]" userId="e1edb572-8d12-4409-8a41-8b52a4d936f4" providerId="ADAL" clId="{C0A64EDB-2E9E-804E-A018-5F4E666FCF25}" dt="2023-10-07T15:05:19.160" v="4637" actId="20577"/>
          <ac:spMkLst>
            <pc:docMk/>
            <pc:sldMk cId="2498440798" sldId="2985"/>
            <ac:spMk id="2" creationId="{FAB02B26-1FA1-BAD6-ED21-8AB83C09E87C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6" creationId="{E66350BD-D298-F097-E701-0E51DDA0A84D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7" creationId="{CACB828B-A1C5-EB17-5640-3DBD6BE73941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8" creationId="{E93A4CF0-0539-14CA-6C80-E19BEF705EF4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9" creationId="{A16D9B30-0F4A-7F7E-1F4A-258CFB6B47B7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0" creationId="{AB4A97AD-468A-0087-00EF-1E13CA3E1B83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1" creationId="{8A8BF72A-C5F2-7ED0-6FAD-A0B759A868E5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2" creationId="{9DBBD510-980A-9217-7347-7B4BFAE161E5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3" creationId="{1184103C-EE8F-D0B0-9925-E262B9E4D413}"/>
          </ac:spMkLst>
        </pc:spChg>
        <pc:spChg chg="add mod">
          <ac:chgData name="Cassatt, David (NIH/NIAID) [E]" userId="e1edb572-8d12-4409-8a41-8b52a4d936f4" providerId="ADAL" clId="{C0A64EDB-2E9E-804E-A018-5F4E666FCF25}" dt="2023-10-07T15:10:13.841" v="4871" actId="20577"/>
          <ac:spMkLst>
            <pc:docMk/>
            <pc:sldMk cId="2498440798" sldId="2985"/>
            <ac:spMk id="14" creationId="{B9AF5034-941B-F4F9-013F-D6669A82BE8C}"/>
          </ac:spMkLst>
        </pc:spChg>
        <pc:spChg chg="add mod">
          <ac:chgData name="Cassatt, David (NIH/NIAID) [E]" userId="e1edb572-8d12-4409-8a41-8b52a4d936f4" providerId="ADAL" clId="{C0A64EDB-2E9E-804E-A018-5F4E666FCF25}" dt="2023-10-07T15:17:07.543" v="4934" actId="20577"/>
          <ac:spMkLst>
            <pc:docMk/>
            <pc:sldMk cId="2498440798" sldId="2985"/>
            <ac:spMk id="15" creationId="{4C31C813-0C4F-F23D-7F3E-85092F2A349E}"/>
          </ac:spMkLst>
        </pc:spChg>
        <pc:graphicFrameChg chg="add del mod">
          <ac:chgData name="Cassatt, David (NIH/NIAID) [E]" userId="e1edb572-8d12-4409-8a41-8b52a4d936f4" providerId="ADAL" clId="{C0A64EDB-2E9E-804E-A018-5F4E666FCF25}" dt="2023-10-05T17:15:36.906" v="4035" actId="478"/>
          <ac:graphicFrameMkLst>
            <pc:docMk/>
            <pc:sldMk cId="2498440798" sldId="2985"/>
            <ac:graphicFrameMk id="4" creationId="{F4A0F214-EF81-11CD-60CE-6245CF49A475}"/>
          </ac:graphicFrameMkLst>
        </pc:graphicFrameChg>
        <pc:graphicFrameChg chg="add mod">
          <ac:chgData name="Cassatt, David (NIH/NIAID) [E]" userId="e1edb572-8d12-4409-8a41-8b52a4d936f4" providerId="ADAL" clId="{C0A64EDB-2E9E-804E-A018-5F4E666FCF25}" dt="2023-10-07T15:05:31.042" v="4638" actId="1076"/>
          <ac:graphicFrameMkLst>
            <pc:docMk/>
            <pc:sldMk cId="2498440798" sldId="2985"/>
            <ac:graphicFrameMk id="5" creationId="{250758BE-8907-45CD-094D-A63FC45B05BA}"/>
          </ac:graphicFrameMkLst>
        </pc:graphicFrameChg>
      </pc:sldChg>
      <pc:sldChg chg="addSp delSp modSp new mod modAnim">
        <pc:chgData name="Cassatt, David (NIH/NIAID) [E]" userId="e1edb572-8d12-4409-8a41-8b52a4d936f4" providerId="ADAL" clId="{C0A64EDB-2E9E-804E-A018-5F4E666FCF25}" dt="2023-10-17T18:51:57.649" v="8014"/>
        <pc:sldMkLst>
          <pc:docMk/>
          <pc:sldMk cId="1842130101" sldId="2986"/>
        </pc:sldMkLst>
        <pc:spChg chg="mod">
          <ac:chgData name="Cassatt, David (NIH/NIAID) [E]" userId="e1edb572-8d12-4409-8a41-8b52a4d936f4" providerId="ADAL" clId="{C0A64EDB-2E9E-804E-A018-5F4E666FCF25}" dt="2023-10-07T15:09:33.280" v="4866" actId="20577"/>
          <ac:spMkLst>
            <pc:docMk/>
            <pc:sldMk cId="1842130101" sldId="2986"/>
            <ac:spMk id="2" creationId="{9B99724D-3999-C7D2-0D8D-197430871F6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5" creationId="{506F9CA2-ADD5-3B3D-751B-9E54CB96516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6" creationId="{1622F888-7E9C-B9F8-4FA6-EE70466BDC49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7" creationId="{E20E788C-DD8C-96C7-7D95-1281253542FA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8" creationId="{821D3AFE-9F9E-8D8C-BABB-29F37647A91D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9" creationId="{38234EC1-0464-5B34-09D6-72716B10E5F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0" creationId="{D73ECB77-EF35-5B84-7091-8F6D76285576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1" creationId="{E8F32D02-FB72-CE52-CF66-78A9BEFE1E84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2" creationId="{48F7E68E-7350-531D-9A42-9EBDAE9D8E0A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3" creationId="{17867F15-F65E-3C9B-9760-20EF354EF861}"/>
          </ac:spMkLst>
        </pc:spChg>
        <pc:spChg chg="add del mod">
          <ac:chgData name="Cassatt, David (NIH/NIAID) [E]" userId="e1edb572-8d12-4409-8a41-8b52a4d936f4" providerId="ADAL" clId="{C0A64EDB-2E9E-804E-A018-5F4E666FCF25}" dt="2023-10-07T15:10:16.117" v="4873"/>
          <ac:spMkLst>
            <pc:docMk/>
            <pc:sldMk cId="1842130101" sldId="2986"/>
            <ac:spMk id="14" creationId="{0EC3B8E3-922C-5F2C-C23C-A06AEA2365AA}"/>
          </ac:spMkLst>
        </pc:spChg>
        <pc:spChg chg="add mod">
          <ac:chgData name="Cassatt, David (NIH/NIAID) [E]" userId="e1edb572-8d12-4409-8a41-8b52a4d936f4" providerId="ADAL" clId="{C0A64EDB-2E9E-804E-A018-5F4E666FCF25}" dt="2023-10-07T15:16:15.734" v="4918" actId="20577"/>
          <ac:spMkLst>
            <pc:docMk/>
            <pc:sldMk cId="1842130101" sldId="2986"/>
            <ac:spMk id="15" creationId="{15E4854F-54A1-CEEF-FAA3-830FE80234B7}"/>
          </ac:spMkLst>
        </pc:spChg>
        <pc:spChg chg="add mod">
          <ac:chgData name="Cassatt, David (NIH/NIAID) [E]" userId="e1edb572-8d12-4409-8a41-8b52a4d936f4" providerId="ADAL" clId="{C0A64EDB-2E9E-804E-A018-5F4E666FCF25}" dt="2023-10-07T15:17:15.047" v="4935"/>
          <ac:spMkLst>
            <pc:docMk/>
            <pc:sldMk cId="1842130101" sldId="2986"/>
            <ac:spMk id="16" creationId="{3A50693E-BBA0-A435-D3E4-FCFDD02C5F34}"/>
          </ac:spMkLst>
        </pc:spChg>
        <pc:graphicFrameChg chg="add mod">
          <ac:chgData name="Cassatt, David (NIH/NIAID) [E]" userId="e1edb572-8d12-4409-8a41-8b52a4d936f4" providerId="ADAL" clId="{C0A64EDB-2E9E-804E-A018-5F4E666FCF25}" dt="2023-10-07T15:09:08.379" v="4811" actId="1076"/>
          <ac:graphicFrameMkLst>
            <pc:docMk/>
            <pc:sldMk cId="1842130101" sldId="2986"/>
            <ac:graphicFrameMk id="4" creationId="{F8ABBBE6-C450-1837-296D-4D935F51B2AE}"/>
          </ac:graphicFrameMkLst>
        </pc:graphicFrame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6T16:15:04.006" v="4445" actId="20577"/>
        <pc:sldMkLst>
          <pc:docMk/>
          <pc:sldMk cId="3213656306" sldId="2987"/>
        </pc:sldMkLst>
        <pc:spChg chg="del">
          <ac:chgData name="Cassatt, David (NIH/NIAID) [E]" userId="e1edb572-8d12-4409-8a41-8b52a4d936f4" providerId="ADAL" clId="{C0A64EDB-2E9E-804E-A018-5F4E666FCF25}" dt="2023-10-06T16:01:55.372" v="4058" actId="26606"/>
          <ac:spMkLst>
            <pc:docMk/>
            <pc:sldMk cId="3213656306" sldId="2987"/>
            <ac:spMk id="2" creationId="{62A05862-E050-C14E-CFCE-629A29C47A13}"/>
          </ac:spMkLst>
        </pc:spChg>
        <pc:spChg chg="mod ord">
          <ac:chgData name="Cassatt, David (NIH/NIAID) [E]" userId="e1edb572-8d12-4409-8a41-8b52a4d936f4" providerId="ADAL" clId="{C0A64EDB-2E9E-804E-A018-5F4E666FCF25}" dt="2023-10-06T16:01:55.372" v="4058" actId="26606"/>
          <ac:spMkLst>
            <pc:docMk/>
            <pc:sldMk cId="3213656306" sldId="2987"/>
            <ac:spMk id="3" creationId="{2DC4ED46-BBCE-A7C5-CB28-0C9710388C63}"/>
          </ac:spMkLst>
        </pc:spChg>
        <pc:spChg chg="add mod">
          <ac:chgData name="Cassatt, David (NIH/NIAID) [E]" userId="e1edb572-8d12-4409-8a41-8b52a4d936f4" providerId="ADAL" clId="{C0A64EDB-2E9E-804E-A018-5F4E666FCF25}" dt="2023-10-06T16:10:33.180" v="4404" actId="27636"/>
          <ac:spMkLst>
            <pc:docMk/>
            <pc:sldMk cId="3213656306" sldId="2987"/>
            <ac:spMk id="3079" creationId="{EC8AC605-8FEE-70FF-EE0D-FD5F7EB51FC0}"/>
          </ac:spMkLst>
        </pc:spChg>
        <pc:spChg chg="add mod">
          <ac:chgData name="Cassatt, David (NIH/NIAID) [E]" userId="e1edb572-8d12-4409-8a41-8b52a4d936f4" providerId="ADAL" clId="{C0A64EDB-2E9E-804E-A018-5F4E666FCF25}" dt="2023-10-06T16:15:04.006" v="4445" actId="20577"/>
          <ac:spMkLst>
            <pc:docMk/>
            <pc:sldMk cId="3213656306" sldId="2987"/>
            <ac:spMk id="3081" creationId="{569981F7-D0CE-305B-EE6D-D560A5297219}"/>
          </ac:spMkLst>
        </pc:spChg>
        <pc:picChg chg="add mod">
          <ac:chgData name="Cassatt, David (NIH/NIAID) [E]" userId="e1edb572-8d12-4409-8a41-8b52a4d936f4" providerId="ADAL" clId="{C0A64EDB-2E9E-804E-A018-5F4E666FCF25}" dt="2023-10-06T16:01:59.892" v="4059" actId="14100"/>
          <ac:picMkLst>
            <pc:docMk/>
            <pc:sldMk cId="3213656306" sldId="2987"/>
            <ac:picMk id="3074" creationId="{0A05572A-BE3A-C7B6-9537-3D1B099989E5}"/>
          </ac:picMkLst>
        </pc:picChg>
      </pc:sldChg>
      <pc:sldChg chg="addSp delSp modSp add mod ord modAnim">
        <pc:chgData name="Cassatt, David (NIH/NIAID) [E]" userId="e1edb572-8d12-4409-8a41-8b52a4d936f4" providerId="ADAL" clId="{C0A64EDB-2E9E-804E-A018-5F4E666FCF25}" dt="2023-10-06T16:13:58.931" v="4424" actId="20578"/>
        <pc:sldMkLst>
          <pc:docMk/>
          <pc:sldMk cId="2334855006" sldId="2988"/>
        </pc:sldMkLst>
        <pc:spChg chg="mod">
          <ac:chgData name="Cassatt, David (NIH/NIAID) [E]" userId="e1edb572-8d12-4409-8a41-8b52a4d936f4" providerId="ADAL" clId="{C0A64EDB-2E9E-804E-A018-5F4E666FCF25}" dt="2023-10-06T16:10:40.094" v="4416" actId="20577"/>
          <ac:spMkLst>
            <pc:docMk/>
            <pc:sldMk cId="2334855006" sldId="2988"/>
            <ac:spMk id="3079" creationId="{EC8AC605-8FEE-70FF-EE0D-FD5F7EB51FC0}"/>
          </ac:spMkLst>
        </pc:spChg>
        <pc:spChg chg="mod">
          <ac:chgData name="Cassatt, David (NIH/NIAID) [E]" userId="e1edb572-8d12-4409-8a41-8b52a4d936f4" providerId="ADAL" clId="{C0A64EDB-2E9E-804E-A018-5F4E666FCF25}" dt="2023-10-06T16:10:06.384" v="4387" actId="20577"/>
          <ac:spMkLst>
            <pc:docMk/>
            <pc:sldMk cId="2334855006" sldId="2988"/>
            <ac:spMk id="3081" creationId="{569981F7-D0CE-305B-EE6D-D560A5297219}"/>
          </ac:spMkLst>
        </pc:spChg>
        <pc:picChg chg="add del mod">
          <ac:chgData name="Cassatt, David (NIH/NIAID) [E]" userId="e1edb572-8d12-4409-8a41-8b52a4d936f4" providerId="ADAL" clId="{C0A64EDB-2E9E-804E-A018-5F4E666FCF25}" dt="2023-10-06T16:10:16.483" v="4390" actId="478"/>
          <ac:picMkLst>
            <pc:docMk/>
            <pc:sldMk cId="2334855006" sldId="2988"/>
            <ac:picMk id="4" creationId="{3026E399-D874-E348-42BC-74B14B6AE15B}"/>
          </ac:picMkLst>
        </pc:picChg>
        <pc:picChg chg="add mod">
          <ac:chgData name="Cassatt, David (NIH/NIAID) [E]" userId="e1edb572-8d12-4409-8a41-8b52a4d936f4" providerId="ADAL" clId="{C0A64EDB-2E9E-804E-A018-5F4E666FCF25}" dt="2023-10-06T16:10:20.022" v="4391" actId="1076"/>
          <ac:picMkLst>
            <pc:docMk/>
            <pc:sldMk cId="2334855006" sldId="2988"/>
            <ac:picMk id="5" creationId="{7FE7A38A-EB44-3AA5-BC10-66750A9089E2}"/>
          </ac:picMkLst>
        </pc:picChg>
        <pc:picChg chg="del">
          <ac:chgData name="Cassatt, David (NIH/NIAID) [E]" userId="e1edb572-8d12-4409-8a41-8b52a4d936f4" providerId="ADAL" clId="{C0A64EDB-2E9E-804E-A018-5F4E666FCF25}" dt="2023-10-06T16:07:32.953" v="4259" actId="478"/>
          <ac:picMkLst>
            <pc:docMk/>
            <pc:sldMk cId="2334855006" sldId="2988"/>
            <ac:picMk id="3074" creationId="{0A05572A-BE3A-C7B6-9537-3D1B099989E5}"/>
          </ac:picMkLst>
        </pc:pic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10T11:20:50.113" v="6359" actId="20577"/>
        <pc:sldMkLst>
          <pc:docMk/>
          <pc:sldMk cId="622220413" sldId="2989"/>
        </pc:sldMkLst>
        <pc:spChg chg="del mod ord">
          <ac:chgData name="Cassatt, David (NIH/NIAID) [E]" userId="e1edb572-8d12-4409-8a41-8b52a4d936f4" providerId="ADAL" clId="{C0A64EDB-2E9E-804E-A018-5F4E666FCF25}" dt="2023-10-08T18:52:37.769" v="5019" actId="700"/>
          <ac:spMkLst>
            <pc:docMk/>
            <pc:sldMk cId="622220413" sldId="2989"/>
            <ac:spMk id="2" creationId="{FE5381D5-D395-3B84-8528-E821307DAD88}"/>
          </ac:spMkLst>
        </pc:spChg>
        <pc:spChg chg="mod ord">
          <ac:chgData name="Cassatt, David (NIH/NIAID) [E]" userId="e1edb572-8d12-4409-8a41-8b52a4d936f4" providerId="ADAL" clId="{C0A64EDB-2E9E-804E-A018-5F4E666FCF25}" dt="2023-10-08T18:52:37.769" v="5019" actId="700"/>
          <ac:spMkLst>
            <pc:docMk/>
            <pc:sldMk cId="622220413" sldId="2989"/>
            <ac:spMk id="3" creationId="{39271D80-2E96-807B-F428-C8086A183595}"/>
          </ac:spMkLst>
        </pc:spChg>
        <pc:spChg chg="add mod ord">
          <ac:chgData name="Cassatt, David (NIH/NIAID) [E]" userId="e1edb572-8d12-4409-8a41-8b52a4d936f4" providerId="ADAL" clId="{C0A64EDB-2E9E-804E-A018-5F4E666FCF25}" dt="2023-10-08T19:04:08.339" v="5523" actId="20577"/>
          <ac:spMkLst>
            <pc:docMk/>
            <pc:sldMk cId="622220413" sldId="2989"/>
            <ac:spMk id="4" creationId="{2B04C09D-9011-24E7-145A-CFE319B9A938}"/>
          </ac:spMkLst>
        </pc:spChg>
        <pc:spChg chg="add mod ord">
          <ac:chgData name="Cassatt, David (NIH/NIAID) [E]" userId="e1edb572-8d12-4409-8a41-8b52a4d936f4" providerId="ADAL" clId="{C0A64EDB-2E9E-804E-A018-5F4E666FCF25}" dt="2023-10-08T19:07:47.519" v="5610" actId="1076"/>
          <ac:spMkLst>
            <pc:docMk/>
            <pc:sldMk cId="622220413" sldId="2989"/>
            <ac:spMk id="5" creationId="{B535D47F-B5CF-A921-E2E0-8FDC0B753A12}"/>
          </ac:spMkLst>
        </pc:spChg>
        <pc:spChg chg="add mod">
          <ac:chgData name="Cassatt, David (NIH/NIAID) [E]" userId="e1edb572-8d12-4409-8a41-8b52a4d936f4" providerId="ADAL" clId="{C0A64EDB-2E9E-804E-A018-5F4E666FCF25}" dt="2023-10-10T11:20:50.113" v="6359" actId="20577"/>
          <ac:spMkLst>
            <pc:docMk/>
            <pc:sldMk cId="622220413" sldId="2989"/>
            <ac:spMk id="6" creationId="{D32DABE7-CDDD-6EC3-CF52-D358160E675E}"/>
          </ac:spMkLst>
        </pc:spChg>
      </pc:sldChg>
      <pc:sldChg chg="modSp new del mod">
        <pc:chgData name="Cassatt, David (NIH/NIAID) [E]" userId="e1edb572-8d12-4409-8a41-8b52a4d936f4" providerId="ADAL" clId="{C0A64EDB-2E9E-804E-A018-5F4E666FCF25}" dt="2023-10-06T16:40:41.846" v="4490" actId="2696"/>
        <pc:sldMkLst>
          <pc:docMk/>
          <pc:sldMk cId="945949324" sldId="2989"/>
        </pc:sldMkLst>
        <pc:spChg chg="mod">
          <ac:chgData name="Cassatt, David (NIH/NIAID) [E]" userId="e1edb572-8d12-4409-8a41-8b52a4d936f4" providerId="ADAL" clId="{C0A64EDB-2E9E-804E-A018-5F4E666FCF25}" dt="2023-10-06T16:37:49.922" v="4465" actId="20577"/>
          <ac:spMkLst>
            <pc:docMk/>
            <pc:sldMk cId="945949324" sldId="2989"/>
            <ac:spMk id="2" creationId="{1C396ADB-71EB-662F-73E1-D00DF122A39C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2T16:48:38.944" v="6750" actId="20577"/>
        <pc:sldMkLst>
          <pc:docMk/>
          <pc:sldMk cId="819912897" sldId="2990"/>
        </pc:sldMkLst>
        <pc:spChg chg="mod">
          <ac:chgData name="Cassatt, David (NIH/NIAID) [E]" userId="e1edb572-8d12-4409-8a41-8b52a4d936f4" providerId="ADAL" clId="{C0A64EDB-2E9E-804E-A018-5F4E666FCF25}" dt="2023-10-09T17:12:33.210" v="5657" actId="20577"/>
          <ac:spMkLst>
            <pc:docMk/>
            <pc:sldMk cId="819912897" sldId="2990"/>
            <ac:spMk id="2" creationId="{E049DDCD-0E9B-324B-2757-8E3DA23553F0}"/>
          </ac:spMkLst>
        </pc:spChg>
        <pc:spChg chg="mod">
          <ac:chgData name="Cassatt, David (NIH/NIAID) [E]" userId="e1edb572-8d12-4409-8a41-8b52a4d936f4" providerId="ADAL" clId="{C0A64EDB-2E9E-804E-A018-5F4E666FCF25}" dt="2023-10-12T16:48:38.944" v="6750" actId="20577"/>
          <ac:spMkLst>
            <pc:docMk/>
            <pc:sldMk cId="819912897" sldId="2990"/>
            <ac:spMk id="3" creationId="{17F01B88-9AC5-A0A6-6D5E-F1EF9C62E808}"/>
          </ac:spMkLst>
        </pc:sp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3T18:47:53.223" v="7811" actId="2696"/>
        <pc:sldMkLst>
          <pc:docMk/>
          <pc:sldMk cId="2530244657" sldId="2991"/>
        </pc:sldMkLst>
        <pc:spChg chg="mod">
          <ac:chgData name="Cassatt, David (NIH/NIAID) [E]" userId="e1edb572-8d12-4409-8a41-8b52a4d936f4" providerId="ADAL" clId="{C0A64EDB-2E9E-804E-A018-5F4E666FCF25}" dt="2023-10-09T17:19:41.152" v="6069" actId="26606"/>
          <ac:spMkLst>
            <pc:docMk/>
            <pc:sldMk cId="2530244657" sldId="2991"/>
            <ac:spMk id="2" creationId="{5F73F98D-1D6C-A8A0-1A23-15CBB2B45040}"/>
          </ac:spMkLst>
        </pc:spChg>
        <pc:spChg chg="mod ord">
          <ac:chgData name="Cassatt, David (NIH/NIAID) [E]" userId="e1edb572-8d12-4409-8a41-8b52a4d936f4" providerId="ADAL" clId="{C0A64EDB-2E9E-804E-A018-5F4E666FCF25}" dt="2023-10-09T17:19:41.152" v="6069" actId="26606"/>
          <ac:spMkLst>
            <pc:docMk/>
            <pc:sldMk cId="2530244657" sldId="2991"/>
            <ac:spMk id="3" creationId="{50ADA9CE-9E9D-958B-8DEB-7BA752C57D98}"/>
          </ac:spMkLst>
        </pc:spChg>
        <pc:spChg chg="add mod">
          <ac:chgData name="Cassatt, David (NIH/NIAID) [E]" userId="e1edb572-8d12-4409-8a41-8b52a4d936f4" providerId="ADAL" clId="{C0A64EDB-2E9E-804E-A018-5F4E666FCF25}" dt="2023-10-09T17:24:50.091" v="6133" actId="20577"/>
          <ac:spMkLst>
            <pc:docMk/>
            <pc:sldMk cId="2530244657" sldId="2991"/>
            <ac:spMk id="5" creationId="{F32672BB-EFB7-6176-E05D-5890D47CD663}"/>
          </ac:spMkLst>
        </pc:spChg>
        <pc:spChg chg="add mod">
          <ac:chgData name="Cassatt, David (NIH/NIAID) [E]" userId="e1edb572-8d12-4409-8a41-8b52a4d936f4" providerId="ADAL" clId="{C0A64EDB-2E9E-804E-A018-5F4E666FCF25}" dt="2023-10-09T17:25:54.459" v="6224" actId="20577"/>
          <ac:spMkLst>
            <pc:docMk/>
            <pc:sldMk cId="2530244657" sldId="2991"/>
            <ac:spMk id="6" creationId="{FD7E18D5-C481-5EEC-2C13-90ABE68065E8}"/>
          </ac:spMkLst>
        </pc:spChg>
        <pc:spChg chg="add del mod">
          <ac:chgData name="Cassatt, David (NIH/NIAID) [E]" userId="e1edb572-8d12-4409-8a41-8b52a4d936f4" providerId="ADAL" clId="{C0A64EDB-2E9E-804E-A018-5F4E666FCF25}" dt="2023-10-09T17:25:03.892" v="6134"/>
          <ac:spMkLst>
            <pc:docMk/>
            <pc:sldMk cId="2530244657" sldId="2991"/>
            <ac:spMk id="9" creationId="{7CBB1933-D2ED-02F3-8E99-51088B76CACE}"/>
          </ac:spMkLst>
        </pc:spChg>
        <pc:picChg chg="add mod">
          <ac:chgData name="Cassatt, David (NIH/NIAID) [E]" userId="e1edb572-8d12-4409-8a41-8b52a4d936f4" providerId="ADAL" clId="{C0A64EDB-2E9E-804E-A018-5F4E666FCF25}" dt="2023-10-09T17:19:51.860" v="6072" actId="14100"/>
          <ac:picMkLst>
            <pc:docMk/>
            <pc:sldMk cId="2530244657" sldId="2991"/>
            <ac:picMk id="4" creationId="{9DF4C0D0-5D68-5402-010A-76A86CC0A414}"/>
          </ac:picMkLst>
        </pc:picChg>
      </pc:sldChg>
      <pc:sldChg chg="modSp new mod modAnim">
        <pc:chgData name="Cassatt, David (NIH/NIAID) [E]" userId="e1edb572-8d12-4409-8a41-8b52a4d936f4" providerId="ADAL" clId="{C0A64EDB-2E9E-804E-A018-5F4E666FCF25}" dt="2023-10-10T12:25:00.314" v="6613"/>
        <pc:sldMkLst>
          <pc:docMk/>
          <pc:sldMk cId="118188947" sldId="2992"/>
        </pc:sldMkLst>
        <pc:spChg chg="mod">
          <ac:chgData name="Cassatt, David (NIH/NIAID) [E]" userId="e1edb572-8d12-4409-8a41-8b52a4d936f4" providerId="ADAL" clId="{C0A64EDB-2E9E-804E-A018-5F4E666FCF25}" dt="2023-10-10T12:20:38.665" v="6427" actId="20577"/>
          <ac:spMkLst>
            <pc:docMk/>
            <pc:sldMk cId="118188947" sldId="2992"/>
            <ac:spMk id="2" creationId="{4ED86BB4-F808-0F02-E6DF-47F99BEE6D2F}"/>
          </ac:spMkLst>
        </pc:spChg>
        <pc:spChg chg="mod">
          <ac:chgData name="Cassatt, David (NIH/NIAID) [E]" userId="e1edb572-8d12-4409-8a41-8b52a4d936f4" providerId="ADAL" clId="{C0A64EDB-2E9E-804E-A018-5F4E666FCF25}" dt="2023-10-10T12:24:37.968" v="6609" actId="20577"/>
          <ac:spMkLst>
            <pc:docMk/>
            <pc:sldMk cId="118188947" sldId="2992"/>
            <ac:spMk id="3" creationId="{D94D952F-D370-4533-656C-613E1D63E0ED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8:07.949" v="6667" actId="20577"/>
        <pc:sldMkLst>
          <pc:docMk/>
          <pc:sldMk cId="1426714082" sldId="2993"/>
        </pc:sldMkLst>
        <pc:spChg chg="mod">
          <ac:chgData name="Cassatt, David (NIH/NIAID) [E]" userId="e1edb572-8d12-4409-8a41-8b52a4d936f4" providerId="ADAL" clId="{C0A64EDB-2E9E-804E-A018-5F4E666FCF25}" dt="2023-10-10T15:48:07.949" v="6667" actId="20577"/>
          <ac:spMkLst>
            <pc:docMk/>
            <pc:sldMk cId="1426714082" sldId="2993"/>
            <ac:spMk id="3" creationId="{6212E620-A32C-433E-144C-CFEE26F3D117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8:55.154" v="6703" actId="20577"/>
        <pc:sldMkLst>
          <pc:docMk/>
          <pc:sldMk cId="152499137" sldId="2994"/>
        </pc:sldMkLst>
        <pc:spChg chg="mod">
          <ac:chgData name="Cassatt, David (NIH/NIAID) [E]" userId="e1edb572-8d12-4409-8a41-8b52a4d936f4" providerId="ADAL" clId="{C0A64EDB-2E9E-804E-A018-5F4E666FCF25}" dt="2023-10-10T15:48:55.154" v="6703" actId="20577"/>
          <ac:spMkLst>
            <pc:docMk/>
            <pc:sldMk cId="152499137" sldId="2994"/>
            <ac:spMk id="3" creationId="{54E25784-3BF3-4675-D3F6-28EF3841AC57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9:37.737" v="6730" actId="20577"/>
        <pc:sldMkLst>
          <pc:docMk/>
          <pc:sldMk cId="754879263" sldId="2995"/>
        </pc:sldMkLst>
        <pc:spChg chg="mod">
          <ac:chgData name="Cassatt, David (NIH/NIAID) [E]" userId="e1edb572-8d12-4409-8a41-8b52a4d936f4" providerId="ADAL" clId="{C0A64EDB-2E9E-804E-A018-5F4E666FCF25}" dt="2023-10-10T15:49:37.737" v="6730" actId="20577"/>
          <ac:spMkLst>
            <pc:docMk/>
            <pc:sldMk cId="754879263" sldId="2995"/>
            <ac:spMk id="3" creationId="{F2AF6915-4CE7-B001-12E2-4F5C9895DE7D}"/>
          </ac:spMkLst>
        </pc:spChg>
      </pc:sldChg>
      <pc:sldChg chg="addSp delSp modSp add mod">
        <pc:chgData name="Cassatt, David (NIH/NIAID) [E]" userId="e1edb572-8d12-4409-8a41-8b52a4d936f4" providerId="ADAL" clId="{C0A64EDB-2E9E-804E-A018-5F4E666FCF25}" dt="2023-10-12T20:33:47.227" v="7810" actId="1036"/>
        <pc:sldMkLst>
          <pc:docMk/>
          <pc:sldMk cId="1547110776" sldId="2996"/>
        </pc:sldMkLst>
        <pc:spChg chg="mod">
          <ac:chgData name="Cassatt, David (NIH/NIAID) [E]" userId="e1edb572-8d12-4409-8a41-8b52a4d936f4" providerId="ADAL" clId="{C0A64EDB-2E9E-804E-A018-5F4E666FCF25}" dt="2023-10-12T20:20:46.293" v="7140" actId="1036"/>
          <ac:spMkLst>
            <pc:docMk/>
            <pc:sldMk cId="1547110776" sldId="2996"/>
            <ac:spMk id="5" creationId="{F32672BB-EFB7-6176-E05D-5890D47CD663}"/>
          </ac:spMkLst>
        </pc:spChg>
        <pc:spChg chg="mod">
          <ac:chgData name="Cassatt, David (NIH/NIAID) [E]" userId="e1edb572-8d12-4409-8a41-8b52a4d936f4" providerId="ADAL" clId="{C0A64EDB-2E9E-804E-A018-5F4E666FCF25}" dt="2023-10-12T20:32:11.661" v="7726" actId="1076"/>
          <ac:spMkLst>
            <pc:docMk/>
            <pc:sldMk cId="1547110776" sldId="2996"/>
            <ac:spMk id="6" creationId="{FD7E18D5-C481-5EEC-2C13-90ABE68065E8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8" creationId="{1A65D588-8D61-243A-7D94-DDF2CD36A190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1" creationId="{EF0CDC73-E5F5-4AFB-0663-6899BFCB30D5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3" creationId="{77CC7E2D-9806-2B9C-30B6-1FF63C5C5FDD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5" creationId="{510BD56F-C90F-650B-EC76-21A6FA8A2FAA}"/>
          </ac:spMkLst>
        </pc:spChg>
        <pc:spChg chg="add mod">
          <ac:chgData name="Cassatt, David (NIH/NIAID) [E]" userId="e1edb572-8d12-4409-8a41-8b52a4d936f4" providerId="ADAL" clId="{C0A64EDB-2E9E-804E-A018-5F4E666FCF25}" dt="2023-10-12T20:33:47.227" v="7810" actId="1036"/>
          <ac:spMkLst>
            <pc:docMk/>
            <pc:sldMk cId="1547110776" sldId="2996"/>
            <ac:spMk id="17" creationId="{5F46E370-7F84-4963-D1A9-020B658DCB81}"/>
          </ac:spMkLst>
        </pc:spChg>
        <pc:spChg chg="add mod">
          <ac:chgData name="Cassatt, David (NIH/NIAID) [E]" userId="e1edb572-8d12-4409-8a41-8b52a4d936f4" providerId="ADAL" clId="{C0A64EDB-2E9E-804E-A018-5F4E666FCF25}" dt="2023-10-12T20:33:29.119" v="7800" actId="1038"/>
          <ac:spMkLst>
            <pc:docMk/>
            <pc:sldMk cId="1547110776" sldId="2996"/>
            <ac:spMk id="19" creationId="{4D2697BB-9C95-9C2E-FE02-33D92C916620}"/>
          </ac:spMkLst>
        </pc:spChg>
        <pc:spChg chg="add mod">
          <ac:chgData name="Cassatt, David (NIH/NIAID) [E]" userId="e1edb572-8d12-4409-8a41-8b52a4d936f4" providerId="ADAL" clId="{C0A64EDB-2E9E-804E-A018-5F4E666FCF25}" dt="2023-10-12T20:25:03.342" v="7202" actId="1038"/>
          <ac:spMkLst>
            <pc:docMk/>
            <pc:sldMk cId="1547110776" sldId="2996"/>
            <ac:spMk id="20" creationId="{30D44A7F-5F9D-372A-674E-C42E5300E08D}"/>
          </ac:spMkLst>
        </pc:spChg>
        <pc:spChg chg="add mod">
          <ac:chgData name="Cassatt, David (NIH/NIAID) [E]" userId="e1edb572-8d12-4409-8a41-8b52a4d936f4" providerId="ADAL" clId="{C0A64EDB-2E9E-804E-A018-5F4E666FCF25}" dt="2023-10-12T20:29:58.997" v="7631" actId="1036"/>
          <ac:spMkLst>
            <pc:docMk/>
            <pc:sldMk cId="1547110776" sldId="2996"/>
            <ac:spMk id="23" creationId="{9BCF82C1-64D2-8DAF-438E-D18C72250243}"/>
          </ac:spMkLst>
        </pc:spChg>
        <pc:spChg chg="add mod">
          <ac:chgData name="Cassatt, David (NIH/NIAID) [E]" userId="e1edb572-8d12-4409-8a41-8b52a4d936f4" providerId="ADAL" clId="{C0A64EDB-2E9E-804E-A018-5F4E666FCF25}" dt="2023-10-12T20:31:25.656" v="7715" actId="1037"/>
          <ac:spMkLst>
            <pc:docMk/>
            <pc:sldMk cId="1547110776" sldId="2996"/>
            <ac:spMk id="33" creationId="{D5BDF9C9-6861-76CB-D3E3-12DCE052B049}"/>
          </ac:spMkLst>
        </pc:spChg>
        <pc:spChg chg="add mod">
          <ac:chgData name="Cassatt, David (NIH/NIAID) [E]" userId="e1edb572-8d12-4409-8a41-8b52a4d936f4" providerId="ADAL" clId="{C0A64EDB-2E9E-804E-A018-5F4E666FCF25}" dt="2023-10-12T20:32:23.047" v="7746" actId="1038"/>
          <ac:spMkLst>
            <pc:docMk/>
            <pc:sldMk cId="1547110776" sldId="2996"/>
            <ac:spMk id="35" creationId="{6E7AB857-C972-B476-E644-CF3DF22ADC8F}"/>
          </ac:spMkLst>
        </pc:spChg>
        <pc:spChg chg="add mod">
          <ac:chgData name="Cassatt, David (NIH/NIAID) [E]" userId="e1edb572-8d12-4409-8a41-8b52a4d936f4" providerId="ADAL" clId="{C0A64EDB-2E9E-804E-A018-5F4E666FCF25}" dt="2023-10-12T20:33:02.462" v="7775" actId="1038"/>
          <ac:spMkLst>
            <pc:docMk/>
            <pc:sldMk cId="1547110776" sldId="2996"/>
            <ac:spMk id="37" creationId="{FF135E50-CE3A-891D-8A77-0F0F50DE6444}"/>
          </ac:spMkLst>
        </pc:spChg>
        <pc:picChg chg="del">
          <ac:chgData name="Cassatt, David (NIH/NIAID) [E]" userId="e1edb572-8d12-4409-8a41-8b52a4d936f4" providerId="ADAL" clId="{C0A64EDB-2E9E-804E-A018-5F4E666FCF25}" dt="2023-10-12T20:14:17.556" v="6802" actId="478"/>
          <ac:picMkLst>
            <pc:docMk/>
            <pc:sldMk cId="1547110776" sldId="2996"/>
            <ac:picMk id="4" creationId="{9DF4C0D0-5D68-5402-010A-76A86CC0A414}"/>
          </ac:picMkLst>
        </pc:picChg>
        <pc:picChg chg="add mod">
          <ac:chgData name="Cassatt, David (NIH/NIAID) [E]" userId="e1edb572-8d12-4409-8a41-8b52a4d936f4" providerId="ADAL" clId="{C0A64EDB-2E9E-804E-A018-5F4E666FCF25}" dt="2023-10-12T20:20:00.424" v="7131" actId="1076"/>
          <ac:picMkLst>
            <pc:docMk/>
            <pc:sldMk cId="1547110776" sldId="2996"/>
            <ac:picMk id="7" creationId="{B4DCE64F-36E5-443E-0793-196C6AD82E51}"/>
          </ac:picMkLst>
        </pc:picChg>
        <pc:picChg chg="add mod">
          <ac:chgData name="Cassatt, David (NIH/NIAID) [E]" userId="e1edb572-8d12-4409-8a41-8b52a4d936f4" providerId="ADAL" clId="{C0A64EDB-2E9E-804E-A018-5F4E666FCF25}" dt="2023-10-12T20:33:47.227" v="7810" actId="1036"/>
          <ac:picMkLst>
            <pc:docMk/>
            <pc:sldMk cId="1547110776" sldId="2996"/>
            <ac:picMk id="18" creationId="{F34F2E26-B28B-DCF3-1F67-FFB1F28D2EA9}"/>
          </ac:picMkLst>
        </pc:pic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0" creationId="{1732A68A-5EE6-5440-C3E0-094AFD28FA6C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2" creationId="{39D0B51B-E67C-94AB-D49E-C99338833682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4" creationId="{CD810DF0-1DA7-4D41-7F4A-2067392B1FBB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6" creationId="{38B9FBEC-40EA-14D5-3021-3EF4276C9DAF}"/>
          </ac:cxnSpMkLst>
        </pc:cxnChg>
        <pc:cxnChg chg="add">
          <ac:chgData name="Cassatt, David (NIH/NIAID) [E]" userId="e1edb572-8d12-4409-8a41-8b52a4d936f4" providerId="ADAL" clId="{C0A64EDB-2E9E-804E-A018-5F4E666FCF25}" dt="2023-10-12T20:24:43.402" v="7182" actId="11529"/>
          <ac:cxnSpMkLst>
            <pc:docMk/>
            <pc:sldMk cId="1547110776" sldId="2996"/>
            <ac:cxnSpMk id="22" creationId="{BF84199D-EAEE-511D-29B1-0F1E16788A6D}"/>
          </ac:cxnSpMkLst>
        </pc:cxnChg>
        <pc:cxnChg chg="add mod">
          <ac:chgData name="Cassatt, David (NIH/NIAID) [E]" userId="e1edb572-8d12-4409-8a41-8b52a4d936f4" providerId="ADAL" clId="{C0A64EDB-2E9E-804E-A018-5F4E666FCF25}" dt="2023-10-12T20:29:50.041" v="7625" actId="1036"/>
          <ac:cxnSpMkLst>
            <pc:docMk/>
            <pc:sldMk cId="1547110776" sldId="2996"/>
            <ac:cxnSpMk id="24" creationId="{4270624C-60CF-5350-EB90-6EE76B0E611C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3:10.383" v="7776" actId="478"/>
          <ac:cxnSpMkLst>
            <pc:docMk/>
            <pc:sldMk cId="1547110776" sldId="2996"/>
            <ac:cxnSpMk id="26" creationId="{A352F360-6113-5004-8272-3BF623B5C142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0:33.391" v="7635" actId="478"/>
          <ac:cxnSpMkLst>
            <pc:docMk/>
            <pc:sldMk cId="1547110776" sldId="2996"/>
            <ac:cxnSpMk id="28" creationId="{DA747678-1C1A-FA2F-0B30-8DBF355340C3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3:14.084" v="7777" actId="478"/>
          <ac:cxnSpMkLst>
            <pc:docMk/>
            <pc:sldMk cId="1547110776" sldId="2996"/>
            <ac:cxnSpMk id="29" creationId="{7E695988-210A-4067-27CE-65A30471D261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2:41.840" v="7749" actId="478"/>
          <ac:cxnSpMkLst>
            <pc:docMk/>
            <pc:sldMk cId="1547110776" sldId="2996"/>
            <ac:cxnSpMk id="30" creationId="{0C55C832-847E-AED4-9D90-F0EE5ADAEAE8}"/>
          </ac:cxnSpMkLst>
        </pc:cxnChg>
        <pc:cxnChg chg="add mod">
          <ac:chgData name="Cassatt, David (NIH/NIAID) [E]" userId="e1edb572-8d12-4409-8a41-8b52a4d936f4" providerId="ADAL" clId="{C0A64EDB-2E9E-804E-A018-5F4E666FCF25}" dt="2023-10-12T20:31:15.992" v="7692" actId="1038"/>
          <ac:cxnSpMkLst>
            <pc:docMk/>
            <pc:sldMk cId="1547110776" sldId="2996"/>
            <ac:cxnSpMk id="34" creationId="{D4CBC761-B5D0-E550-D3B5-0D67C027B442}"/>
          </ac:cxnSpMkLst>
        </pc:cxnChg>
        <pc:cxnChg chg="add mod">
          <ac:chgData name="Cassatt, David (NIH/NIAID) [E]" userId="e1edb572-8d12-4409-8a41-8b52a4d936f4" providerId="ADAL" clId="{C0A64EDB-2E9E-804E-A018-5F4E666FCF25}" dt="2023-10-12T20:32:23.047" v="7746" actId="1038"/>
          <ac:cxnSpMkLst>
            <pc:docMk/>
            <pc:sldMk cId="1547110776" sldId="2996"/>
            <ac:cxnSpMk id="36" creationId="{AE6D014B-750E-5D5C-DC52-3722DBF3317C}"/>
          </ac:cxnSpMkLst>
        </pc:cxnChg>
        <pc:cxnChg chg="add mod">
          <ac:chgData name="Cassatt, David (NIH/NIAID) [E]" userId="e1edb572-8d12-4409-8a41-8b52a4d936f4" providerId="ADAL" clId="{C0A64EDB-2E9E-804E-A018-5F4E666FCF25}" dt="2023-10-12T20:33:02.462" v="7775" actId="1038"/>
          <ac:cxnSpMkLst>
            <pc:docMk/>
            <pc:sldMk cId="1547110776" sldId="2996"/>
            <ac:cxnSpMk id="38" creationId="{BF6754CA-C2B4-5497-5EDA-5588456C25B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9BB3-698E-2D46-8608-7F6E60D3FBF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754-EB91-8F42-8744-0B6D21C9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RNCP small group of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0CA4D-0F70-534A-9995-A452EA2B4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5B885-D53D-4B42-A6AF-31A172227E7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5C580-AB34-4CDD-93B0-5FCC03B3F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3/16/20:</a:t>
            </a:r>
          </a:p>
          <a:p>
            <a:r>
              <a:rPr lang="en-US" dirty="0"/>
              <a:t>Instead of morning commute, daily walks</a:t>
            </a:r>
          </a:p>
          <a:p>
            <a:r>
              <a:rPr lang="en-US" dirty="0"/>
              <a:t>Took pictures to use as Zoom backgrounds</a:t>
            </a:r>
          </a:p>
          <a:p>
            <a:r>
              <a:rPr lang="en-US"/>
              <a:t>Still adjusting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1C349-6166-A648-8613-585F3D8DC6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371600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013864"/>
            <a:ext cx="2974855" cy="57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402" y="3333750"/>
            <a:ext cx="902209" cy="216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1" y="533401"/>
            <a:ext cx="6354619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371600"/>
            <a:ext cx="1219200" cy="45720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331200" cy="45720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1984248"/>
            <a:ext cx="8631936" cy="137160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3429000"/>
            <a:ext cx="8631936" cy="1371600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87680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88864" y="1452310"/>
            <a:ext cx="487680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864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5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165600" y="594360"/>
            <a:ext cx="6299200" cy="5349240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905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1"/>
            <a:ext cx="3657600" cy="4207213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0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5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" y="1427"/>
            <a:ext cx="12186928" cy="6855147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527048"/>
            <a:ext cx="10058400" cy="44165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981-16-9404-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5628961?term=hopo&amp;draw=2&amp;rank=1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cohena@niaid.nih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E59F-1FF3-6B3C-66B4-1B7F0AB2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29" y="2315446"/>
            <a:ext cx="9595104" cy="157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First-in-Human Trial of Oral Drug to Remove Radioactive Contamination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2F79B-32BE-F3D3-6EED-CA5DA36CC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David R. Cassatt, PhD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NIAID Radiation and Nuclear Countermeasures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E998A-BC49-ADE3-D402-9D45A8BB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6800" y="5859621"/>
            <a:ext cx="6912864" cy="30175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0" algn="ctr"/>
                <a:tab pos="5715000" algn="l"/>
                <a:tab pos="5943600" algn="l"/>
                <a:tab pos="6400800" algn="l"/>
                <a:tab pos="6858000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 2023 RAMP Users’ Group Meeting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956B4-1192-6BB1-A81D-D52C38D280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6800" y="6189553"/>
            <a:ext cx="6912864" cy="539496"/>
          </a:xfrm>
        </p:spPr>
        <p:txBody>
          <a:bodyPr/>
          <a:lstStyle/>
          <a:p>
            <a:r>
              <a:rPr lang="en-US" sz="1600" b="1" dirty="0"/>
              <a:t>Thursday, </a:t>
            </a:r>
            <a:r>
              <a:rPr lang="en-US" sz="1600" b="1"/>
              <a:t>October 26, </a:t>
            </a:r>
            <a:r>
              <a:rPr lang="en-US" sz="1600" b="1" dirty="0"/>
              <a:t>2023</a:t>
            </a:r>
          </a:p>
          <a:p>
            <a:r>
              <a:rPr lang="en-US" sz="1600" b="1" dirty="0"/>
              <a:t>Rockville, 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34CA0-7DDC-9DFB-98A2-12ABBAD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556" y="0"/>
            <a:ext cx="1213444" cy="123289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81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BACD-3FA9-4C3D-90DE-E71006AA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Rule Approvals and Strategic National Stockpile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E4486-46E4-487C-A3E3-EF83A503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6198D-0438-3445-95A5-8046A9AEB03D}"/>
              </a:ext>
            </a:extLst>
          </p:cNvPr>
          <p:cNvGrpSpPr/>
          <p:nvPr/>
        </p:nvGrpSpPr>
        <p:grpSpPr>
          <a:xfrm>
            <a:off x="1154486" y="3895312"/>
            <a:ext cx="2898627" cy="2201270"/>
            <a:chOff x="7018022" y="2149803"/>
            <a:chExt cx="2898627" cy="2201270"/>
          </a:xfrm>
        </p:grpSpPr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C7A041A5-723A-944E-89B2-3CF66344A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022" y="2808023"/>
              <a:ext cx="2898627" cy="15430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219547-45E9-2E4F-9E16-E4C1AF87DDDB}"/>
                </a:ext>
              </a:extLst>
            </p:cNvPr>
            <p:cNvSpPr/>
            <p:nvPr/>
          </p:nvSpPr>
          <p:spPr>
            <a:xfrm>
              <a:off x="7779826" y="2149803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8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641FB-1814-7ABF-6B27-C5A85CB64694}"/>
              </a:ext>
            </a:extLst>
          </p:cNvPr>
          <p:cNvGrpSpPr/>
          <p:nvPr/>
        </p:nvGrpSpPr>
        <p:grpSpPr>
          <a:xfrm>
            <a:off x="487720" y="1452472"/>
            <a:ext cx="5470393" cy="2621623"/>
            <a:chOff x="257187" y="2824473"/>
            <a:chExt cx="5470393" cy="2621623"/>
          </a:xfrm>
        </p:grpSpPr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3B17EBC1-CE74-D5CF-ED01-AF6B499C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580" y="3541096"/>
              <a:ext cx="1905000" cy="190500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EAF810DE-3B92-DDDF-7207-DE0B4B4C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87" y="3541096"/>
              <a:ext cx="2971800" cy="154305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BF38E-5F24-E3FD-0088-548C552BB2B0}"/>
                </a:ext>
              </a:extLst>
            </p:cNvPr>
            <p:cNvSpPr/>
            <p:nvPr/>
          </p:nvSpPr>
          <p:spPr>
            <a:xfrm>
              <a:off x="3065315" y="2824473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2015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B7BDE-C3A0-ABD6-75DE-82E558B4F51B}"/>
              </a:ext>
            </a:extLst>
          </p:cNvPr>
          <p:cNvGrpSpPr/>
          <p:nvPr/>
        </p:nvGrpSpPr>
        <p:grpSpPr>
          <a:xfrm>
            <a:off x="7350281" y="1452472"/>
            <a:ext cx="2764402" cy="2817120"/>
            <a:chOff x="4051320" y="3476003"/>
            <a:chExt cx="2409825" cy="2358059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F35CDB50-8E54-C708-FA3C-FDFA9BAE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20" y="3938587"/>
              <a:ext cx="2409825" cy="18954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D4F0D3-731E-5265-B904-C2BFE971CEB0}"/>
                </a:ext>
              </a:extLst>
            </p:cNvPr>
            <p:cNvSpPr/>
            <p:nvPr/>
          </p:nvSpPr>
          <p:spPr>
            <a:xfrm>
              <a:off x="4654144" y="3476003"/>
              <a:ext cx="859676" cy="437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2018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CEC773-9BEF-AF19-FC5D-9D7AD700DA49}"/>
              </a:ext>
            </a:extLst>
          </p:cNvPr>
          <p:cNvSpPr txBox="1"/>
          <p:nvPr/>
        </p:nvSpPr>
        <p:spPr>
          <a:xfrm>
            <a:off x="2309681" y="441853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1C613-C4E8-CDD7-8463-CBD5264AC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3" y="5204855"/>
            <a:ext cx="3021772" cy="884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5663B-90B6-45EE-E99E-A11D14C324C3}"/>
              </a:ext>
            </a:extLst>
          </p:cNvPr>
          <p:cNvSpPr/>
          <p:nvPr/>
        </p:nvSpPr>
        <p:spPr>
          <a:xfrm>
            <a:off x="8041802" y="45201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2023</a:t>
            </a:r>
          </a:p>
        </p:txBody>
      </p:sp>
      <p:pic>
        <p:nvPicPr>
          <p:cNvPr id="7170" name="Picture 2" descr="product box">
            <a:extLst>
              <a:ext uri="{FF2B5EF4-FFF2-40B4-BE49-F238E27FC236}">
                <a16:creationId xmlns:a16="http://schemas.microsoft.com/office/drawing/2014/main" id="{C0B2715A-B5D7-8B12-2505-7696A62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6" y="4762148"/>
            <a:ext cx="2400562" cy="19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BF59E-350F-BF56-B42B-B26DE15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25784-3BF3-4675-D3F6-28EF3841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Radionuclide </a:t>
            </a:r>
            <a:r>
              <a:rPr lang="en-US" dirty="0" err="1"/>
              <a:t>Decorporation</a:t>
            </a:r>
            <a:r>
              <a:rPr lang="en-US" dirty="0"/>
              <a:t>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E2E78-67A8-DF40-4A5C-90CD55E4B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6BB4-F808-0F02-E6DF-47F99BEE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Manifestations of Internal Radionuclide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952F-D370-4533-656C-613E1D63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Radiation Syndrome for </a:t>
            </a:r>
            <a:r>
              <a:rPr lang="en-US" baseline="30000" dirty="0"/>
              <a:t>137</a:t>
            </a:r>
            <a:r>
              <a:rPr lang="en-US" dirty="0"/>
              <a:t>Cs and </a:t>
            </a:r>
            <a:r>
              <a:rPr lang="en-US" baseline="30000" dirty="0"/>
              <a:t>210</a:t>
            </a:r>
            <a:r>
              <a:rPr lang="en-US" dirty="0"/>
              <a:t>Po</a:t>
            </a:r>
          </a:p>
          <a:p>
            <a:r>
              <a:rPr lang="en-US" dirty="0"/>
              <a:t>Metal toxicity (uranium)</a:t>
            </a:r>
          </a:p>
          <a:p>
            <a:r>
              <a:rPr lang="en-US" dirty="0"/>
              <a:t>Late cancer development</a:t>
            </a:r>
          </a:p>
          <a:p>
            <a:endParaRPr lang="en-US" dirty="0"/>
          </a:p>
          <a:p>
            <a:r>
              <a:rPr lang="en-US" dirty="0"/>
              <a:t>Treatment is to remove contaminant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AA74-8FFB-8A7C-C0E8-ED1312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BB39-A906-C702-3EA6-4DD6EEA7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4" y="136396"/>
            <a:ext cx="5468679" cy="91440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Radionuclide Decorporation &amp; Blocking Agents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26064B-5F5A-6C3A-ECE1-4D18ACB23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18" y="1220787"/>
            <a:ext cx="3628373" cy="48141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4BA8-B08F-7A54-6125-F2DC70F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CD554-07CA-9622-D15A-B79AD3D47850}"/>
              </a:ext>
            </a:extLst>
          </p:cNvPr>
          <p:cNvSpPr txBox="1"/>
          <p:nvPr/>
        </p:nvSpPr>
        <p:spPr>
          <a:xfrm>
            <a:off x="2088" y="6530923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Hashimoto et al.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 Radioecology in Fukushima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2022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2862E-8B8F-5F2F-D8E1-A63729F97073}"/>
              </a:ext>
            </a:extLst>
          </p:cNvPr>
          <p:cNvSpPr txBox="1">
            <a:spLocks/>
          </p:cNvSpPr>
          <p:nvPr/>
        </p:nvSpPr>
        <p:spPr>
          <a:xfrm>
            <a:off x="3870543" y="1753214"/>
            <a:ext cx="6946373" cy="504930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Chelators bind isotopes &amp; help excretion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Licensed US products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Potassium iodide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Prussian blue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Ca- and Zn-DTPA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Novel oral agent under study (HOPO)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8BF9F-1B7C-9233-9DA8-F0DD2772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63" y="0"/>
            <a:ext cx="6029837" cy="16319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3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EC8AC605-8FEE-70FF-EE0D-FD5F7EB5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Approved Radionuclide Chelators: </a:t>
            </a:r>
            <a:r>
              <a:rPr lang="en-US" dirty="0" err="1"/>
              <a:t>Radiogardase</a:t>
            </a:r>
            <a:r>
              <a:rPr lang="en-US" dirty="0"/>
              <a:t>® (Prussian Blue)</a:t>
            </a:r>
          </a:p>
        </p:txBody>
      </p:sp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569981F7-D0CE-305B-EE6D-D560A529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/>
          <a:p>
            <a:r>
              <a:rPr lang="en-US" dirty="0"/>
              <a:t>Approved in September 2003</a:t>
            </a:r>
          </a:p>
          <a:p>
            <a:r>
              <a:rPr lang="en-US" dirty="0"/>
              <a:t>For adults: PO</a:t>
            </a:r>
          </a:p>
          <a:p>
            <a:r>
              <a:rPr lang="en-US" dirty="0"/>
              <a:t>Increase excretion of Cs</a:t>
            </a:r>
          </a:p>
          <a:p>
            <a:r>
              <a:rPr lang="en-US" dirty="0"/>
              <a:t>For adults: 3 g </a:t>
            </a:r>
            <a:r>
              <a:rPr lang="en-US" dirty="0" err="1"/>
              <a:t>tid</a:t>
            </a:r>
            <a:endParaRPr lang="en-US" dirty="0"/>
          </a:p>
          <a:p>
            <a:r>
              <a:rPr lang="en-US" dirty="0"/>
              <a:t>Approval based on use in 1987 accident in </a:t>
            </a:r>
            <a:r>
              <a:rPr lang="en-US" dirty="0" err="1"/>
              <a:t>Goiânia</a:t>
            </a:r>
            <a:r>
              <a:rPr lang="en-US" dirty="0"/>
              <a:t>, Brazil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4ED46-BBCE-A7C5-CB28-0C97103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7A38A-EB44-3AA5-BC10-66750A90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29" y="1393116"/>
            <a:ext cx="2714511" cy="40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EC8AC605-8FEE-70FF-EE0D-FD5F7EB5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Approved Radionuclide Chelators: Ca- and Zn-DTPA</a:t>
            </a:r>
          </a:p>
        </p:txBody>
      </p:sp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569981F7-D0CE-305B-EE6D-D560A529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/>
          <a:p>
            <a:r>
              <a:rPr lang="en-US" dirty="0"/>
              <a:t>Approved in September 2004</a:t>
            </a:r>
          </a:p>
          <a:p>
            <a:r>
              <a:rPr lang="en-US" dirty="0"/>
              <a:t>For adults: IV or by nebulizer</a:t>
            </a:r>
          </a:p>
          <a:p>
            <a:r>
              <a:rPr lang="en-US" dirty="0"/>
              <a:t>Increase excretion of Am, Pu, Cm</a:t>
            </a:r>
          </a:p>
          <a:p>
            <a:r>
              <a:rPr lang="en-US" dirty="0"/>
              <a:t>For adults: 1 g </a:t>
            </a:r>
            <a:r>
              <a:rPr lang="en-US" dirty="0" err="1"/>
              <a:t>qd</a:t>
            </a:r>
            <a:endParaRPr lang="en-US" dirty="0"/>
          </a:p>
          <a:p>
            <a:r>
              <a:rPr lang="en-US" dirty="0"/>
              <a:t>Approval based on data from nuclear power plant accidents (REAC/TS Registry)</a:t>
            </a:r>
          </a:p>
        </p:txBody>
      </p:sp>
      <p:pic>
        <p:nvPicPr>
          <p:cNvPr id="3074" name="Picture 2" descr="Radiation countermeasure treatment medications">
            <a:extLst>
              <a:ext uri="{FF2B5EF4-FFF2-40B4-BE49-F238E27FC236}">
                <a16:creationId xmlns:a16="http://schemas.microsoft.com/office/drawing/2014/main" id="{0A05572A-BE3A-C7B6-9537-3D1B0999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799" y="2300151"/>
            <a:ext cx="5507687" cy="32416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4ED46-BBCE-A7C5-CB28-0C97103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E8E5-3BAB-905A-6E15-8D844376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Guidance for Development of </a:t>
            </a:r>
            <a:r>
              <a:rPr lang="en-US" dirty="0" err="1"/>
              <a:t>Decorporation</a:t>
            </a:r>
            <a:r>
              <a:rPr lang="en-US" dirty="0"/>
              <a:t> Agents (2006)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DBD22-28A6-9C16-8F28-CE9172A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E1B47-A503-9154-FEFD-E4B436352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t="5569" r="7904" b="8089"/>
          <a:stretch/>
        </p:blipFill>
        <p:spPr>
          <a:xfrm>
            <a:off x="590306" y="1257284"/>
            <a:ext cx="3518703" cy="4816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97F25-01A7-6357-14F3-CBA1C4E216BC}"/>
              </a:ext>
            </a:extLst>
          </p:cNvPr>
          <p:cNvSpPr txBox="1"/>
          <p:nvPr/>
        </p:nvSpPr>
        <p:spPr>
          <a:xfrm>
            <a:off x="4699321" y="1551008"/>
            <a:ext cx="61393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Animal Rule could be appropriate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“Efficacy can be based on direct measurement of the elimination of the radioactive contaminant through feces or urine…”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“Clinically meaningful reduction in </a:t>
            </a:r>
            <a:r>
              <a:rPr lang="en-US" sz="2400" i="1" dirty="0"/>
              <a:t>whole-body committed radiation dose</a:t>
            </a:r>
            <a:r>
              <a:rPr lang="en-US" sz="2400" dirty="0"/>
              <a:t>…following administration of a </a:t>
            </a:r>
            <a:r>
              <a:rPr lang="en-US" sz="2400" dirty="0" err="1"/>
              <a:t>decorporation</a:t>
            </a:r>
            <a:r>
              <a:rPr lang="en-US" sz="2400" dirty="0"/>
              <a:t> agent in the animal efficacy study…is ‘clearly related to the desired benefit in humans…’”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2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Contract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2005: RFP for oral forms of DTPA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48AFA-2F73-02B2-373B-A1CA06F6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77" y="1469985"/>
            <a:ext cx="5716032" cy="1086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A5AA0-D734-6BA9-76B0-DC5FA1883995}"/>
              </a:ext>
            </a:extLst>
          </p:cNvPr>
          <p:cNvSpPr txBox="1"/>
          <p:nvPr/>
        </p:nvSpPr>
        <p:spPr>
          <a:xfrm>
            <a:off x="682907" y="2869626"/>
            <a:ext cx="6078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SRI International</a:t>
            </a:r>
            <a:r>
              <a:rPr lang="en-US" sz="2400" dirty="0">
                <a:sym typeface="Wingdings" pitchFamily="2" charset="2"/>
              </a:rPr>
              <a:t> (absorption enhancers)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Kentucky (prodrug)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Nanotherapeutics (nanoparticles)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7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Contract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2005: RFP for oral forms of DTPA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48AFA-2F73-02B2-373B-A1CA06F6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77" y="1469985"/>
            <a:ext cx="5716032" cy="10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32173-B86C-18D2-CA25-963F66924D10}"/>
              </a:ext>
            </a:extLst>
          </p:cNvPr>
          <p:cNvSpPr txBox="1"/>
          <p:nvPr/>
        </p:nvSpPr>
        <p:spPr>
          <a:xfrm>
            <a:off x="304800" y="3030371"/>
            <a:ext cx="476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2010: BAA for oral forms of DTPA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B712A-41A7-05C6-2792-229D1228C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702" y="2635885"/>
            <a:ext cx="5681332" cy="1569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CFC72-6FAE-5350-F374-8ABE76BFB321}"/>
              </a:ext>
            </a:extLst>
          </p:cNvPr>
          <p:cNvSpPr txBox="1"/>
          <p:nvPr/>
        </p:nvSpPr>
        <p:spPr>
          <a:xfrm>
            <a:off x="682907" y="4355526"/>
            <a:ext cx="6078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SRI International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 (absorption enhancers)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University of North Carolina (prodrug)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CB62D-5F04-537A-AFE7-64F529347A0C}"/>
              </a:ext>
            </a:extLst>
          </p:cNvPr>
          <p:cNvSpPr txBox="1"/>
          <p:nvPr/>
        </p:nvSpPr>
        <p:spPr>
          <a:xfrm>
            <a:off x="7126530" y="467868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→ 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175BA-B774-9E68-BB61-4E797D6E3F64}"/>
              </a:ext>
            </a:extLst>
          </p:cNvPr>
          <p:cNvSpPr txBox="1"/>
          <p:nvPr/>
        </p:nvSpPr>
        <p:spPr>
          <a:xfrm>
            <a:off x="7126530" y="5059594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→ IND (</a:t>
            </a:r>
            <a:r>
              <a:rPr lang="en-US" sz="2400" dirty="0" err="1"/>
              <a:t>Captura</a:t>
            </a:r>
            <a:r>
              <a:rPr lang="en-US" sz="240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7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Grant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2006: RFA for novel oral </a:t>
            </a:r>
            <a:r>
              <a:rPr lang="en-US" sz="2400" dirty="0" err="1"/>
              <a:t>decorporation</a:t>
            </a:r>
            <a:r>
              <a:rPr lang="en-US" sz="2400" dirty="0"/>
              <a:t> agents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A5AA0-D734-6BA9-76B0-DC5FA1883995}"/>
              </a:ext>
            </a:extLst>
          </p:cNvPr>
          <p:cNvSpPr txBox="1"/>
          <p:nvPr/>
        </p:nvSpPr>
        <p:spPr>
          <a:xfrm>
            <a:off x="682907" y="2869626"/>
            <a:ext cx="10155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Pacific Northwest National Laboratory (SAMMS)</a:t>
            </a:r>
            <a:endParaRPr lang="en-US" sz="24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Utah (amphipathic forms of DTPA)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Pacific Northwest National Laboratory (biomaterials)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Florida (</a:t>
            </a:r>
            <a:r>
              <a:rPr lang="en-US" sz="2400" dirty="0" err="1"/>
              <a:t>desferrithiocin</a:t>
            </a:r>
            <a:r>
              <a:rPr lang="en-US" sz="2400" dirty="0"/>
              <a:t> analogs)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Lawrence Berkeley National Laboratory/University of California, Berkeley (HOPO compounds)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61685-8572-0033-289E-9F011A4C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25834"/>
            <a:ext cx="4966071" cy="19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5E032-2699-6C8B-4B56-F3DC737B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12E620-A32C-433E-144C-CFEE26F3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Radiation and Nuclear Countermeasures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4D5C5-2F32-CFFA-5C00-902215CF1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0D589-2DCC-4096-91FB-D0A3552D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F6915-4CE7-B001-12E2-4F5C9895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HOPO-14-1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2BD4C-7E8D-3D53-8A1F-4DD6B01A9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5DFF-3304-DACA-DA3D-B43059B7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anchor="b">
            <a:normAutofit/>
          </a:bodyPr>
          <a:lstStyle/>
          <a:p>
            <a:r>
              <a:rPr lang="en-US" dirty="0"/>
              <a:t>Development of 3,4,3-LI(1,2-HOPO)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FD3B87-ACA4-BFE2-8B46-475D9580C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4025"/>
            <a:ext cx="4876800" cy="4416552"/>
          </a:xfrm>
        </p:spPr>
        <p:txBody>
          <a:bodyPr/>
          <a:lstStyle/>
          <a:p>
            <a:r>
              <a:rPr lang="en-US" dirty="0"/>
              <a:t>Orally available</a:t>
            </a:r>
          </a:p>
          <a:p>
            <a:r>
              <a:rPr lang="en-US" dirty="0" err="1"/>
              <a:t>Decorporation</a:t>
            </a:r>
            <a:r>
              <a:rPr lang="en-US" dirty="0"/>
              <a:t> of actinides</a:t>
            </a:r>
          </a:p>
          <a:p>
            <a:r>
              <a:rPr lang="en-US" dirty="0"/>
              <a:t>Can </a:t>
            </a:r>
            <a:r>
              <a:rPr lang="en-US" dirty="0" err="1"/>
              <a:t>decorporate</a:t>
            </a:r>
            <a:r>
              <a:rPr lang="en-US" dirty="0"/>
              <a:t> other metals</a:t>
            </a:r>
          </a:p>
          <a:p>
            <a:r>
              <a:rPr lang="en-US" dirty="0"/>
              <a:t>Does not bind to essential metals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69198-01BF-772B-F3B7-4C5DC2B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01" y="1409804"/>
            <a:ext cx="4876800" cy="221784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5D491-32E3-4439-758E-73958966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154C97-556A-4367-E32F-41951B20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9" y="3582301"/>
            <a:ext cx="1729889" cy="23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ience image">
            <a:extLst>
              <a:ext uri="{FF2B5EF4-FFF2-40B4-BE49-F238E27FC236}">
                <a16:creationId xmlns:a16="http://schemas.microsoft.com/office/drawing/2014/main" id="{D8A350BD-4EC0-8F98-04DB-0AF68CB7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58" y="3429000"/>
            <a:ext cx="2537611" cy="30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defined">
            <a:extLst>
              <a:ext uri="{FF2B5EF4-FFF2-40B4-BE49-F238E27FC236}">
                <a16:creationId xmlns:a16="http://schemas.microsoft.com/office/drawing/2014/main" id="{75D6449F-F522-ABA2-F42F-807E3E69A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15388"/>
          <a:stretch/>
        </p:blipFill>
        <p:spPr bwMode="auto">
          <a:xfrm>
            <a:off x="5692865" y="3966198"/>
            <a:ext cx="4635073" cy="28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D9074-61A2-05FA-51D6-0E1FFA7F85D2}"/>
              </a:ext>
            </a:extLst>
          </p:cNvPr>
          <p:cNvSpPr txBox="1"/>
          <p:nvPr/>
        </p:nvSpPr>
        <p:spPr>
          <a:xfrm>
            <a:off x="233231" y="3275699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Pat Durbin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F81A5-DA9C-4720-6B2C-C138A21B2B8E}"/>
              </a:ext>
            </a:extLst>
          </p:cNvPr>
          <p:cNvSpPr txBox="1"/>
          <p:nvPr/>
        </p:nvSpPr>
        <p:spPr>
          <a:xfrm>
            <a:off x="2633232" y="312482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Ken Raymond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754A0-261F-FE7C-DC66-9B177BA37C35}"/>
              </a:ext>
            </a:extLst>
          </p:cNvPr>
          <p:cNvSpPr txBox="1"/>
          <p:nvPr/>
        </p:nvSpPr>
        <p:spPr>
          <a:xfrm>
            <a:off x="5621296" y="3627644"/>
            <a:ext cx="174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Rebecca </a:t>
            </a:r>
            <a:r>
              <a:rPr lang="en-US" sz="1600" dirty="0" err="1"/>
              <a:t>Abergel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3BF73-29D2-83C7-AEBC-77E14AE01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479" y="4929499"/>
            <a:ext cx="1943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5DC3-3045-66EF-6477-AA8B2CD1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HOPO Project Through NIAID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A2DB-D24C-D7AB-A362-06775995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 NIAID </a:t>
            </a:r>
            <a:r>
              <a:rPr lang="en-US" dirty="0" err="1"/>
              <a:t>Bioshield</a:t>
            </a:r>
            <a:r>
              <a:rPr lang="en-US" dirty="0"/>
              <a:t> R01 for efficacy studies</a:t>
            </a:r>
          </a:p>
          <a:p>
            <a:r>
              <a:rPr lang="en-US" dirty="0"/>
              <a:t>2009: NIH/RAID for API manufacturing (HOPO-101)</a:t>
            </a:r>
          </a:p>
          <a:p>
            <a:r>
              <a:rPr lang="en-US" dirty="0"/>
              <a:t>2009: GO Grant for further testing</a:t>
            </a:r>
          </a:p>
          <a:p>
            <a:r>
              <a:rPr lang="en-US" dirty="0"/>
              <a:t>2011: First FDA meeting</a:t>
            </a:r>
          </a:p>
          <a:p>
            <a:r>
              <a:rPr lang="en-US" dirty="0"/>
              <a:t>2012: PDS Contract (UMSOM) for IND-enabling studies</a:t>
            </a:r>
          </a:p>
          <a:p>
            <a:r>
              <a:rPr lang="en-US" dirty="0"/>
              <a:t>2012: BARDA interagency agreement for efficacy testing</a:t>
            </a:r>
          </a:p>
          <a:p>
            <a:r>
              <a:rPr lang="en-US" dirty="0"/>
              <a:t>2014: IND submitted</a:t>
            </a:r>
          </a:p>
          <a:p>
            <a:r>
              <a:rPr lang="en-US" dirty="0"/>
              <a:t>2016: PDS Contract (SRI) for formulation (HOPO 14-1)</a:t>
            </a:r>
          </a:p>
          <a:p>
            <a:r>
              <a:rPr lang="en-US" dirty="0"/>
              <a:t>2022: PDS Contract (SRI) for clinical study</a:t>
            </a:r>
          </a:p>
          <a:p>
            <a:r>
              <a:rPr lang="en-US" dirty="0"/>
              <a:t>2022: P01 for efficacy testing and modeling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E8D2-DAFE-B775-E693-E2F2267C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306D-107C-7F26-52D7-5C983B12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Against </a:t>
            </a:r>
            <a:r>
              <a:rPr lang="en-US" dirty="0" err="1"/>
              <a:t>Transuranics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32FB8-3851-4939-A4B0-FA17D335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00C8D-A2E5-09E3-2FA4-98DD02E4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649620"/>
            <a:ext cx="5280718" cy="4833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3A08E-70BE-66EA-2FBA-1302E452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97" y="1649619"/>
            <a:ext cx="5280718" cy="483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89CE4-75FC-DE1D-698C-35A1F147B3C5}"/>
              </a:ext>
            </a:extLst>
          </p:cNvPr>
          <p:cNvSpPr txBox="1"/>
          <p:nvPr/>
        </p:nvSpPr>
        <p:spPr>
          <a:xfrm>
            <a:off x="2169177" y="114898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Plutonium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BCB36-AD24-2AEA-1CAF-AE73AA7DF0C3}"/>
              </a:ext>
            </a:extLst>
          </p:cNvPr>
          <p:cNvSpPr txBox="1"/>
          <p:nvPr/>
        </p:nvSpPr>
        <p:spPr>
          <a:xfrm>
            <a:off x="7674602" y="11489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66275-D41D-AD6F-2279-5D82774BA730}"/>
              </a:ext>
            </a:extLst>
          </p:cNvPr>
          <p:cNvSpPr txBox="1"/>
          <p:nvPr/>
        </p:nvSpPr>
        <p:spPr>
          <a:xfrm>
            <a:off x="4624082" y="6536468"/>
            <a:ext cx="633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A2D45"/>
                </a:solidFill>
                <a:effectLst/>
                <a:latin typeface="Helvetica" pitchFamily="2" charset="0"/>
              </a:rPr>
              <a:t>Abergel</a:t>
            </a:r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 R.J. and Raymond, K.N., Hemoglobin 2011, 35:276</a:t>
            </a:r>
          </a:p>
        </p:txBody>
      </p:sp>
    </p:spTree>
    <p:extLst>
      <p:ext uri="{BB962C8B-B14F-4D97-AF65-F5344CB8AC3E}">
        <p14:creationId xmlns:p14="http://schemas.microsoft.com/office/powerpoint/2010/main" val="11802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2B26-1FA1-BAD6-ED21-8AB83C09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Dosage-Effectiveness of HOPO Ligands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BAF07-01B9-8100-3AB3-B724B3A4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50758BE-8907-45CD-094D-A63FC45B0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08072"/>
              </p:ext>
            </p:extLst>
          </p:nvPr>
        </p:nvGraphicFramePr>
        <p:xfrm>
          <a:off x="4718207" y="1505582"/>
          <a:ext cx="6248400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07000" imgH="3403600" progId="Excel.Chart.8">
                  <p:embed/>
                </p:oleObj>
              </mc:Choice>
              <mc:Fallback>
                <p:oleObj name="Chart" r:id="rId3" imgW="5207000" imgH="3403600" progId="Excel.Char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50758BE-8907-45CD-094D-A63FC45B0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207" y="1505582"/>
                        <a:ext cx="6248400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66350BD-D298-F097-E701-0E51DDA0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007" y="2724782"/>
            <a:ext cx="124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CaNa</a:t>
            </a:r>
            <a:r>
              <a:rPr lang="en-US" altLang="en-US" sz="1400" b="1" baseline="-25000"/>
              <a:t>3</a:t>
            </a:r>
            <a:r>
              <a:rPr lang="en-US" altLang="en-US" sz="1400" b="1"/>
              <a:t>-DTPA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ACB828B-A1C5-EB17-5640-3DBD6BE7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07" y="3791582"/>
            <a:ext cx="197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TREN-(Me-3,2-HOPO)</a:t>
            </a:r>
            <a:endParaRPr lang="en-US" altLang="en-US" sz="140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3A4CF0-0539-14CA-6C80-E19BEF70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07" y="2800982"/>
            <a:ext cx="188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/>
              <a:t>5-LIO(Me-3,2-HOPO)</a:t>
            </a:r>
            <a:endParaRPr lang="en-US" altLang="en-US" sz="1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16D9B30-0F4A-7F7E-1F4A-258CFB6B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207" y="4553582"/>
            <a:ext cx="179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3,4,3-LI-(1,2-HOPO)</a:t>
            </a:r>
            <a:endParaRPr lang="en-US" altLang="en-US" sz="140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B4A97AD-468A-0087-00EF-1E13CA3E1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3407" y="440118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8A8BF72A-C5F2-7ED0-6FAD-A0B759A86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5207" y="318198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BBD510-980A-9217-7347-7B4BFAE161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0407" y="2267582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1184103C-EE8F-D0B0-9925-E262B9E4D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6407" y="302958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F5034-941B-F4F9-013F-D6669A82BE8C}"/>
              </a:ext>
            </a:extLst>
          </p:cNvPr>
          <p:cNvSpPr txBox="1"/>
          <p:nvPr/>
        </p:nvSpPr>
        <p:spPr>
          <a:xfrm>
            <a:off x="139850" y="1483578"/>
            <a:ext cx="4578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IP into mice 1 hour after IV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3,4,3-LI-(1,2-HOPO) has superior chelation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1C813-0C4F-F23D-7F3E-85092F2A349E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Durbin R.J. et al., Health Phys. 2008, 95:465</a:t>
            </a:r>
          </a:p>
        </p:txBody>
      </p:sp>
    </p:spTree>
    <p:extLst>
      <p:ext uri="{BB962C8B-B14F-4D97-AF65-F5344CB8AC3E}">
        <p14:creationId xmlns:p14="http://schemas.microsoft.com/office/powerpoint/2010/main" val="249844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24D-3999-C7D2-0D8D-1974308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Route of Administration of HOPO and DTPA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05B57-CDBB-8213-0FC0-05A9B9D3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8ABBBE6-C450-1837-296D-4D935F51B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89668"/>
              </p:ext>
            </p:extLst>
          </p:nvPr>
        </p:nvGraphicFramePr>
        <p:xfrm>
          <a:off x="5037963" y="1633370"/>
          <a:ext cx="58007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889500" imgH="3657600" progId="Excel.Chart.8">
                  <p:embed/>
                </p:oleObj>
              </mc:Choice>
              <mc:Fallback>
                <p:oleObj name="Chart" r:id="rId2" imgW="4889500" imgH="3657600" progId="Excel.Char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8ABBBE6-C450-1837-296D-4D935F51B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963" y="1633370"/>
                        <a:ext cx="58007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506F9CA2-ADD5-3B3D-751B-9E54CB96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088" y="2700170"/>
            <a:ext cx="1500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CaNa</a:t>
            </a:r>
            <a:r>
              <a:rPr lang="en-US" altLang="en-US" sz="1400" b="1" baseline="-25000"/>
              <a:t>3</a:t>
            </a:r>
            <a:r>
              <a:rPr lang="en-US" altLang="en-US" sz="1400" b="1"/>
              <a:t>-DTPA, ip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622F888-7E9C-B9F8-4FA6-EE70466B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88" y="3081170"/>
            <a:ext cx="240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3,4,3-LI-(1,2-Me-3,2-HOPO)</a:t>
            </a:r>
            <a:endParaRPr lang="en-US" altLang="en-US" sz="14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20E788C-DD8C-96C7-7D95-128125354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00288" y="468137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821D3AFE-9F9E-8D8C-BABB-29F37647A9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4688" y="300497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8234EC1-0464-5B34-09D6-72716B10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888" y="4833770"/>
            <a:ext cx="205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3,4,3-LI-(1,2-HOPO), ip</a:t>
            </a:r>
            <a:endParaRPr lang="en-US" altLang="en-US" sz="1400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D73ECB77-EF35-5B84-7091-8F6D76285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3488" y="338597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E8F32D02-FB72-CE52-CF66-78A9BEFE1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088" y="330977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8F7E68E-7350-531D-9A42-9EBDAE9D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813" y="3370095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ip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7867F15-F65E-3C9B-9760-20EF354E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488" y="3309770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oral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4854F-54A1-CEEF-FAA3-830FE80234B7}"/>
              </a:ext>
            </a:extLst>
          </p:cNvPr>
          <p:cNvSpPr txBox="1"/>
          <p:nvPr/>
        </p:nvSpPr>
        <p:spPr>
          <a:xfrm>
            <a:off x="139850" y="1483578"/>
            <a:ext cx="4578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1 hour IP or 3 min PO after IV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Oral 3,4,3-LI-(1,2-Me-3,2-HOPO) has superior chelation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0693E-BBA0-A435-D3E4-FCFDD02C5F34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Durbin R.J. et al., Health Phys. 2008, 95:465</a:t>
            </a:r>
          </a:p>
        </p:txBody>
      </p:sp>
    </p:spTree>
    <p:extLst>
      <p:ext uri="{BB962C8B-B14F-4D97-AF65-F5344CB8AC3E}">
        <p14:creationId xmlns:p14="http://schemas.microsoft.com/office/powerpoint/2010/main" val="184213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2B51-1EDA-0554-E294-58854383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Plutonium </a:t>
            </a:r>
            <a:r>
              <a:rPr lang="en-US" dirty="0" err="1"/>
              <a:t>Decorporation</a:t>
            </a:r>
            <a:r>
              <a:rPr lang="en-US" dirty="0"/>
              <a:t> by 3,4,3-LI(1,2-HOPO)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CE643-C2D3-16B7-2094-88F7A0B5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D7E30-B47F-C768-A886-56F0A028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95" y="1344221"/>
            <a:ext cx="6023658" cy="4800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0A08D-BF20-3B58-7544-CF795E0AF369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A2D45"/>
                </a:solidFill>
                <a:effectLst/>
                <a:latin typeface="Helvetica" pitchFamily="2" charset="0"/>
              </a:rPr>
              <a:t>Abergel</a:t>
            </a:r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 R.J. et al., Health Phys. 2010, 99:401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328A8-BB73-2F73-2E12-0A14721DF9E2}"/>
              </a:ext>
            </a:extLst>
          </p:cNvPr>
          <p:cNvSpPr txBox="1"/>
          <p:nvPr/>
        </p:nvSpPr>
        <p:spPr>
          <a:xfrm>
            <a:off x="139850" y="1483578"/>
            <a:ext cx="4578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1 hour IP or PO after IP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Urine and feces collected and 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Oral 3,4,3-LI-(1,2-Me-3,2-HOPO) has retains chelation activity</a:t>
            </a:r>
          </a:p>
        </p:txBody>
      </p:sp>
    </p:spTree>
    <p:extLst>
      <p:ext uri="{BB962C8B-B14F-4D97-AF65-F5344CB8AC3E}">
        <p14:creationId xmlns:p14="http://schemas.microsoft.com/office/powerpoint/2010/main" val="686600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F98D-1D6C-A8A0-1A23-15CBB2B4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anchor="b">
            <a:normAutofit/>
          </a:bodyPr>
          <a:lstStyle/>
          <a:p>
            <a:r>
              <a:rPr lang="en-US" dirty="0" err="1"/>
              <a:t>Decorporation</a:t>
            </a:r>
            <a:r>
              <a:rPr lang="en-US" dirty="0"/>
              <a:t> of Gadolinium by HOPO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DA9CE-9E9D-958B-8DEB-7BA752C5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672BB-EFB7-6176-E05D-5890D47CD663}"/>
              </a:ext>
            </a:extLst>
          </p:cNvPr>
          <p:cNvSpPr txBox="1"/>
          <p:nvPr/>
        </p:nvSpPr>
        <p:spPr>
          <a:xfrm>
            <a:off x="5721928" y="6540623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A2D45"/>
                </a:solidFill>
                <a:effectLst/>
                <a:latin typeface="Helvetica" pitchFamily="2" charset="0"/>
              </a:rPr>
              <a:t>Rees J.A. et al., Sci Rep. 2018, 8:4419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E18D5-C481-5EEC-2C13-90ABE68065E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04800" y="1527175"/>
            <a:ext cx="48768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at various times IP after I</a:t>
            </a:r>
            <a:r>
              <a:rPr lang="en-US" dirty="0"/>
              <a:t>V</a:t>
            </a:r>
            <a:r>
              <a:rPr lang="en-US" sz="2400" dirty="0"/>
              <a:t> Gd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Urine and feces collected at various times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3,4,3-LI-(1,2-Me-3,2-HOPO) has superior chelation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CE64F-36E5-443E-0793-196C6AD8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37" y="1225838"/>
            <a:ext cx="3862532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5D588-8D61-243A-7D94-DDF2CD36A190}"/>
              </a:ext>
            </a:extLst>
          </p:cNvPr>
          <p:cNvSpPr txBox="1"/>
          <p:nvPr/>
        </p:nvSpPr>
        <p:spPr>
          <a:xfrm>
            <a:off x="6244935" y="54240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32A68A-5EE6-5440-C3E0-094AFD28FA6C}"/>
              </a:ext>
            </a:extLst>
          </p:cNvPr>
          <p:cNvCxnSpPr/>
          <p:nvPr/>
        </p:nvCxnSpPr>
        <p:spPr>
          <a:xfrm>
            <a:off x="6380018" y="5264438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0CDC73-E5F5-4AFB-0663-6899BFCB30D5}"/>
              </a:ext>
            </a:extLst>
          </p:cNvPr>
          <p:cNvSpPr txBox="1"/>
          <p:nvPr/>
        </p:nvSpPr>
        <p:spPr>
          <a:xfrm>
            <a:off x="7228613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D0B51B-E67C-94AB-D49E-C99338833682}"/>
              </a:ext>
            </a:extLst>
          </p:cNvPr>
          <p:cNvCxnSpPr/>
          <p:nvPr/>
        </p:nvCxnSpPr>
        <p:spPr>
          <a:xfrm>
            <a:off x="7363696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CC7E2D-9806-2B9C-30B6-1FF63C5C5FDD}"/>
              </a:ext>
            </a:extLst>
          </p:cNvPr>
          <p:cNvSpPr txBox="1"/>
          <p:nvPr/>
        </p:nvSpPr>
        <p:spPr>
          <a:xfrm>
            <a:off x="8215753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810DF0-1DA7-4D41-7F4A-2067392B1FBB}"/>
              </a:ext>
            </a:extLst>
          </p:cNvPr>
          <p:cNvCxnSpPr/>
          <p:nvPr/>
        </p:nvCxnSpPr>
        <p:spPr>
          <a:xfrm>
            <a:off x="8350836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0BD56F-C90F-650B-EC76-21A6FA8A2FAA}"/>
              </a:ext>
            </a:extLst>
          </p:cNvPr>
          <p:cNvSpPr txBox="1"/>
          <p:nvPr/>
        </p:nvSpPr>
        <p:spPr>
          <a:xfrm>
            <a:off x="9213288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B9FBEC-40EA-14D5-3021-3EF4276C9DAF}"/>
              </a:ext>
            </a:extLst>
          </p:cNvPr>
          <p:cNvCxnSpPr/>
          <p:nvPr/>
        </p:nvCxnSpPr>
        <p:spPr>
          <a:xfrm>
            <a:off x="9348371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46E370-7F84-4963-D1A9-020B658DCB81}"/>
              </a:ext>
            </a:extLst>
          </p:cNvPr>
          <p:cNvSpPr txBox="1"/>
          <p:nvPr/>
        </p:nvSpPr>
        <p:spPr>
          <a:xfrm>
            <a:off x="7250745" y="558064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Study Day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F2E26-B28B-DCF3-1F67-FFB1F28D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826" y="5891302"/>
            <a:ext cx="5321874" cy="576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2697BB-9C95-9C2E-FE02-33D92C916620}"/>
              </a:ext>
            </a:extLst>
          </p:cNvPr>
          <p:cNvSpPr txBox="1"/>
          <p:nvPr/>
        </p:nvSpPr>
        <p:spPr>
          <a:xfrm rot="16200000">
            <a:off x="4338596" y="2998234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153</a:t>
            </a:r>
            <a:r>
              <a:rPr lang="en-US" sz="1600" dirty="0"/>
              <a:t>Gd Content (% RD)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44A7F-5F9D-372A-674E-C42E5300E08D}"/>
              </a:ext>
            </a:extLst>
          </p:cNvPr>
          <p:cNvSpPr txBox="1"/>
          <p:nvPr/>
        </p:nvSpPr>
        <p:spPr>
          <a:xfrm>
            <a:off x="5680309" y="510038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4199D-EAEE-511D-29B1-0F1E16788A6D}"/>
              </a:ext>
            </a:extLst>
          </p:cNvPr>
          <p:cNvCxnSpPr/>
          <p:nvPr/>
        </p:nvCxnSpPr>
        <p:spPr>
          <a:xfrm>
            <a:off x="5881251" y="5260973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CF82C1-64D2-8DAF-438E-D18C72250243}"/>
              </a:ext>
            </a:extLst>
          </p:cNvPr>
          <p:cNvSpPr txBox="1"/>
          <p:nvPr/>
        </p:nvSpPr>
        <p:spPr>
          <a:xfrm>
            <a:off x="5547872" y="3980255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70624C-60CF-5350-EB90-6EE76B0E611C}"/>
              </a:ext>
            </a:extLst>
          </p:cNvPr>
          <p:cNvCxnSpPr/>
          <p:nvPr/>
        </p:nvCxnSpPr>
        <p:spPr>
          <a:xfrm>
            <a:off x="5886783" y="4133754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BDF9C9-6861-76CB-D3E3-12DCE052B049}"/>
              </a:ext>
            </a:extLst>
          </p:cNvPr>
          <p:cNvSpPr txBox="1"/>
          <p:nvPr/>
        </p:nvSpPr>
        <p:spPr>
          <a:xfrm>
            <a:off x="5549220" y="3014012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CBC761-B5D0-E550-D3B5-0D67C027B442}"/>
              </a:ext>
            </a:extLst>
          </p:cNvPr>
          <p:cNvCxnSpPr/>
          <p:nvPr/>
        </p:nvCxnSpPr>
        <p:spPr>
          <a:xfrm>
            <a:off x="5873951" y="3167511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E7AB857-C972-B476-E644-CF3DF22ADC8F}"/>
              </a:ext>
            </a:extLst>
          </p:cNvPr>
          <p:cNvSpPr txBox="1"/>
          <p:nvPr/>
        </p:nvSpPr>
        <p:spPr>
          <a:xfrm>
            <a:off x="5547887" y="2047769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6D014B-750E-5D5C-DC52-3722DBF3317C}"/>
              </a:ext>
            </a:extLst>
          </p:cNvPr>
          <p:cNvCxnSpPr/>
          <p:nvPr/>
        </p:nvCxnSpPr>
        <p:spPr>
          <a:xfrm>
            <a:off x="5872618" y="2201268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F135E50-CE3A-891D-8A77-0F0F50DE6444}"/>
              </a:ext>
            </a:extLst>
          </p:cNvPr>
          <p:cNvSpPr txBox="1"/>
          <p:nvPr/>
        </p:nvSpPr>
        <p:spPr>
          <a:xfrm>
            <a:off x="5387160" y="1071949"/>
            <a:ext cx="55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6754CA-C2B4-5497-5EDA-5588456C25B7}"/>
              </a:ext>
            </a:extLst>
          </p:cNvPr>
          <p:cNvCxnSpPr/>
          <p:nvPr/>
        </p:nvCxnSpPr>
        <p:spPr>
          <a:xfrm>
            <a:off x="5876205" y="1225448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1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4C09D-9011-24E7-145A-CFE319B9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Non-Clinical Safety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35D47F-B5CF-A921-E2E0-8FDC0B75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0871"/>
            <a:ext cx="10058400" cy="4416552"/>
          </a:xfrm>
        </p:spPr>
        <p:txBody>
          <a:bodyPr/>
          <a:lstStyle/>
          <a:p>
            <a:r>
              <a:rPr lang="en-US" dirty="0"/>
              <a:t>Pharmacokinetics: t</a:t>
            </a:r>
            <a:r>
              <a:rPr lang="en-US" baseline="-25000" dirty="0"/>
              <a:t>1/2</a:t>
            </a:r>
            <a:r>
              <a:rPr lang="en-US" dirty="0"/>
              <a:t> in rat IV: 2.33 ± 0.44 </a:t>
            </a:r>
            <a:r>
              <a:rPr lang="en-US" dirty="0" err="1"/>
              <a:t>hr</a:t>
            </a:r>
            <a:r>
              <a:rPr lang="en-US" dirty="0"/>
              <a:t>; PO: 1.13 ± 0.66 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Elimination generally by biliary route</a:t>
            </a:r>
          </a:p>
          <a:p>
            <a:r>
              <a:rPr lang="en-US" dirty="0"/>
              <a:t>Oral absorption improved by proprietary absorption enhancers</a:t>
            </a:r>
          </a:p>
          <a:p>
            <a:r>
              <a:rPr lang="en-US" dirty="0"/>
              <a:t>7-day maximum tolerated dose in rat: 400 mg/kg/day or 3840 mg/kg/day equivalent in human: </a:t>
            </a:r>
            <a:r>
              <a:rPr lang="en-US" i="1" dirty="0"/>
              <a:t>8x anticipated single human dose</a:t>
            </a:r>
          </a:p>
          <a:p>
            <a:r>
              <a:rPr lang="en-US" dirty="0"/>
              <a:t>Other safety tests demonstrate acceptable toxicity</a:t>
            </a:r>
          </a:p>
          <a:p>
            <a:endParaRPr lang="en-US" dirty="0"/>
          </a:p>
          <a:p>
            <a:r>
              <a:rPr lang="en-US" dirty="0"/>
              <a:t>Based on safety studies, FDA granted approval to proceed in 2014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71D80-2E96-807B-F428-C8086A18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DABE7-CDDD-6EC3-CF52-D358160E675E}"/>
              </a:ext>
            </a:extLst>
          </p:cNvPr>
          <p:cNvSpPr txBox="1"/>
          <p:nvPr/>
        </p:nvSpPr>
        <p:spPr>
          <a:xfrm>
            <a:off x="5704215" y="5758871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Choi T.A. et al., Drug Dev Res. </a:t>
            </a:r>
            <a:r>
              <a:rPr lang="en-US" dirty="0">
                <a:latin typeface="Helvetica" pitchFamily="2" charset="0"/>
              </a:rPr>
              <a:t>2015</a:t>
            </a:r>
            <a:r>
              <a:rPr lang="en-US" dirty="0">
                <a:effectLst/>
                <a:latin typeface="Helvetica" pitchFamily="2" charset="0"/>
              </a:rPr>
              <a:t>, 76:107</a:t>
            </a:r>
          </a:p>
          <a:p>
            <a:r>
              <a:rPr lang="en-US" dirty="0">
                <a:latin typeface="Helvetica" pitchFamily="2" charset="0"/>
              </a:rPr>
              <a:t>Bunin D.I. et al., </a:t>
            </a:r>
            <a:r>
              <a:rPr lang="en-US" dirty="0" err="1">
                <a:latin typeface="Helvetica" pitchFamily="2" charset="0"/>
              </a:rPr>
              <a:t>Radiat</a:t>
            </a:r>
            <a:r>
              <a:rPr lang="en-US" dirty="0">
                <a:latin typeface="Helvetica" pitchFamily="2" charset="0"/>
              </a:rPr>
              <a:t> Res  2013, 179:171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_chart_graphic_2013-06-05d_logo.jpg">
            <a:extLst>
              <a:ext uri="{FF2B5EF4-FFF2-40B4-BE49-F238E27FC236}">
                <a16:creationId xmlns:a16="http://schemas.microsoft.com/office/drawing/2014/main" id="{63EC87D4-069A-A588-8CE5-DEBCC1C78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84" y="1215025"/>
            <a:ext cx="7018116" cy="520406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AB24F6-DCE6-AC1B-B116-E4273494FC9A}"/>
              </a:ext>
            </a:extLst>
          </p:cNvPr>
          <p:cNvSpPr/>
          <p:nvPr/>
        </p:nvSpPr>
        <p:spPr>
          <a:xfrm>
            <a:off x="380144" y="6123398"/>
            <a:ext cx="2470361" cy="48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5F28-9BBA-F3F8-34C7-41401005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9" y="494391"/>
            <a:ext cx="10718295" cy="914400"/>
          </a:xfrm>
        </p:spPr>
        <p:txBody>
          <a:bodyPr anchor="b">
            <a:noAutofit/>
          </a:bodyPr>
          <a:lstStyle/>
          <a:p>
            <a:r>
              <a:rPr lang="en-US" sz="3600" dirty="0">
                <a:effectLst/>
              </a:rPr>
              <a:t>HOPO-14-1 Clinical Trial Now Recruiting</a:t>
            </a:r>
            <a:br>
              <a:rPr lang="en-US" sz="3600" dirty="0">
                <a:effectLst/>
              </a:rPr>
            </a:br>
            <a:endParaRPr lang="en-US" sz="3600" i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B4F4-AFAD-00CA-55F0-FA7051C42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093" y="1654113"/>
            <a:ext cx="5607634" cy="4735533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Pharm/tox data support clinical development of HOPO 14-1 for decorporation of radionuclides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i="1" dirty="0"/>
              <a:t>Study of Single Oral Doses of HOPO 14-1 Evaluating Safety, Tolerability, Pharmacokinetics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NCT05628961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Seven cohorts (six healthy volunteers each)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Single ascending dose (100-7500 mg)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965CB-0D70-3B87-46BA-C9092956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35576B-7F3C-4840-ADD7-A9DF1158E3A5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2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8" y="1324191"/>
            <a:ext cx="10840595" cy="45363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Established in 2004, to accelerate development of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medical countermeasures (MCMs) and biodosimetry devices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 use during a radiation public health emergency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Mission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750"/>
              </a:spcAft>
            </a:pPr>
            <a:r>
              <a:rPr lang="en-US" sz="2800" dirty="0">
                <a:cs typeface="Arial" panose="020B0604020202020204" pitchFamily="34" charset="0"/>
              </a:rPr>
              <a:t>Support early through advanced research and development</a:t>
            </a:r>
          </a:p>
          <a:p>
            <a:pPr>
              <a:spcBef>
                <a:spcPts val="600"/>
              </a:spcBef>
              <a:spcAft>
                <a:spcPts val="750"/>
              </a:spcAft>
            </a:pPr>
            <a:r>
              <a:rPr lang="en-US" sz="2800" dirty="0">
                <a:cs typeface="Arial" panose="020B0604020202020204" pitchFamily="34" charset="0"/>
              </a:rPr>
              <a:t>Fund studies via grants, cooperative agreements, contracts &amp; inter-agency agreements</a:t>
            </a:r>
          </a:p>
          <a:p>
            <a:pPr>
              <a:spcBef>
                <a:spcPts val="0"/>
              </a:spcBef>
              <a:spcAft>
                <a:spcPts val="750"/>
              </a:spcAft>
            </a:pP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BF413A3-41F9-7F3E-0080-9391DAE28259}"/>
              </a:ext>
            </a:extLst>
          </p:cNvPr>
          <p:cNvSpPr txBox="1">
            <a:spLocks/>
          </p:cNvSpPr>
          <p:nvPr/>
        </p:nvSpPr>
        <p:spPr>
          <a:xfrm>
            <a:off x="341244" y="88185"/>
            <a:ext cx="11850756" cy="1066801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" sz="3400" dirty="0"/>
              <a:t>NIAID RNCP Background</a:t>
            </a: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AAB6-E366-6F47-5457-A71D02B1D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1"/>
          <a:stretch/>
        </p:blipFill>
        <p:spPr>
          <a:xfrm>
            <a:off x="8399721" y="0"/>
            <a:ext cx="3792279" cy="1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DDCD-0E9B-324B-2757-8E3DA235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1B88-9AC5-A0A6-6D5E-F1EF9C62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US government support, HOPO 14-1 has shown promise as a radionuclide </a:t>
            </a:r>
            <a:r>
              <a:rPr lang="en-US" dirty="0" err="1"/>
              <a:t>decorporation</a:t>
            </a:r>
            <a:r>
              <a:rPr lang="en-US" dirty="0"/>
              <a:t> agent</a:t>
            </a:r>
          </a:p>
          <a:p>
            <a:r>
              <a:rPr lang="en-US" dirty="0"/>
              <a:t>Initial Phase 1 clinical trial underway</a:t>
            </a:r>
          </a:p>
          <a:p>
            <a:r>
              <a:rPr lang="en-US" dirty="0"/>
              <a:t>Future plans include adequate and well-controlled studies in animals to show efficacy, additional clinical trials </a:t>
            </a:r>
          </a:p>
          <a:p>
            <a:r>
              <a:rPr lang="en-US" dirty="0"/>
              <a:t>Promising use to </a:t>
            </a:r>
            <a:r>
              <a:rPr lang="en-US" dirty="0" err="1"/>
              <a:t>decorporate</a:t>
            </a:r>
            <a:r>
              <a:rPr lang="en-US" dirty="0"/>
              <a:t> gadolinium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3C339-EA43-8B3B-1294-C81CCE27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2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9DC-F0E8-9E54-BB15-85846AC1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907D7-BF2E-A275-6F80-168E7AD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04639-1B9B-AEA9-3869-1BF8EDB0C042}"/>
              </a:ext>
            </a:extLst>
          </p:cNvPr>
          <p:cNvSpPr txBox="1"/>
          <p:nvPr/>
        </p:nvSpPr>
        <p:spPr>
          <a:xfrm>
            <a:off x="2556461" y="613116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BIG CASLON MEDIUM" panose="02000603090000020003" pitchFamily="2" charset="-79"/>
              </a:rPr>
              <a:t>Questions?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IG CASLON MEDIUM" panose="020006030900000200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cassattd@niaid.nih.gov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IG CASLON MEDIUM" panose="02000603090000020003" pitchFamily="2" charset="-79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C2E59-A56E-130F-AB35-6DF11C79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50" y="4139256"/>
            <a:ext cx="1184003" cy="1147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2749A-28FD-364A-7202-D54F15C93562}"/>
              </a:ext>
            </a:extLst>
          </p:cNvPr>
          <p:cNvSpPr txBox="1"/>
          <p:nvPr/>
        </p:nvSpPr>
        <p:spPr>
          <a:xfrm>
            <a:off x="1027338" y="5337961"/>
            <a:ext cx="130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RNCP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86703-EE65-C186-6832-D98EC22E3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0" y="4075432"/>
            <a:ext cx="1262413" cy="1267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078C6-13E4-A6EF-18E8-7FDF1C01F014}"/>
              </a:ext>
            </a:extLst>
          </p:cNvPr>
          <p:cNvSpPr txBox="1"/>
          <p:nvPr/>
        </p:nvSpPr>
        <p:spPr>
          <a:xfrm>
            <a:off x="8190909" y="5357043"/>
            <a:ext cx="138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RNCP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Fact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E895-CA6D-93CE-ED21-F0F169EF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01" y="1585143"/>
            <a:ext cx="9871099" cy="24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D89F5-0F2D-3EA4-8CAB-EEB05201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3"/>
          <a:stretch/>
        </p:blipFill>
        <p:spPr>
          <a:xfrm>
            <a:off x="387409" y="-2232"/>
            <a:ext cx="10652504" cy="68602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E7FF8-5BF4-5C16-E491-74E3DB50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222B5-DF49-4BAA-6575-86565428EE57}"/>
              </a:ext>
            </a:extLst>
          </p:cNvPr>
          <p:cNvSpPr txBox="1"/>
          <p:nvPr/>
        </p:nvSpPr>
        <p:spPr>
          <a:xfrm>
            <a:off x="2714718" y="1654801"/>
            <a:ext cx="6317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Segoe Script" panose="020B08040200000000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078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rincipal organs of the thorax and abdomen">
            <a:extLst>
              <a:ext uri="{FF2B5EF4-FFF2-40B4-BE49-F238E27FC236}">
                <a16:creationId xmlns:a16="http://schemas.microsoft.com/office/drawing/2014/main" id="{3696ACE2-5E69-4C44-9A09-D19E679D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003" y="1911339"/>
            <a:ext cx="1918978" cy="44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B1A4E-C781-0E4D-AF6F-A8CAFDC1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608" y="4950062"/>
            <a:ext cx="1715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Hematopoietic (H)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44B6E3-C144-BA42-B889-1E9076F3FA12}"/>
              </a:ext>
            </a:extLst>
          </p:cNvPr>
          <p:cNvCxnSpPr>
            <a:cxnSpLocks/>
          </p:cNvCxnSpPr>
          <p:nvPr/>
        </p:nvCxnSpPr>
        <p:spPr>
          <a:xfrm flipH="1" flipV="1">
            <a:off x="6116484" y="4030795"/>
            <a:ext cx="822124" cy="91926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A39901-2054-4941-9DF2-D527F1AF1D9F}"/>
              </a:ext>
            </a:extLst>
          </p:cNvPr>
          <p:cNvCxnSpPr>
            <a:cxnSpLocks/>
          </p:cNvCxnSpPr>
          <p:nvPr/>
        </p:nvCxnSpPr>
        <p:spPr>
          <a:xfrm flipV="1">
            <a:off x="4979156" y="3762372"/>
            <a:ext cx="725667" cy="1457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4A1537-7217-434A-8A15-657ED685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010" y="2675422"/>
            <a:ext cx="6206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Lung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CA970A-A8F5-7543-9A13-260AFEA94125}"/>
              </a:ext>
            </a:extLst>
          </p:cNvPr>
          <p:cNvCxnSpPr>
            <a:cxnSpLocks/>
          </p:cNvCxnSpPr>
          <p:nvPr/>
        </p:nvCxnSpPr>
        <p:spPr>
          <a:xfrm flipH="1">
            <a:off x="6116484" y="2858240"/>
            <a:ext cx="1809495" cy="12110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D288F5-797C-314C-A9F1-FB822C8D4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549" y="2952591"/>
            <a:ext cx="780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Kidney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9E8599-715D-6440-B1E1-BF86D17DE730}"/>
              </a:ext>
            </a:extLst>
          </p:cNvPr>
          <p:cNvCxnSpPr>
            <a:cxnSpLocks/>
          </p:cNvCxnSpPr>
          <p:nvPr/>
        </p:nvCxnSpPr>
        <p:spPr>
          <a:xfrm>
            <a:off x="5083563" y="3170488"/>
            <a:ext cx="607462" cy="4951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4D67A2-DF1D-004C-93C6-72126E92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555" y="1653281"/>
            <a:ext cx="56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699974-576C-B349-AEDE-B41761B1FB35}"/>
              </a:ext>
            </a:extLst>
          </p:cNvPr>
          <p:cNvCxnSpPr/>
          <p:nvPr/>
        </p:nvCxnSpPr>
        <p:spPr>
          <a:xfrm>
            <a:off x="5111680" y="1919825"/>
            <a:ext cx="697616" cy="20853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352FAD-DDBF-2E4F-A238-DD883D772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922" y="404608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Cutaneous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B26A9-B5D3-5B4C-9387-41F09529DBA8}"/>
              </a:ext>
            </a:extLst>
          </p:cNvPr>
          <p:cNvCxnSpPr>
            <a:cxnSpLocks/>
          </p:cNvCxnSpPr>
          <p:nvPr/>
        </p:nvCxnSpPr>
        <p:spPr>
          <a:xfrm flipH="1">
            <a:off x="6736586" y="4199109"/>
            <a:ext cx="739776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0CA42B-E34A-CD4E-A322-F953C073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321" y="4301357"/>
            <a:ext cx="110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Combined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injuries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1169C6-CE4F-EE42-B488-E035855D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429" y="1630012"/>
            <a:ext cx="3200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Internal  </a:t>
            </a:r>
          </a:p>
          <a:p>
            <a:r>
              <a:rPr lang="en-US" b="1" dirty="0">
                <a:solidFill>
                  <a:srgbClr val="7030A0"/>
                </a:solidFill>
              </a:rPr>
              <a:t>radionuclide contamination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A6D56C39-6D56-C94E-B5B5-8ACD05A1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354" y="5215088"/>
            <a:ext cx="199902" cy="57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206287-3222-704B-8013-329DAB565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31" y="4891635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41330"/>
                </a:solidFill>
              </a:rPr>
              <a:t>Biodosimetry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3238EF-19BA-774A-85DB-3D932ACA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348" y="3711787"/>
            <a:ext cx="24167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Gastrointestinal (GI)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847CD3-DA2C-1945-BF77-66036B75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163" y="5152627"/>
            <a:ext cx="5733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MCMs for Acute (ARS)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and Delayed (DEARE)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Radiation Syndromes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297D82-34A5-794C-25C6-70DE1F518A03}"/>
              </a:ext>
            </a:extLst>
          </p:cNvPr>
          <p:cNvGrpSpPr/>
          <p:nvPr/>
        </p:nvGrpSpPr>
        <p:grpSpPr>
          <a:xfrm>
            <a:off x="3037070" y="1584450"/>
            <a:ext cx="2070316" cy="942261"/>
            <a:chOff x="3037070" y="1584450"/>
            <a:chExt cx="2070316" cy="942261"/>
          </a:xfrm>
        </p:grpSpPr>
        <p:sp>
          <p:nvSpPr>
            <p:cNvPr id="29" name="Lightning Bolt 28">
              <a:extLst>
                <a:ext uri="{FF2B5EF4-FFF2-40B4-BE49-F238E27FC236}">
                  <a16:creationId xmlns:a16="http://schemas.microsoft.com/office/drawing/2014/main" id="{D3320093-848C-3E41-AD3D-3CAF6482DC20}"/>
                </a:ext>
              </a:extLst>
            </p:cNvPr>
            <p:cNvSpPr/>
            <p:nvPr/>
          </p:nvSpPr>
          <p:spPr bwMode="auto">
            <a:xfrm>
              <a:off x="3037070" y="1584450"/>
              <a:ext cx="2070316" cy="942261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pic>
          <p:nvPicPr>
            <p:cNvPr id="30" name="Picture 3" descr="C:\Documents and Settings\cassattd\Local Settings\Temporary Internet Files\Content.IE5\6TIPIXAF\MCj02155520000[1].wmf">
              <a:extLst>
                <a:ext uri="{FF2B5EF4-FFF2-40B4-BE49-F238E27FC236}">
                  <a16:creationId xmlns:a16="http://schemas.microsoft.com/office/drawing/2014/main" id="{F2DA1237-09F8-BE45-8E35-6BB8D3B9C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5861" y="1834774"/>
              <a:ext cx="251500" cy="24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A0AADB-F894-FB4E-AA2E-AB02B3D4960E}"/>
              </a:ext>
            </a:extLst>
          </p:cNvPr>
          <p:cNvCxnSpPr>
            <a:cxnSpLocks/>
          </p:cNvCxnSpPr>
          <p:nvPr/>
        </p:nvCxnSpPr>
        <p:spPr>
          <a:xfrm flipH="1">
            <a:off x="4720200" y="4046081"/>
            <a:ext cx="906228" cy="1169007"/>
          </a:xfrm>
          <a:prstGeom prst="straightConnector1">
            <a:avLst/>
          </a:prstGeom>
          <a:ln w="19050">
            <a:solidFill>
              <a:srgbClr val="94133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CFBD4E-068C-7B43-8607-C57EB806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419" y="3399621"/>
            <a:ext cx="1478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Cardiovascular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39BD38-A261-BF41-A938-79482174AB21}"/>
              </a:ext>
            </a:extLst>
          </p:cNvPr>
          <p:cNvCxnSpPr>
            <a:cxnSpLocks/>
          </p:cNvCxnSpPr>
          <p:nvPr/>
        </p:nvCxnSpPr>
        <p:spPr>
          <a:xfrm flipH="1" flipV="1">
            <a:off x="5935729" y="3026308"/>
            <a:ext cx="2014057" cy="60158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D9C6D7-DC3C-E44C-ABE4-2FB93FE365C4}"/>
              </a:ext>
            </a:extLst>
          </p:cNvPr>
          <p:cNvCxnSpPr>
            <a:cxnSpLocks/>
          </p:cNvCxnSpPr>
          <p:nvPr/>
        </p:nvCxnSpPr>
        <p:spPr>
          <a:xfrm flipH="1">
            <a:off x="6018586" y="2015732"/>
            <a:ext cx="1054936" cy="41732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4A6C749E-CAE0-EC48-A73B-4D9437C8B4CE}"/>
              </a:ext>
            </a:extLst>
          </p:cNvPr>
          <p:cNvSpPr/>
          <p:nvPr/>
        </p:nvSpPr>
        <p:spPr>
          <a:xfrm flipH="1">
            <a:off x="8635876" y="4213230"/>
            <a:ext cx="293875" cy="945609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A9E80-4312-6E42-9F03-5E0BBCAB8C7D}"/>
              </a:ext>
            </a:extLst>
          </p:cNvPr>
          <p:cNvSpPr txBox="1"/>
          <p:nvPr/>
        </p:nvSpPr>
        <p:spPr>
          <a:xfrm>
            <a:off x="48505" y="1161741"/>
            <a:ext cx="272104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Nuclear detonation</a:t>
            </a: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Nuclear power plant accident or attack</a:t>
            </a: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Dirty bomb or other dispersal device</a:t>
            </a:r>
          </a:p>
          <a:p>
            <a:pPr defTabSz="914364">
              <a:buClr>
                <a:schemeClr val="accent2">
                  <a:lumMod val="50000"/>
                </a:schemeClr>
              </a:buClr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radionuclide release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2948245-2607-787D-E35E-1F2D3E33D783}"/>
              </a:ext>
            </a:extLst>
          </p:cNvPr>
          <p:cNvSpPr txBox="1">
            <a:spLocks/>
          </p:cNvSpPr>
          <p:nvPr/>
        </p:nvSpPr>
        <p:spPr>
          <a:xfrm>
            <a:off x="170622" y="92074"/>
            <a:ext cx="11850756" cy="1066801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Scenarios, Targets &amp; Research Priorities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666C0-E6A0-DF7A-E2A3-889AA1E79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830" y="0"/>
            <a:ext cx="2251170" cy="12375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FEE5F8-F9B1-19E1-DF93-1CA4126BC320}"/>
              </a:ext>
            </a:extLst>
          </p:cNvPr>
          <p:cNvGrpSpPr/>
          <p:nvPr/>
        </p:nvGrpSpPr>
        <p:grpSpPr>
          <a:xfrm>
            <a:off x="2919009" y="5278713"/>
            <a:ext cx="1801191" cy="1579287"/>
            <a:chOff x="2919009" y="5278713"/>
            <a:chExt cx="1801191" cy="15792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19B01-E0DF-232A-6BE4-1451E42B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09" y="5278713"/>
              <a:ext cx="1801191" cy="133581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DFB761-6DC6-7331-EBDC-46F7384CEA73}"/>
                </a:ext>
              </a:extLst>
            </p:cNvPr>
            <p:cNvSpPr txBox="1"/>
            <p:nvPr/>
          </p:nvSpPr>
          <p:spPr>
            <a:xfrm>
              <a:off x="3088953" y="6604084"/>
              <a:ext cx="15103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AFRRI, USUHS, 2013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1BEF2A-8419-D98F-97BE-7BEC44F7EEBF}"/>
              </a:ext>
            </a:extLst>
          </p:cNvPr>
          <p:cNvSpPr txBox="1"/>
          <p:nvPr/>
        </p:nvSpPr>
        <p:spPr>
          <a:xfrm>
            <a:off x="8045398" y="612195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Decorporation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MCMs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F2734-7D64-9197-1AED-2A69D0824EC1}"/>
              </a:ext>
            </a:extLst>
          </p:cNvPr>
          <p:cNvSpPr txBox="1"/>
          <p:nvPr/>
        </p:nvSpPr>
        <p:spPr>
          <a:xfrm>
            <a:off x="2769550" y="115887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Dosimetry Guidance</a:t>
            </a:r>
          </a:p>
        </p:txBody>
      </p:sp>
    </p:spTree>
    <p:extLst>
      <p:ext uri="{BB962C8B-B14F-4D97-AF65-F5344CB8AC3E}">
        <p14:creationId xmlns:p14="http://schemas.microsoft.com/office/powerpoint/2010/main" val="18615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  <p:bldP spid="23" grpId="0"/>
      <p:bldP spid="24" grpId="0"/>
      <p:bldP spid="26" grpId="0"/>
      <p:bldP spid="27" grpId="0"/>
      <p:bldP spid="28" grpId="0"/>
      <p:bldP spid="32" grpId="0"/>
      <p:bldP spid="35" grpId="0" animBg="1"/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2C8F-6651-01FD-7E5F-B7B82DD9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62" y="54791"/>
            <a:ext cx="10058400" cy="914400"/>
          </a:xfrm>
        </p:spPr>
        <p:txBody>
          <a:bodyPr>
            <a:normAutofit/>
          </a:bodyPr>
          <a:lstStyle/>
          <a:p>
            <a:r>
              <a:rPr lang="en-US" sz="3400" dirty="0"/>
              <a:t>RNCP Radiation Research C</a:t>
            </a:r>
            <a:r>
              <a:rPr lang="en-US" sz="3400" b="1" dirty="0"/>
              <a:t>ontinuum</a:t>
            </a:r>
            <a:endParaRPr lang="en-US" sz="3400" dirty="0"/>
          </a:p>
        </p:txBody>
      </p:sp>
      <p:sp>
        <p:nvSpPr>
          <p:cNvPr id="5" name="Arrow: Right 7">
            <a:extLst>
              <a:ext uri="{FF2B5EF4-FFF2-40B4-BE49-F238E27FC236}">
                <a16:creationId xmlns:a16="http://schemas.microsoft.com/office/drawing/2014/main" id="{62E7B6A6-D521-B3A1-E757-4B567321C990}"/>
              </a:ext>
            </a:extLst>
          </p:cNvPr>
          <p:cNvSpPr/>
          <p:nvPr/>
        </p:nvSpPr>
        <p:spPr>
          <a:xfrm>
            <a:off x="623270" y="1234807"/>
            <a:ext cx="9732589" cy="833912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00009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Regulatory Affairs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FF1E7-2EC8-4E61-80C7-6CD920C04E82}"/>
              </a:ext>
            </a:extLst>
          </p:cNvPr>
          <p:cNvGrpSpPr/>
          <p:nvPr/>
        </p:nvGrpSpPr>
        <p:grpSpPr>
          <a:xfrm>
            <a:off x="623270" y="2938019"/>
            <a:ext cx="9777481" cy="696286"/>
            <a:chOff x="172334" y="2487614"/>
            <a:chExt cx="9777481" cy="696286"/>
          </a:xfrm>
        </p:grpSpPr>
        <p:sp>
          <p:nvSpPr>
            <p:cNvPr id="8" name="Arrow: Pentagon 3">
              <a:extLst>
                <a:ext uri="{FF2B5EF4-FFF2-40B4-BE49-F238E27FC236}">
                  <a16:creationId xmlns:a16="http://schemas.microsoft.com/office/drawing/2014/main" id="{93F0D05A-C6DA-DE52-992B-F3EBA0469A84}"/>
                </a:ext>
              </a:extLst>
            </p:cNvPr>
            <p:cNvSpPr/>
            <p:nvPr/>
          </p:nvSpPr>
          <p:spPr>
            <a:xfrm>
              <a:off x="172334" y="2487614"/>
              <a:ext cx="2945602" cy="696286"/>
            </a:xfrm>
            <a:prstGeom prst="homePlate">
              <a:avLst/>
            </a:prstGeom>
            <a:gradFill>
              <a:gsLst>
                <a:gs pos="0">
                  <a:srgbClr val="000094"/>
                </a:gs>
                <a:gs pos="100000">
                  <a:srgbClr val="CC000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Basic 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DA77CB-9951-DBE4-91D9-FF13AD8F52F5}"/>
                </a:ext>
              </a:extLst>
            </p:cNvPr>
            <p:cNvGrpSpPr/>
            <p:nvPr/>
          </p:nvGrpSpPr>
          <p:grpSpPr>
            <a:xfrm>
              <a:off x="2686640" y="2487614"/>
              <a:ext cx="7263175" cy="696286"/>
              <a:chOff x="2686640" y="2487614"/>
              <a:chExt cx="7263175" cy="696286"/>
            </a:xfrm>
          </p:grpSpPr>
          <p:sp>
            <p:nvSpPr>
              <p:cNvPr id="10" name="Arrow: Chevron 6">
                <a:extLst>
                  <a:ext uri="{FF2B5EF4-FFF2-40B4-BE49-F238E27FC236}">
                    <a16:creationId xmlns:a16="http://schemas.microsoft.com/office/drawing/2014/main" id="{0CE24F2C-5845-811E-CDD0-3DE13D202CF7}"/>
                  </a:ext>
                </a:extLst>
              </p:cNvPr>
              <p:cNvSpPr/>
              <p:nvPr/>
            </p:nvSpPr>
            <p:spPr>
              <a:xfrm>
                <a:off x="6269071" y="2487614"/>
                <a:ext cx="3680744" cy="696286"/>
              </a:xfrm>
              <a:prstGeom prst="chevron">
                <a:avLst/>
              </a:prstGeom>
              <a:gradFill>
                <a:gsLst>
                  <a:gs pos="0">
                    <a:srgbClr val="000094"/>
                  </a:gs>
                  <a:gs pos="100000">
                    <a:srgbClr val="C00000"/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Advanced Development</a:t>
                </a:r>
              </a:p>
            </p:txBody>
          </p:sp>
          <p:sp>
            <p:nvSpPr>
              <p:cNvPr id="11" name="Arrow: Chevron 15">
                <a:extLst>
                  <a:ext uri="{FF2B5EF4-FFF2-40B4-BE49-F238E27FC236}">
                    <a16:creationId xmlns:a16="http://schemas.microsoft.com/office/drawing/2014/main" id="{186EAC87-BABF-4F61-F322-2DAE645BB5DC}"/>
                  </a:ext>
                </a:extLst>
              </p:cNvPr>
              <p:cNvSpPr/>
              <p:nvPr/>
            </p:nvSpPr>
            <p:spPr>
              <a:xfrm>
                <a:off x="2686640" y="2487614"/>
                <a:ext cx="3921550" cy="696286"/>
              </a:xfrm>
              <a:prstGeom prst="chevron">
                <a:avLst/>
              </a:prstGeom>
              <a:gradFill>
                <a:gsLst>
                  <a:gs pos="0">
                    <a:srgbClr val="000094"/>
                  </a:gs>
                  <a:gs pos="100000">
                    <a:srgbClr val="C00000"/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Nonclinical 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</p:grpSp>
      </p:grpSp>
      <p:sp>
        <p:nvSpPr>
          <p:cNvPr id="12" name="Arrow: Right 16">
            <a:extLst>
              <a:ext uri="{FF2B5EF4-FFF2-40B4-BE49-F238E27FC236}">
                <a16:creationId xmlns:a16="http://schemas.microsoft.com/office/drawing/2014/main" id="{BB2448EC-CE46-48E7-30CD-386AADD337F0}"/>
              </a:ext>
            </a:extLst>
          </p:cNvPr>
          <p:cNvSpPr/>
          <p:nvPr/>
        </p:nvSpPr>
        <p:spPr>
          <a:xfrm>
            <a:off x="560818" y="5399360"/>
            <a:ext cx="9857491" cy="885205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NIH/DoD/Academics            Companies/Contractors             BARDA &amp; FDA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22C38-62CC-2AD5-CE50-20BE8602FC1D}"/>
              </a:ext>
            </a:extLst>
          </p:cNvPr>
          <p:cNvSpPr txBox="1"/>
          <p:nvPr/>
        </p:nvSpPr>
        <p:spPr>
          <a:xfrm>
            <a:off x="1080926" y="3810551"/>
            <a:ext cx="1723549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B491C-348C-65BD-3F00-14F6CDFED09A}"/>
              </a:ext>
            </a:extLst>
          </p:cNvPr>
          <p:cNvSpPr txBox="1"/>
          <p:nvPr/>
        </p:nvSpPr>
        <p:spPr>
          <a:xfrm>
            <a:off x="7216928" y="3810551"/>
            <a:ext cx="32578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Pivotal animal studies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Phase I 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FDA interactions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75BDE-36F3-796B-56CF-5129A3E1E603}"/>
              </a:ext>
            </a:extLst>
          </p:cNvPr>
          <p:cNvSpPr txBox="1"/>
          <p:nvPr/>
        </p:nvSpPr>
        <p:spPr>
          <a:xfrm>
            <a:off x="4072909" y="3810551"/>
            <a:ext cx="196720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Lead candidate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8EF35-7353-C873-A593-844BCCF535CA}"/>
              </a:ext>
            </a:extLst>
          </p:cNvPr>
          <p:cNvSpPr/>
          <p:nvPr/>
        </p:nvSpPr>
        <p:spPr>
          <a:xfrm>
            <a:off x="4168266" y="5241461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NIAID Partners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D84660-384B-2B28-E8A5-921DBAB563E4}"/>
              </a:ext>
            </a:extLst>
          </p:cNvPr>
          <p:cNvGrpSpPr/>
          <p:nvPr/>
        </p:nvGrpSpPr>
        <p:grpSpPr>
          <a:xfrm>
            <a:off x="6378583" y="2214332"/>
            <a:ext cx="682848" cy="716641"/>
            <a:chOff x="6378583" y="2214332"/>
            <a:chExt cx="682848" cy="7166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808E08-9EC1-6F09-1C98-F7E09E87687B}"/>
                </a:ext>
              </a:extLst>
            </p:cNvPr>
            <p:cNvSpPr txBox="1"/>
            <p:nvPr/>
          </p:nvSpPr>
          <p:spPr>
            <a:xfrm>
              <a:off x="6378583" y="2214332"/>
              <a:ext cx="682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IND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6C6E1B-F36B-DAC8-9992-387926BA2339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6720007" y="2614442"/>
              <a:ext cx="5435" cy="31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18B99B-DF52-F785-5D2A-797505F11A94}"/>
              </a:ext>
            </a:extLst>
          </p:cNvPr>
          <p:cNvGrpSpPr/>
          <p:nvPr/>
        </p:nvGrpSpPr>
        <p:grpSpPr>
          <a:xfrm>
            <a:off x="9630395" y="2034865"/>
            <a:ext cx="728084" cy="929972"/>
            <a:chOff x="9630395" y="2034865"/>
            <a:chExt cx="728084" cy="9299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1251AA-DAFC-2E4E-D033-1B66F7B5D13B}"/>
                </a:ext>
              </a:extLst>
            </p:cNvPr>
            <p:cNvSpPr txBox="1"/>
            <p:nvPr/>
          </p:nvSpPr>
          <p:spPr>
            <a:xfrm>
              <a:off x="9630395" y="2034865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NDA</a:t>
              </a:r>
            </a:p>
            <a:p>
              <a:pPr algn="ctr"/>
              <a:r>
                <a:rPr lang="en-US" sz="2000" dirty="0"/>
                <a:t>BLA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FB2237A-0610-1856-CFB3-78B333B8634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159" y="2667687"/>
              <a:ext cx="0" cy="29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3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3B70-AC5B-8EA7-9D85-12F43D5C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5" y="202850"/>
            <a:ext cx="10691925" cy="914400"/>
          </a:xfrm>
        </p:spPr>
        <p:txBody>
          <a:bodyPr>
            <a:noAutofit/>
          </a:bodyPr>
          <a:lstStyle/>
          <a:p>
            <a:r>
              <a:rPr lang="en-US" dirty="0"/>
              <a:t>U.S. Food and Drug Administration (FDA) Animal Rule to License Radiation MCMs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A6C2F-B870-7D0E-9EC9-9DD32019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C3B6AC-C901-AB4F-4137-5D4BA886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97407"/>
            <a:ext cx="10533887" cy="743335"/>
          </a:xfrm>
        </p:spPr>
        <p:txBody>
          <a:bodyPr>
            <a:noAutofit/>
          </a:bodyPr>
          <a:lstStyle/>
          <a:p>
            <a:r>
              <a:rPr lang="en-US" dirty="0"/>
              <a:t>When clinical trials are </a:t>
            </a:r>
            <a:r>
              <a:rPr lang="en-US" i="1" dirty="0"/>
              <a:t>not</a:t>
            </a:r>
            <a:r>
              <a:rPr lang="en-US" dirty="0"/>
              <a:t> ethical or feasible</a:t>
            </a:r>
          </a:p>
          <a:p>
            <a:r>
              <a:rPr lang="en-US" dirty="0"/>
              <a:t>Must address: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8360FB0-A465-B86C-098D-3C8A90ED1C20}"/>
              </a:ext>
            </a:extLst>
          </p:cNvPr>
          <p:cNvSpPr txBox="1">
            <a:spLocks/>
          </p:cNvSpPr>
          <p:nvPr/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35576B-7F3C-4840-ADD7-A9DF1158E3A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F8DF7E-6B20-B4C9-90A4-69204B6DE7EE}"/>
              </a:ext>
            </a:extLst>
          </p:cNvPr>
          <p:cNvGrpSpPr/>
          <p:nvPr/>
        </p:nvGrpSpPr>
        <p:grpSpPr>
          <a:xfrm>
            <a:off x="1631327" y="2342949"/>
            <a:ext cx="7455450" cy="3477569"/>
            <a:chOff x="228640" y="457200"/>
            <a:chExt cx="9008669" cy="525747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40C06A5A-FA97-C875-B232-1C2257E82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61429"/>
            <a:stretch>
              <a:fillRect/>
            </a:stretch>
          </p:blipFill>
          <p:spPr bwMode="auto">
            <a:xfrm>
              <a:off x="2771775" y="2667000"/>
              <a:ext cx="1314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F86F9B-6AE7-7036-F453-0581A626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61429"/>
            <a:stretch>
              <a:fillRect/>
            </a:stretch>
          </p:blipFill>
          <p:spPr bwMode="auto">
            <a:xfrm>
              <a:off x="6902450" y="2667000"/>
              <a:ext cx="1314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67A13D-CD46-B033-AE89-C00FCAD5A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37141"/>
            <a:stretch>
              <a:fillRect/>
            </a:stretch>
          </p:blipFill>
          <p:spPr bwMode="auto">
            <a:xfrm>
              <a:off x="635000" y="1047750"/>
              <a:ext cx="131445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B0744A4D-AC34-0408-A1FC-186170CC1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37141"/>
            <a:stretch>
              <a:fillRect/>
            </a:stretch>
          </p:blipFill>
          <p:spPr bwMode="auto">
            <a:xfrm>
              <a:off x="4892675" y="1047750"/>
              <a:ext cx="131445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D580BC-1E73-3CC7-8F56-8180DBC74834}"/>
                </a:ext>
              </a:extLst>
            </p:cNvPr>
            <p:cNvSpPr txBox="1"/>
            <p:nvPr/>
          </p:nvSpPr>
          <p:spPr>
            <a:xfrm>
              <a:off x="228640" y="457200"/>
              <a:ext cx="2127170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Mechanism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31E5F-048A-4146-CF36-EDA880327F93}"/>
                </a:ext>
              </a:extLst>
            </p:cNvPr>
            <p:cNvSpPr txBox="1"/>
            <p:nvPr/>
          </p:nvSpPr>
          <p:spPr>
            <a:xfrm>
              <a:off x="2087286" y="2057399"/>
              <a:ext cx="2685017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Pivotal Studies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A6B95-EE6B-91E0-7AF2-E87643C4721C}"/>
                </a:ext>
              </a:extLst>
            </p:cNvPr>
            <p:cNvSpPr txBox="1"/>
            <p:nvPr/>
          </p:nvSpPr>
          <p:spPr>
            <a:xfrm>
              <a:off x="4010790" y="457200"/>
              <a:ext cx="3078219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Primary Endpoint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9FDA70-FF20-2FA2-79C0-11062DF45333}"/>
                </a:ext>
              </a:extLst>
            </p:cNvPr>
            <p:cNvSpPr txBox="1"/>
            <p:nvPr/>
          </p:nvSpPr>
          <p:spPr>
            <a:xfrm>
              <a:off x="6216650" y="1524000"/>
              <a:ext cx="2774950" cy="1256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Selection of </a:t>
              </a:r>
            </a:p>
            <a:p>
              <a:pPr algn="ctr">
                <a:defRPr/>
              </a:pPr>
              <a:r>
                <a:rPr lang="en-US" sz="2400" dirty="0"/>
                <a:t>Human Dose</a:t>
              </a:r>
            </a:p>
          </p:txBody>
        </p:sp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BBDFAA93-021C-5EC0-8948-4CDBA6FB2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7760" t="-14037" r="10561"/>
            <a:stretch>
              <a:fillRect/>
            </a:stretch>
          </p:blipFill>
          <p:spPr bwMode="auto">
            <a:xfrm>
              <a:off x="1709738" y="3952875"/>
              <a:ext cx="13652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BBB6CE03-2A32-A700-D776-0CA306491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6800" t="-14037" r="12000"/>
            <a:stretch>
              <a:fillRect/>
            </a:stretch>
          </p:blipFill>
          <p:spPr bwMode="auto">
            <a:xfrm>
              <a:off x="3825875" y="3952875"/>
              <a:ext cx="13557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E9EC6032-02BB-3013-51E8-90EC44AD9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8000" t="-14037" r="7201"/>
            <a:stretch>
              <a:fillRect/>
            </a:stretch>
          </p:blipFill>
          <p:spPr bwMode="auto">
            <a:xfrm>
              <a:off x="5965825" y="3952875"/>
              <a:ext cx="123348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4B51F12A-C411-8D50-5346-BEA8037BB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830" y="5295899"/>
              <a:ext cx="3983479" cy="41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Clipart courtesy FCIT: http://etc.usf.edu/clipart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8AE89E-4B6F-BDA9-ACD4-B23D5173A92F}"/>
              </a:ext>
            </a:extLst>
          </p:cNvPr>
          <p:cNvSpPr txBox="1">
            <a:spLocks/>
          </p:cNvSpPr>
          <p:nvPr/>
        </p:nvSpPr>
        <p:spPr>
          <a:xfrm>
            <a:off x="2917479" y="6003497"/>
            <a:ext cx="7543800" cy="722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Biodosimetry devices do not use the Animal Rule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FD1B0-37E0-43F8-752E-09E8BEB011C0}"/>
              </a:ext>
            </a:extLst>
          </p:cNvPr>
          <p:cNvSpPr txBox="1"/>
          <p:nvPr/>
        </p:nvSpPr>
        <p:spPr>
          <a:xfrm>
            <a:off x="5613151" y="721426"/>
            <a:ext cx="5258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</a:rPr>
              <a:t>21 CFR 314.600-650 drugs; 21 CFR 601.90-95 biologics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C1F3-6E9E-F6BB-CF4D-FD839BE4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Strategic Plan (2005)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09AA2-3EA1-9EC7-4C26-C4EC77AD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6496"/>
            <a:ext cx="10058400" cy="4416552"/>
          </a:xfrm>
        </p:spPr>
        <p:txBody>
          <a:bodyPr/>
          <a:lstStyle/>
          <a:p>
            <a:r>
              <a:rPr lang="en-US" dirty="0"/>
              <a:t>“The development of medical countermeasures capable of preventing or treating radiation injury is the major component of this NIH strategic plan.”</a:t>
            </a:r>
          </a:p>
          <a:p>
            <a:r>
              <a:rPr lang="en-US" dirty="0"/>
              <a:t>“This class [of medical countermeasures] includes agents that can eliminate radioactive material that has been incorporated into the body and thereby minimize internal radionuclide exposure…”</a:t>
            </a:r>
          </a:p>
          <a:p>
            <a:r>
              <a:rPr lang="en-US" dirty="0"/>
              <a:t>“CA- and Zn-DTPA are currently in the SNS, but must be administered intravenously…”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69C1E-3181-A525-4C68-53CB2E0D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FDCC-6D45-4C5B-8682-B7E98C40D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1"/>
          <a:stretch/>
        </p:blipFill>
        <p:spPr>
          <a:xfrm>
            <a:off x="8399721" y="0"/>
            <a:ext cx="3792279" cy="12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29D3F-9537-8524-BF2A-2B5EA02C7D42}"/>
              </a:ext>
            </a:extLst>
          </p:cNvPr>
          <p:cNvSpPr txBox="1"/>
          <p:nvPr/>
        </p:nvSpPr>
        <p:spPr>
          <a:xfrm>
            <a:off x="119606" y="5359078"/>
            <a:ext cx="977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→ Need for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decorporation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agents suitable for a mass casualty situation</a:t>
            </a:r>
          </a:p>
        </p:txBody>
      </p:sp>
    </p:spTree>
    <p:extLst>
      <p:ext uri="{BB962C8B-B14F-4D97-AF65-F5344CB8AC3E}">
        <p14:creationId xmlns:p14="http://schemas.microsoft.com/office/powerpoint/2010/main" val="23995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5E6-D700-9E6C-CF64-E89DD56F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NIAID Product Development Contract (2005-Present)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9879-21BF-FC5C-5143-AC552CE1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“[To] provide support services to facilitate and accelerate product development research conducted by academia, industry, and Federal laboratories.”</a:t>
            </a:r>
          </a:p>
          <a:p>
            <a:r>
              <a:rPr lang="en-US" dirty="0"/>
              <a:t>Contract includes:</a:t>
            </a:r>
          </a:p>
          <a:p>
            <a:pPr lvl="1"/>
            <a:r>
              <a:rPr lang="en-US" dirty="0"/>
              <a:t>Animal model development</a:t>
            </a:r>
          </a:p>
          <a:p>
            <a:pPr lvl="1"/>
            <a:r>
              <a:rPr lang="en-US" dirty="0"/>
              <a:t>MCM testing:</a:t>
            </a:r>
          </a:p>
          <a:p>
            <a:pPr lvl="2"/>
            <a:r>
              <a:rPr lang="en-US" dirty="0"/>
              <a:t>Safety/PK/PD</a:t>
            </a:r>
          </a:p>
          <a:p>
            <a:pPr lvl="2"/>
            <a:r>
              <a:rPr lang="en-US" dirty="0"/>
              <a:t>Efficacy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Phase 1 clinical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01BB3-20EA-A026-66EA-D33C9324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574B-30FB-75FB-B1AA-7EB22EBB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4"/>
          <a:stretch/>
        </p:blipFill>
        <p:spPr>
          <a:xfrm>
            <a:off x="4829405" y="4780344"/>
            <a:ext cx="4782405" cy="9616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A02597-DEB6-B41F-CF5C-8FB4AC07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06" y="2772443"/>
            <a:ext cx="4873504" cy="13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26" y="279780"/>
            <a:ext cx="10068887" cy="791689"/>
          </a:xfrm>
        </p:spPr>
        <p:txBody>
          <a:bodyPr anchor="t">
            <a:normAutofit/>
          </a:bodyPr>
          <a:lstStyle/>
          <a:p>
            <a:r>
              <a:rPr lang="en-US" sz="3400" dirty="0"/>
              <a:t>RNCP MCM Product Evaluations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DB84458-BC8D-4B75-BAC2-5944CAF620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52501" y="-161807"/>
            <a:ext cx="8750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3060" y="1265129"/>
          <a:ext cx="9649356" cy="552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Addressed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Hematopoietic-ARS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Gastrointestinal-ARS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 DEARE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25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Skin, cardiovascular, CNS, kidney, combined injuries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decorporation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Biodosimetry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AIDBrandedPP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EC1E5FE2-F941-4408-A736-41640A45C031}"/>
</file>

<file path=customXml/itemProps2.xml><?xml version="1.0" encoding="utf-8"?>
<ds:datastoreItem xmlns:ds="http://schemas.openxmlformats.org/officeDocument/2006/customXml" ds:itemID="{C676B335-6232-4905-ADB6-104AB9EDA506}"/>
</file>

<file path=customXml/itemProps3.xml><?xml version="1.0" encoding="utf-8"?>
<ds:datastoreItem xmlns:ds="http://schemas.openxmlformats.org/officeDocument/2006/customXml" ds:itemID="{E965289C-EE24-4C2F-81EF-F7FA6DF115EB}"/>
</file>

<file path=customXml/itemProps4.xml><?xml version="1.0" encoding="utf-8"?>
<ds:datastoreItem xmlns:ds="http://schemas.openxmlformats.org/officeDocument/2006/customXml" ds:itemID="{5564977E-02F6-4E10-9721-4D7522E476EB}"/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22564</TotalTime>
  <Words>1465</Words>
  <Application>Microsoft Macintosh PowerPoint</Application>
  <PresentationFormat>Widescreen</PresentationFormat>
  <Paragraphs>298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Google Sans</vt:lpstr>
      <vt:lpstr>Helvetica</vt:lpstr>
      <vt:lpstr>Segoe Script</vt:lpstr>
      <vt:lpstr>Times New Roman</vt:lpstr>
      <vt:lpstr>Wingdings</vt:lpstr>
      <vt:lpstr>Wingdings 2</vt:lpstr>
      <vt:lpstr>NIAIDBrandedPPT</vt:lpstr>
      <vt:lpstr>Chart</vt:lpstr>
      <vt:lpstr>First-in-Human Trial of Oral Drug to Remove Radioactive Contamination</vt:lpstr>
      <vt:lpstr>NIAID Radiation and Nuclear Countermeasures Program</vt:lpstr>
      <vt:lpstr>PowerPoint Presentation</vt:lpstr>
      <vt:lpstr>PowerPoint Presentation</vt:lpstr>
      <vt:lpstr>RNCP Radiation Research Continuum</vt:lpstr>
      <vt:lpstr>U.S. Food and Drug Administration (FDA) Animal Rule to License Radiation MCMs</vt:lpstr>
      <vt:lpstr>NIH Strategic Plan (2005)</vt:lpstr>
      <vt:lpstr>NIAID Product Development Contract (2005-Present)</vt:lpstr>
      <vt:lpstr>RNCP MCM Product Evaluations</vt:lpstr>
      <vt:lpstr>Animal Rule Approvals and Strategic National Stockpile Acquisition</vt:lpstr>
      <vt:lpstr>Radionuclide Decorporation Program</vt:lpstr>
      <vt:lpstr>Clinical Manifestations of Internal Radionuclide Contamination</vt:lpstr>
      <vt:lpstr>Radionuclide Decorporation &amp; Blocking Agents</vt:lpstr>
      <vt:lpstr>Approved Radionuclide Chelators: Radiogardase® (Prussian Blue)</vt:lpstr>
      <vt:lpstr>Approved Radionuclide Chelators: Ca- and Zn-DTPA</vt:lpstr>
      <vt:lpstr>FDA Guidance for Development of Decorporation Agents (2006)</vt:lpstr>
      <vt:lpstr>NIAID Contract Activities</vt:lpstr>
      <vt:lpstr>NIAID Contract Activities</vt:lpstr>
      <vt:lpstr>NIAID Grant Activities</vt:lpstr>
      <vt:lpstr>Development of HOPO-14-1</vt:lpstr>
      <vt:lpstr>Development of 3,4,3-LI(1,2-HOPO)</vt:lpstr>
      <vt:lpstr>Support of HOPO Project Through NIAID Funding</vt:lpstr>
      <vt:lpstr>Efficacy Against Transuranics</vt:lpstr>
      <vt:lpstr>Dosage-Effectiveness of HOPO Ligands</vt:lpstr>
      <vt:lpstr>Comparison of Route of Administration of HOPO and DTPA</vt:lpstr>
      <vt:lpstr>Plutonium Decorporation by 3,4,3-LI(1,2-HOPO)</vt:lpstr>
      <vt:lpstr>Decorporation of Gadolinium by HOPO</vt:lpstr>
      <vt:lpstr>Non-Clinical Safety Studies</vt:lpstr>
      <vt:lpstr>HOPO-14-1 Clinical Trial Now Recruiting </vt:lpstr>
      <vt:lpstr>Summary and Future Plans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NIAID/RNCP Small Business Opportunities</dc:title>
  <dc:creator>Rios, Carmen (NIH/NIAID) [E]</dc:creator>
  <cp:lastModifiedBy>Cassatt, David (NIH/NIAID) [E]</cp:lastModifiedBy>
  <cp:revision>203</cp:revision>
  <cp:lastPrinted>2023-10-10T15:52:29Z</cp:lastPrinted>
  <dcterms:created xsi:type="dcterms:W3CDTF">2023-01-17T16:30:46Z</dcterms:created>
  <dcterms:modified xsi:type="dcterms:W3CDTF">2023-10-17T18:57:15Z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