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1"/>
  </p:notesMasterIdLst>
  <p:handoutMasterIdLst>
    <p:handoutMasterId r:id="rId72"/>
  </p:handoutMasterIdLst>
  <p:sldIdLst>
    <p:sldId id="492" r:id="rId2"/>
    <p:sldId id="315" r:id="rId3"/>
    <p:sldId id="635" r:id="rId4"/>
    <p:sldId id="636" r:id="rId5"/>
    <p:sldId id="450" r:id="rId6"/>
    <p:sldId id="258" r:id="rId7"/>
    <p:sldId id="308" r:id="rId8"/>
    <p:sldId id="316" r:id="rId9"/>
    <p:sldId id="328" r:id="rId10"/>
    <p:sldId id="350" r:id="rId11"/>
    <p:sldId id="330" r:id="rId12"/>
    <p:sldId id="329" r:id="rId13"/>
    <p:sldId id="430" r:id="rId14"/>
    <p:sldId id="367" r:id="rId15"/>
    <p:sldId id="368" r:id="rId16"/>
    <p:sldId id="457" r:id="rId17"/>
    <p:sldId id="446" r:id="rId18"/>
    <p:sldId id="458" r:id="rId19"/>
    <p:sldId id="459" r:id="rId20"/>
    <p:sldId id="441" r:id="rId21"/>
    <p:sldId id="637" r:id="rId22"/>
    <p:sldId id="629" r:id="rId23"/>
    <p:sldId id="509" r:id="rId24"/>
    <p:sldId id="510" r:id="rId25"/>
    <p:sldId id="448" r:id="rId26"/>
    <p:sldId id="638" r:id="rId27"/>
    <p:sldId id="630" r:id="rId28"/>
    <p:sldId id="371" r:id="rId29"/>
    <p:sldId id="374" r:id="rId30"/>
    <p:sldId id="375" r:id="rId31"/>
    <p:sldId id="452" r:id="rId32"/>
    <p:sldId id="639" r:id="rId33"/>
    <p:sldId id="631" r:id="rId34"/>
    <p:sldId id="269" r:id="rId35"/>
    <p:sldId id="433" r:id="rId36"/>
    <p:sldId id="377" r:id="rId37"/>
    <p:sldId id="361" r:id="rId38"/>
    <p:sldId id="398" r:id="rId39"/>
    <p:sldId id="397" r:id="rId40"/>
    <p:sldId id="278" r:id="rId41"/>
    <p:sldId id="463" r:id="rId42"/>
    <p:sldId id="360" r:id="rId43"/>
    <p:sldId id="462" r:id="rId44"/>
    <p:sldId id="454" r:id="rId45"/>
    <p:sldId id="640" r:id="rId46"/>
    <p:sldId id="632" r:id="rId47"/>
    <p:sldId id="388" r:id="rId48"/>
    <p:sldId id="434" r:id="rId49"/>
    <p:sldId id="406" r:id="rId50"/>
    <p:sldId id="378" r:id="rId51"/>
    <p:sldId id="435" r:id="rId52"/>
    <p:sldId id="390" r:id="rId53"/>
    <p:sldId id="379" r:id="rId54"/>
    <p:sldId id="380" r:id="rId55"/>
    <p:sldId id="381" r:id="rId56"/>
    <p:sldId id="455" r:id="rId57"/>
    <p:sldId id="641" r:id="rId58"/>
    <p:sldId id="633" r:id="rId59"/>
    <p:sldId id="466" r:id="rId60"/>
    <p:sldId id="382" r:id="rId61"/>
    <p:sldId id="464" r:id="rId62"/>
    <p:sldId id="437" r:id="rId63"/>
    <p:sldId id="438" r:id="rId64"/>
    <p:sldId id="467" r:id="rId65"/>
    <p:sldId id="400" r:id="rId66"/>
    <p:sldId id="456" r:id="rId67"/>
    <p:sldId id="642" r:id="rId68"/>
    <p:sldId id="634" r:id="rId69"/>
    <p:sldId id="471" r:id="rId70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9FC56EBB-6C1C-4E49-9B5D-5437A931FE15}">
          <p14:sldIdLst>
            <p14:sldId id="492"/>
            <p14:sldId id="315"/>
            <p14:sldId id="635"/>
            <p14:sldId id="636"/>
            <p14:sldId id="450"/>
          </p14:sldIdLst>
        </p14:section>
        <p14:section name="Part 1" id="{48A375DF-A724-4E73-BE04-E653AC43EB41}">
          <p14:sldIdLst>
            <p14:sldId id="258"/>
            <p14:sldId id="308"/>
            <p14:sldId id="316"/>
            <p14:sldId id="328"/>
            <p14:sldId id="350"/>
            <p14:sldId id="330"/>
            <p14:sldId id="329"/>
          </p14:sldIdLst>
        </p14:section>
        <p14:section name="Part 2" id="{C1BEF828-1D0D-45C0-8B17-44ED05C5AA9D}">
          <p14:sldIdLst>
            <p14:sldId id="430"/>
            <p14:sldId id="367"/>
            <p14:sldId id="368"/>
            <p14:sldId id="457"/>
            <p14:sldId id="446"/>
            <p14:sldId id="458"/>
            <p14:sldId id="459"/>
            <p14:sldId id="441"/>
            <p14:sldId id="637"/>
            <p14:sldId id="629"/>
            <p14:sldId id="509"/>
            <p14:sldId id="510"/>
            <p14:sldId id="448"/>
            <p14:sldId id="638"/>
            <p14:sldId id="630"/>
            <p14:sldId id="371"/>
            <p14:sldId id="374"/>
            <p14:sldId id="375"/>
            <p14:sldId id="452"/>
            <p14:sldId id="639"/>
            <p14:sldId id="631"/>
            <p14:sldId id="269"/>
            <p14:sldId id="433"/>
            <p14:sldId id="377"/>
            <p14:sldId id="361"/>
            <p14:sldId id="398"/>
            <p14:sldId id="397"/>
            <p14:sldId id="278"/>
            <p14:sldId id="463"/>
            <p14:sldId id="360"/>
            <p14:sldId id="462"/>
            <p14:sldId id="454"/>
            <p14:sldId id="640"/>
            <p14:sldId id="632"/>
            <p14:sldId id="388"/>
            <p14:sldId id="434"/>
            <p14:sldId id="406"/>
            <p14:sldId id="378"/>
            <p14:sldId id="435"/>
            <p14:sldId id="390"/>
            <p14:sldId id="379"/>
            <p14:sldId id="380"/>
            <p14:sldId id="381"/>
            <p14:sldId id="455"/>
            <p14:sldId id="641"/>
            <p14:sldId id="633"/>
            <p14:sldId id="466"/>
            <p14:sldId id="382"/>
            <p14:sldId id="464"/>
            <p14:sldId id="437"/>
            <p14:sldId id="438"/>
            <p14:sldId id="467"/>
            <p14:sldId id="400"/>
            <p14:sldId id="456"/>
            <p14:sldId id="642"/>
            <p14:sldId id="634"/>
            <p14:sldId id="4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95959"/>
    <a:srgbClr val="1F497D"/>
    <a:srgbClr val="000099"/>
    <a:srgbClr val="000000"/>
    <a:srgbClr val="385D8A"/>
    <a:srgbClr val="3C619E"/>
    <a:srgbClr val="849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75036" autoAdjust="0"/>
  </p:normalViewPr>
  <p:slideViewPr>
    <p:cSldViewPr>
      <p:cViewPr varScale="1">
        <p:scale>
          <a:sx n="75" d="100"/>
          <a:sy n="75" d="100"/>
        </p:scale>
        <p:origin x="198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6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10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viewProps" Target="viewProps.xml"/><Relationship Id="rId79" Type="http://schemas.openxmlformats.org/officeDocument/2006/relationships/customXml" Target="../customXml/item2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78" Type="http://schemas.openxmlformats.org/officeDocument/2006/relationships/customXml" Target="../customXml/item1.xml"/><Relationship Id="rId81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walczik, Jeff" userId="9ebcb985-b04c-4260-b7cc-1706899660a6" providerId="ADAL" clId="{C9239F00-11D6-48C4-BF10-E0814011B961}"/>
    <pc:docChg chg="undo custSel addSld delSld modSld sldOrd delSection modSection">
      <pc:chgData name="Kowalczik, Jeff" userId="9ebcb985-b04c-4260-b7cc-1706899660a6" providerId="ADAL" clId="{C9239F00-11D6-48C4-BF10-E0814011B961}" dt="2021-11-02T17:40:55.332" v="2367" actId="20577"/>
      <pc:docMkLst>
        <pc:docMk/>
      </pc:docMkLst>
      <pc:sldChg chg="modSp add del mod modShow">
        <pc:chgData name="Kowalczik, Jeff" userId="9ebcb985-b04c-4260-b7cc-1706899660a6" providerId="ADAL" clId="{C9239F00-11D6-48C4-BF10-E0814011B961}" dt="2021-10-27T16:25:53.314" v="973" actId="729"/>
        <pc:sldMkLst>
          <pc:docMk/>
          <pc:sldMk cId="3034427973" sldId="315"/>
        </pc:sldMkLst>
        <pc:spChg chg="mod">
          <ac:chgData name="Kowalczik, Jeff" userId="9ebcb985-b04c-4260-b7cc-1706899660a6" providerId="ADAL" clId="{C9239F00-11D6-48C4-BF10-E0814011B961}" dt="2021-10-27T16:25:40.961" v="971" actId="14100"/>
          <ac:spMkLst>
            <pc:docMk/>
            <pc:sldMk cId="3034427973" sldId="315"/>
            <ac:spMk id="6" creationId="{12EE07DE-335C-4D52-B206-1E1E89AC56B2}"/>
          </ac:spMkLst>
        </pc:spChg>
        <pc:spChg chg="mod">
          <ac:chgData name="Kowalczik, Jeff" userId="9ebcb985-b04c-4260-b7cc-1706899660a6" providerId="ADAL" clId="{C9239F00-11D6-48C4-BF10-E0814011B961}" dt="2021-10-27T16:25:46.168" v="972" actId="14100"/>
          <ac:spMkLst>
            <pc:docMk/>
            <pc:sldMk cId="3034427973" sldId="315"/>
            <ac:spMk id="7" creationId="{E93D0863-BF21-4EDB-823B-CCB611CCE7E6}"/>
          </ac:spMkLst>
        </pc:spChg>
      </pc:sldChg>
      <pc:sldChg chg="modSp mod">
        <pc:chgData name="Kowalczik, Jeff" userId="9ebcb985-b04c-4260-b7cc-1706899660a6" providerId="ADAL" clId="{C9239F00-11D6-48C4-BF10-E0814011B961}" dt="2021-11-02T17:40:55.332" v="2367" actId="20577"/>
        <pc:sldMkLst>
          <pc:docMk/>
          <pc:sldMk cId="4087123638" sldId="330"/>
        </pc:sldMkLst>
        <pc:spChg chg="mod">
          <ac:chgData name="Kowalczik, Jeff" userId="9ebcb985-b04c-4260-b7cc-1706899660a6" providerId="ADAL" clId="{C9239F00-11D6-48C4-BF10-E0814011B961}" dt="2021-11-02T17:40:55.332" v="2367" actId="20577"/>
          <ac:spMkLst>
            <pc:docMk/>
            <pc:sldMk cId="4087123638" sldId="330"/>
            <ac:spMk id="9" creationId="{00000000-0000-0000-0000-000000000000}"/>
          </ac:spMkLst>
        </pc:spChg>
      </pc:sldChg>
      <pc:sldChg chg="del">
        <pc:chgData name="Kowalczik, Jeff" userId="9ebcb985-b04c-4260-b7cc-1706899660a6" providerId="ADAL" clId="{C9239F00-11D6-48C4-BF10-E0814011B961}" dt="2021-10-25T16:53:00.003" v="5" actId="47"/>
        <pc:sldMkLst>
          <pc:docMk/>
          <pc:sldMk cId="2546863196" sldId="355"/>
        </pc:sldMkLst>
      </pc:sldChg>
      <pc:sldChg chg="del">
        <pc:chgData name="Kowalczik, Jeff" userId="9ebcb985-b04c-4260-b7cc-1706899660a6" providerId="ADAL" clId="{C9239F00-11D6-48C4-BF10-E0814011B961}" dt="2021-10-25T16:53:00.463" v="6" actId="47"/>
        <pc:sldMkLst>
          <pc:docMk/>
          <pc:sldMk cId="2800194110" sldId="356"/>
        </pc:sldMkLst>
      </pc:sldChg>
      <pc:sldChg chg="del">
        <pc:chgData name="Kowalczik, Jeff" userId="9ebcb985-b04c-4260-b7cc-1706899660a6" providerId="ADAL" clId="{C9239F00-11D6-48C4-BF10-E0814011B961}" dt="2021-10-25T16:53:00.821" v="7" actId="47"/>
        <pc:sldMkLst>
          <pc:docMk/>
          <pc:sldMk cId="2819396992" sldId="357"/>
        </pc:sldMkLst>
      </pc:sldChg>
      <pc:sldChg chg="del">
        <pc:chgData name="Kowalczik, Jeff" userId="9ebcb985-b04c-4260-b7cc-1706899660a6" providerId="ADAL" clId="{C9239F00-11D6-48C4-BF10-E0814011B961}" dt="2021-10-25T16:53:01.330" v="8" actId="47"/>
        <pc:sldMkLst>
          <pc:docMk/>
          <pc:sldMk cId="859482715" sldId="358"/>
        </pc:sldMkLst>
      </pc:sldChg>
      <pc:sldChg chg="modAnim">
        <pc:chgData name="Kowalczik, Jeff" userId="9ebcb985-b04c-4260-b7cc-1706899660a6" providerId="ADAL" clId="{C9239F00-11D6-48C4-BF10-E0814011B961}" dt="2021-10-25T17:10:51.143" v="547"/>
        <pc:sldMkLst>
          <pc:docMk/>
          <pc:sldMk cId="3020220499" sldId="378"/>
        </pc:sldMkLst>
      </pc:sldChg>
      <pc:sldChg chg="modAnim">
        <pc:chgData name="Kowalczik, Jeff" userId="9ebcb985-b04c-4260-b7cc-1706899660a6" providerId="ADAL" clId="{C9239F00-11D6-48C4-BF10-E0814011B961}" dt="2021-10-25T17:10:43.279" v="545"/>
        <pc:sldMkLst>
          <pc:docMk/>
          <pc:sldMk cId="2749370857" sldId="379"/>
        </pc:sldMkLst>
      </pc:sldChg>
      <pc:sldChg chg="modAnim">
        <pc:chgData name="Kowalczik, Jeff" userId="9ebcb985-b04c-4260-b7cc-1706899660a6" providerId="ADAL" clId="{C9239F00-11D6-48C4-BF10-E0814011B961}" dt="2021-10-25T17:10:46.571" v="546"/>
        <pc:sldMkLst>
          <pc:docMk/>
          <pc:sldMk cId="2848660129" sldId="380"/>
        </pc:sldMkLst>
      </pc:sldChg>
      <pc:sldChg chg="modAnim">
        <pc:chgData name="Kowalczik, Jeff" userId="9ebcb985-b04c-4260-b7cc-1706899660a6" providerId="ADAL" clId="{C9239F00-11D6-48C4-BF10-E0814011B961}" dt="2021-10-25T17:11:16.674" v="553"/>
        <pc:sldMkLst>
          <pc:docMk/>
          <pc:sldMk cId="277868999" sldId="382"/>
        </pc:sldMkLst>
      </pc:sldChg>
      <pc:sldChg chg="del">
        <pc:chgData name="Kowalczik, Jeff" userId="9ebcb985-b04c-4260-b7cc-1706899660a6" providerId="ADAL" clId="{C9239F00-11D6-48C4-BF10-E0814011B961}" dt="2021-10-25T16:52:53.618" v="3" actId="47"/>
        <pc:sldMkLst>
          <pc:docMk/>
          <pc:sldMk cId="2132938001" sldId="383"/>
        </pc:sldMkLst>
      </pc:sldChg>
      <pc:sldChg chg="del">
        <pc:chgData name="Kowalczik, Jeff" userId="9ebcb985-b04c-4260-b7cc-1706899660a6" providerId="ADAL" clId="{C9239F00-11D6-48C4-BF10-E0814011B961}" dt="2021-10-25T16:52:59.722" v="4" actId="47"/>
        <pc:sldMkLst>
          <pc:docMk/>
          <pc:sldMk cId="1919805423" sldId="389"/>
        </pc:sldMkLst>
      </pc:sldChg>
      <pc:sldChg chg="modAnim">
        <pc:chgData name="Kowalczik, Jeff" userId="9ebcb985-b04c-4260-b7cc-1706899660a6" providerId="ADAL" clId="{C9239F00-11D6-48C4-BF10-E0814011B961}" dt="2021-10-25T17:11:23.682" v="555"/>
        <pc:sldMkLst>
          <pc:docMk/>
          <pc:sldMk cId="465532771" sldId="437"/>
        </pc:sldMkLst>
      </pc:sldChg>
      <pc:sldChg chg="modSp mod modNotesTx">
        <pc:chgData name="Kowalczik, Jeff" userId="9ebcb985-b04c-4260-b7cc-1706899660a6" providerId="ADAL" clId="{C9239F00-11D6-48C4-BF10-E0814011B961}" dt="2021-10-26T13:23:48.661" v="684" actId="20577"/>
        <pc:sldMkLst>
          <pc:docMk/>
          <pc:sldMk cId="1198574038" sldId="441"/>
        </pc:sldMkLst>
        <pc:spChg chg="mod">
          <ac:chgData name="Kowalczik, Jeff" userId="9ebcb985-b04c-4260-b7cc-1706899660a6" providerId="ADAL" clId="{C9239F00-11D6-48C4-BF10-E0814011B961}" dt="2021-10-25T16:54:42.734" v="31" actId="20577"/>
          <ac:spMkLst>
            <pc:docMk/>
            <pc:sldMk cId="1198574038" sldId="441"/>
            <ac:spMk id="5" creationId="{0EB3A190-1E96-4C55-8797-B72D2DCC3CED}"/>
          </ac:spMkLst>
        </pc:spChg>
      </pc:sldChg>
      <pc:sldChg chg="modSp mod">
        <pc:chgData name="Kowalczik, Jeff" userId="9ebcb985-b04c-4260-b7cc-1706899660a6" providerId="ADAL" clId="{C9239F00-11D6-48C4-BF10-E0814011B961}" dt="2021-10-25T17:05:40.185" v="508" actId="20577"/>
        <pc:sldMkLst>
          <pc:docMk/>
          <pc:sldMk cId="3201231009" sldId="448"/>
        </pc:sldMkLst>
        <pc:spChg chg="mod">
          <ac:chgData name="Kowalczik, Jeff" userId="9ebcb985-b04c-4260-b7cc-1706899660a6" providerId="ADAL" clId="{C9239F00-11D6-48C4-BF10-E0814011B961}" dt="2021-10-25T17:05:40.185" v="508" actId="20577"/>
          <ac:spMkLst>
            <pc:docMk/>
            <pc:sldMk cId="3201231009" sldId="448"/>
            <ac:spMk id="5" creationId="{0EB3A190-1E96-4C55-8797-B72D2DCC3CED}"/>
          </ac:spMkLst>
        </pc:spChg>
      </pc:sldChg>
      <pc:sldChg chg="modSp mod">
        <pc:chgData name="Kowalczik, Jeff" userId="9ebcb985-b04c-4260-b7cc-1706899660a6" providerId="ADAL" clId="{C9239F00-11D6-48C4-BF10-E0814011B961}" dt="2021-10-28T12:44:13.425" v="2345" actId="27636"/>
        <pc:sldMkLst>
          <pc:docMk/>
          <pc:sldMk cId="3480156938" sldId="450"/>
        </pc:sldMkLst>
        <pc:spChg chg="mod">
          <ac:chgData name="Kowalczik, Jeff" userId="9ebcb985-b04c-4260-b7cc-1706899660a6" providerId="ADAL" clId="{C9239F00-11D6-48C4-BF10-E0814011B961}" dt="2021-10-28T12:44:13.425" v="2345" actId="27636"/>
          <ac:spMkLst>
            <pc:docMk/>
            <pc:sldMk cId="3480156938" sldId="450"/>
            <ac:spMk id="5" creationId="{0EB3A190-1E96-4C55-8797-B72D2DCC3CED}"/>
          </ac:spMkLst>
        </pc:spChg>
      </pc:sldChg>
      <pc:sldChg chg="modSp mod">
        <pc:chgData name="Kowalczik, Jeff" userId="9ebcb985-b04c-4260-b7cc-1706899660a6" providerId="ADAL" clId="{C9239F00-11D6-48C4-BF10-E0814011B961}" dt="2021-10-25T17:07:53.309" v="520" actId="20577"/>
        <pc:sldMkLst>
          <pc:docMk/>
          <pc:sldMk cId="1105413410" sldId="452"/>
        </pc:sldMkLst>
        <pc:spChg chg="mod">
          <ac:chgData name="Kowalczik, Jeff" userId="9ebcb985-b04c-4260-b7cc-1706899660a6" providerId="ADAL" clId="{C9239F00-11D6-48C4-BF10-E0814011B961}" dt="2021-10-25T17:07:53.309" v="520" actId="20577"/>
          <ac:spMkLst>
            <pc:docMk/>
            <pc:sldMk cId="1105413410" sldId="452"/>
            <ac:spMk id="5" creationId="{0EB3A190-1E96-4C55-8797-B72D2DCC3CED}"/>
          </ac:spMkLst>
        </pc:spChg>
      </pc:sldChg>
      <pc:sldChg chg="modSp mod">
        <pc:chgData name="Kowalczik, Jeff" userId="9ebcb985-b04c-4260-b7cc-1706899660a6" providerId="ADAL" clId="{C9239F00-11D6-48C4-BF10-E0814011B961}" dt="2021-10-25T17:08:23.602" v="537" actId="20577"/>
        <pc:sldMkLst>
          <pc:docMk/>
          <pc:sldMk cId="3103701800" sldId="454"/>
        </pc:sldMkLst>
        <pc:spChg chg="mod">
          <ac:chgData name="Kowalczik, Jeff" userId="9ebcb985-b04c-4260-b7cc-1706899660a6" providerId="ADAL" clId="{C9239F00-11D6-48C4-BF10-E0814011B961}" dt="2021-10-25T17:08:23.602" v="537" actId="20577"/>
          <ac:spMkLst>
            <pc:docMk/>
            <pc:sldMk cId="3103701800" sldId="454"/>
            <ac:spMk id="5" creationId="{0EB3A190-1E96-4C55-8797-B72D2DCC3CED}"/>
          </ac:spMkLst>
        </pc:spChg>
      </pc:sldChg>
      <pc:sldChg chg="modSp mod">
        <pc:chgData name="Kowalczik, Jeff" userId="9ebcb985-b04c-4260-b7cc-1706899660a6" providerId="ADAL" clId="{C9239F00-11D6-48C4-BF10-E0814011B961}" dt="2021-10-25T17:11:08.665" v="552" actId="20577"/>
        <pc:sldMkLst>
          <pc:docMk/>
          <pc:sldMk cId="417948753" sldId="455"/>
        </pc:sldMkLst>
        <pc:spChg chg="mod">
          <ac:chgData name="Kowalczik, Jeff" userId="9ebcb985-b04c-4260-b7cc-1706899660a6" providerId="ADAL" clId="{C9239F00-11D6-48C4-BF10-E0814011B961}" dt="2021-10-25T17:11:08.665" v="552" actId="20577"/>
          <ac:spMkLst>
            <pc:docMk/>
            <pc:sldMk cId="417948753" sldId="455"/>
            <ac:spMk id="5" creationId="{0EB3A190-1E96-4C55-8797-B72D2DCC3CED}"/>
          </ac:spMkLst>
        </pc:spChg>
      </pc:sldChg>
      <pc:sldChg chg="modSp mod">
        <pc:chgData name="Kowalczik, Jeff" userId="9ebcb985-b04c-4260-b7cc-1706899660a6" providerId="ADAL" clId="{C9239F00-11D6-48C4-BF10-E0814011B961}" dt="2021-10-25T17:11:51.382" v="562" actId="20577"/>
        <pc:sldMkLst>
          <pc:docMk/>
          <pc:sldMk cId="1423143388" sldId="456"/>
        </pc:sldMkLst>
        <pc:spChg chg="mod">
          <ac:chgData name="Kowalczik, Jeff" userId="9ebcb985-b04c-4260-b7cc-1706899660a6" providerId="ADAL" clId="{C9239F00-11D6-48C4-BF10-E0814011B961}" dt="2021-10-25T17:11:51.382" v="562" actId="20577"/>
          <ac:spMkLst>
            <pc:docMk/>
            <pc:sldMk cId="1423143388" sldId="456"/>
            <ac:spMk id="5" creationId="{0EB3A190-1E96-4C55-8797-B72D2DCC3CED}"/>
          </ac:spMkLst>
        </pc:spChg>
      </pc:sldChg>
      <pc:sldChg chg="modAnim">
        <pc:chgData name="Kowalczik, Jeff" userId="9ebcb985-b04c-4260-b7cc-1706899660a6" providerId="ADAL" clId="{C9239F00-11D6-48C4-BF10-E0814011B961}" dt="2021-10-25T17:11:20.385" v="554"/>
        <pc:sldMkLst>
          <pc:docMk/>
          <pc:sldMk cId="143464518" sldId="464"/>
        </pc:sldMkLst>
      </pc:sldChg>
      <pc:sldChg chg="modSp mod">
        <pc:chgData name="Kowalczik, Jeff" userId="9ebcb985-b04c-4260-b7cc-1706899660a6" providerId="ADAL" clId="{C9239F00-11D6-48C4-BF10-E0814011B961}" dt="2021-10-27T17:08:51.567" v="2089" actId="1076"/>
        <pc:sldMkLst>
          <pc:docMk/>
          <pc:sldMk cId="2039733901" sldId="471"/>
        </pc:sldMkLst>
        <pc:spChg chg="mod">
          <ac:chgData name="Kowalczik, Jeff" userId="9ebcb985-b04c-4260-b7cc-1706899660a6" providerId="ADAL" clId="{C9239F00-11D6-48C4-BF10-E0814011B961}" dt="2021-10-27T17:08:51.567" v="2089" actId="1076"/>
          <ac:spMkLst>
            <pc:docMk/>
            <pc:sldMk cId="2039733901" sldId="471"/>
            <ac:spMk id="6" creationId="{14352949-CCA2-4BD2-8B92-EA30E6775662}"/>
          </ac:spMkLst>
        </pc:spChg>
        <pc:spChg chg="mod">
          <ac:chgData name="Kowalczik, Jeff" userId="9ebcb985-b04c-4260-b7cc-1706899660a6" providerId="ADAL" clId="{C9239F00-11D6-48C4-BF10-E0814011B961}" dt="2021-10-25T17:12:39.773" v="610" actId="20577"/>
          <ac:spMkLst>
            <pc:docMk/>
            <pc:sldMk cId="2039733901" sldId="471"/>
            <ac:spMk id="8" creationId="{5F672408-6245-4EEC-A5AD-5CD318D37252}"/>
          </ac:spMkLst>
        </pc:spChg>
      </pc:sldChg>
      <pc:sldChg chg="addSp delSp modSp mod modNotesTx">
        <pc:chgData name="Kowalczik, Jeff" userId="9ebcb985-b04c-4260-b7cc-1706899660a6" providerId="ADAL" clId="{C9239F00-11D6-48C4-BF10-E0814011B961}" dt="2021-10-27T16:30:30.208" v="1163" actId="1076"/>
        <pc:sldMkLst>
          <pc:docMk/>
          <pc:sldMk cId="239585821" sldId="492"/>
        </pc:sldMkLst>
        <pc:spChg chg="mod">
          <ac:chgData name="Kowalczik, Jeff" userId="9ebcb985-b04c-4260-b7cc-1706899660a6" providerId="ADAL" clId="{C9239F00-11D6-48C4-BF10-E0814011B961}" dt="2021-10-27T16:29:10.953" v="1134" actId="20577"/>
          <ac:spMkLst>
            <pc:docMk/>
            <pc:sldMk cId="239585821" sldId="492"/>
            <ac:spMk id="6" creationId="{E0DF229F-6A18-4992-AB77-8980333D8D92}"/>
          </ac:spMkLst>
        </pc:spChg>
        <pc:spChg chg="add mod">
          <ac:chgData name="Kowalczik, Jeff" userId="9ebcb985-b04c-4260-b7cc-1706899660a6" providerId="ADAL" clId="{C9239F00-11D6-48C4-BF10-E0814011B961}" dt="2021-10-27T16:30:19.072" v="1161" actId="1076"/>
          <ac:spMkLst>
            <pc:docMk/>
            <pc:sldMk cId="239585821" sldId="492"/>
            <ac:spMk id="7" creationId="{EA243665-05E5-45C2-A89E-2C5FA2E12E41}"/>
          </ac:spMkLst>
        </pc:spChg>
        <pc:spChg chg="add mod">
          <ac:chgData name="Kowalczik, Jeff" userId="9ebcb985-b04c-4260-b7cc-1706899660a6" providerId="ADAL" clId="{C9239F00-11D6-48C4-BF10-E0814011B961}" dt="2021-10-27T16:30:30.208" v="1163" actId="1076"/>
          <ac:spMkLst>
            <pc:docMk/>
            <pc:sldMk cId="239585821" sldId="492"/>
            <ac:spMk id="8" creationId="{4F65DF39-D2C7-47BF-89DF-5BC3FFEC0CD3}"/>
          </ac:spMkLst>
        </pc:spChg>
        <pc:spChg chg="add mod">
          <ac:chgData name="Kowalczik, Jeff" userId="9ebcb985-b04c-4260-b7cc-1706899660a6" providerId="ADAL" clId="{C9239F00-11D6-48C4-BF10-E0814011B961}" dt="2021-10-27T16:30:04.134" v="1158" actId="113"/>
          <ac:spMkLst>
            <pc:docMk/>
            <pc:sldMk cId="239585821" sldId="492"/>
            <ac:spMk id="9" creationId="{9CB3F099-DB71-4435-AE90-53EB6BBB1F1E}"/>
          </ac:spMkLst>
        </pc:spChg>
        <pc:spChg chg="add mod">
          <ac:chgData name="Kowalczik, Jeff" userId="9ebcb985-b04c-4260-b7cc-1706899660a6" providerId="ADAL" clId="{C9239F00-11D6-48C4-BF10-E0814011B961}" dt="2021-10-27T16:28:04.529" v="1104" actId="571"/>
          <ac:spMkLst>
            <pc:docMk/>
            <pc:sldMk cId="239585821" sldId="492"/>
            <ac:spMk id="10" creationId="{901A75DC-D8B8-4439-988C-07F34AAED4ED}"/>
          </ac:spMkLst>
        </pc:spChg>
        <pc:spChg chg="del">
          <ac:chgData name="Kowalczik, Jeff" userId="9ebcb985-b04c-4260-b7cc-1706899660a6" providerId="ADAL" clId="{C9239F00-11D6-48C4-BF10-E0814011B961}" dt="2021-10-27T16:26:01.915" v="974" actId="478"/>
          <ac:spMkLst>
            <pc:docMk/>
            <pc:sldMk cId="239585821" sldId="492"/>
            <ac:spMk id="11" creationId="{F6BBDC96-9154-45C7-B61B-29E57AD506B7}"/>
          </ac:spMkLst>
        </pc:spChg>
        <pc:spChg chg="add mod">
          <ac:chgData name="Kowalczik, Jeff" userId="9ebcb985-b04c-4260-b7cc-1706899660a6" providerId="ADAL" clId="{C9239F00-11D6-48C4-BF10-E0814011B961}" dt="2021-10-27T16:28:04.529" v="1104" actId="571"/>
          <ac:spMkLst>
            <pc:docMk/>
            <pc:sldMk cId="239585821" sldId="492"/>
            <ac:spMk id="12" creationId="{760216C5-2608-4D64-A465-92B706F1EEF2}"/>
          </ac:spMkLst>
        </pc:spChg>
        <pc:picChg chg="del">
          <ac:chgData name="Kowalczik, Jeff" userId="9ebcb985-b04c-4260-b7cc-1706899660a6" providerId="ADAL" clId="{C9239F00-11D6-48C4-BF10-E0814011B961}" dt="2021-10-27T16:26:02.746" v="975" actId="478"/>
          <ac:picMkLst>
            <pc:docMk/>
            <pc:sldMk cId="239585821" sldId="492"/>
            <ac:picMk id="13" creationId="{DB68DE9B-FF83-4032-8BEC-DD7FF922D807}"/>
          </ac:picMkLst>
        </pc:picChg>
      </pc:sldChg>
      <pc:sldChg chg="modSp mod modNotesTx">
        <pc:chgData name="Kowalczik, Jeff" userId="9ebcb985-b04c-4260-b7cc-1706899660a6" providerId="ADAL" clId="{C9239F00-11D6-48C4-BF10-E0814011B961}" dt="2021-10-27T16:45:42.710" v="2086" actId="20577"/>
        <pc:sldMkLst>
          <pc:docMk/>
          <pc:sldMk cId="1338864033" sldId="509"/>
        </pc:sldMkLst>
        <pc:spChg chg="mod">
          <ac:chgData name="Kowalczik, Jeff" userId="9ebcb985-b04c-4260-b7cc-1706899660a6" providerId="ADAL" clId="{C9239F00-11D6-48C4-BF10-E0814011B961}" dt="2021-10-25T17:04:08.278" v="355" actId="6549"/>
          <ac:spMkLst>
            <pc:docMk/>
            <pc:sldMk cId="1338864033" sldId="509"/>
            <ac:spMk id="2" creationId="{00000000-0000-0000-0000-000000000000}"/>
          </ac:spMkLst>
        </pc:spChg>
        <pc:spChg chg="mod">
          <ac:chgData name="Kowalczik, Jeff" userId="9ebcb985-b04c-4260-b7cc-1706899660a6" providerId="ADAL" clId="{C9239F00-11D6-48C4-BF10-E0814011B961}" dt="2021-10-27T16:45:42.710" v="2086" actId="20577"/>
          <ac:spMkLst>
            <pc:docMk/>
            <pc:sldMk cId="1338864033" sldId="509"/>
            <ac:spMk id="4" creationId="{5384C1A2-6EB8-4E8C-8451-5E25F1DFDCE8}"/>
          </ac:spMkLst>
        </pc:spChg>
      </pc:sldChg>
      <pc:sldChg chg="modSp mod">
        <pc:chgData name="Kowalczik, Jeff" userId="9ebcb985-b04c-4260-b7cc-1706899660a6" providerId="ADAL" clId="{C9239F00-11D6-48C4-BF10-E0814011B961}" dt="2021-10-25T17:05:31.199" v="504" actId="20577"/>
        <pc:sldMkLst>
          <pc:docMk/>
          <pc:sldMk cId="2581220124" sldId="510"/>
        </pc:sldMkLst>
        <pc:spChg chg="mod">
          <ac:chgData name="Kowalczik, Jeff" userId="9ebcb985-b04c-4260-b7cc-1706899660a6" providerId="ADAL" clId="{C9239F00-11D6-48C4-BF10-E0814011B961}" dt="2021-10-25T17:05:31.199" v="504" actId="20577"/>
          <ac:spMkLst>
            <pc:docMk/>
            <pc:sldMk cId="2581220124" sldId="510"/>
            <ac:spMk id="4" creationId="{5384C1A2-6EB8-4E8C-8451-5E25F1DFDCE8}"/>
          </ac:spMkLst>
        </pc:spChg>
      </pc:sldChg>
      <pc:sldChg chg="delSp modSp del mod modTransition">
        <pc:chgData name="Kowalczik, Jeff" userId="9ebcb985-b04c-4260-b7cc-1706899660a6" providerId="ADAL" clId="{C9239F00-11D6-48C4-BF10-E0814011B961}" dt="2021-10-25T17:05:02.642" v="464" actId="47"/>
        <pc:sldMkLst>
          <pc:docMk/>
          <pc:sldMk cId="839455506" sldId="538"/>
        </pc:sldMkLst>
        <pc:spChg chg="mod">
          <ac:chgData name="Kowalczik, Jeff" userId="9ebcb985-b04c-4260-b7cc-1706899660a6" providerId="ADAL" clId="{C9239F00-11D6-48C4-BF10-E0814011B961}" dt="2021-10-25T17:02:37.055" v="300" actId="14100"/>
          <ac:spMkLst>
            <pc:docMk/>
            <pc:sldMk cId="839455506" sldId="538"/>
            <ac:spMk id="2" creationId="{91E4967F-0E50-4613-834C-139860A48531}"/>
          </ac:spMkLst>
        </pc:spChg>
        <pc:spChg chg="mod">
          <ac:chgData name="Kowalczik, Jeff" userId="9ebcb985-b04c-4260-b7cc-1706899660a6" providerId="ADAL" clId="{C9239F00-11D6-48C4-BF10-E0814011B961}" dt="2021-10-25T17:02:22.973" v="298" actId="20577"/>
          <ac:spMkLst>
            <pc:docMk/>
            <pc:sldMk cId="839455506" sldId="538"/>
            <ac:spMk id="5" creationId="{428A3AB5-A34D-411B-9CCB-F7F342F2BBA7}"/>
          </ac:spMkLst>
        </pc:spChg>
        <pc:picChg chg="mod">
          <ac:chgData name="Kowalczik, Jeff" userId="9ebcb985-b04c-4260-b7cc-1706899660a6" providerId="ADAL" clId="{C9239F00-11D6-48C4-BF10-E0814011B961}" dt="2021-10-25T17:01:45.504" v="169" actId="1076"/>
          <ac:picMkLst>
            <pc:docMk/>
            <pc:sldMk cId="839455506" sldId="538"/>
            <ac:picMk id="8" creationId="{84D152A3-D7D0-45A6-BBBA-EAB5998B04DE}"/>
          </ac:picMkLst>
        </pc:picChg>
        <pc:picChg chg="del">
          <ac:chgData name="Kowalczik, Jeff" userId="9ebcb985-b04c-4260-b7cc-1706899660a6" providerId="ADAL" clId="{C9239F00-11D6-48C4-BF10-E0814011B961}" dt="2021-10-25T17:01:32.196" v="149" actId="478"/>
          <ac:picMkLst>
            <pc:docMk/>
            <pc:sldMk cId="839455506" sldId="538"/>
            <ac:picMk id="9" creationId="{EFCEB597-62AA-4DD5-BE10-EF038AC68DC9}"/>
          </ac:picMkLst>
        </pc:picChg>
        <pc:picChg chg="del">
          <ac:chgData name="Kowalczik, Jeff" userId="9ebcb985-b04c-4260-b7cc-1706899660a6" providerId="ADAL" clId="{C9239F00-11D6-48C4-BF10-E0814011B961}" dt="2021-10-25T17:01:41.337" v="168" actId="478"/>
          <ac:picMkLst>
            <pc:docMk/>
            <pc:sldMk cId="839455506" sldId="538"/>
            <ac:picMk id="11" creationId="{331A8D8B-6104-469D-9AA7-20D73078EBFE}"/>
          </ac:picMkLst>
        </pc:picChg>
        <pc:picChg chg="mod">
          <ac:chgData name="Kowalczik, Jeff" userId="9ebcb985-b04c-4260-b7cc-1706899660a6" providerId="ADAL" clId="{C9239F00-11D6-48C4-BF10-E0814011B961}" dt="2021-10-25T17:01:45.504" v="169" actId="1076"/>
          <ac:picMkLst>
            <pc:docMk/>
            <pc:sldMk cId="839455506" sldId="538"/>
            <ac:picMk id="21" creationId="{4662CAAA-5413-4D2B-AAAC-52A95799EC0A}"/>
          </ac:picMkLst>
        </pc:picChg>
      </pc:sldChg>
      <pc:sldChg chg="del">
        <pc:chgData name="Kowalczik, Jeff" userId="9ebcb985-b04c-4260-b7cc-1706899660a6" providerId="ADAL" clId="{C9239F00-11D6-48C4-BF10-E0814011B961}" dt="2021-10-25T16:59:16.371" v="125" actId="47"/>
        <pc:sldMkLst>
          <pc:docMk/>
          <pc:sldMk cId="1717091533" sldId="566"/>
        </pc:sldMkLst>
      </pc:sldChg>
      <pc:sldChg chg="del">
        <pc:chgData name="Kowalczik, Jeff" userId="9ebcb985-b04c-4260-b7cc-1706899660a6" providerId="ADAL" clId="{C9239F00-11D6-48C4-BF10-E0814011B961}" dt="2021-10-25T16:59:17.736" v="126" actId="47"/>
        <pc:sldMkLst>
          <pc:docMk/>
          <pc:sldMk cId="2869822799" sldId="568"/>
        </pc:sldMkLst>
      </pc:sldChg>
      <pc:sldChg chg="del">
        <pc:chgData name="Kowalczik, Jeff" userId="9ebcb985-b04c-4260-b7cc-1706899660a6" providerId="ADAL" clId="{C9239F00-11D6-48C4-BF10-E0814011B961}" dt="2021-10-25T16:59:20.496" v="127" actId="47"/>
        <pc:sldMkLst>
          <pc:docMk/>
          <pc:sldMk cId="1202664766" sldId="569"/>
        </pc:sldMkLst>
      </pc:sldChg>
      <pc:sldChg chg="del">
        <pc:chgData name="Kowalczik, Jeff" userId="9ebcb985-b04c-4260-b7cc-1706899660a6" providerId="ADAL" clId="{C9239F00-11D6-48C4-BF10-E0814011B961}" dt="2021-10-25T16:59:21.553" v="128" actId="47"/>
        <pc:sldMkLst>
          <pc:docMk/>
          <pc:sldMk cId="1766071896" sldId="570"/>
        </pc:sldMkLst>
      </pc:sldChg>
      <pc:sldChg chg="del">
        <pc:chgData name="Kowalczik, Jeff" userId="9ebcb985-b04c-4260-b7cc-1706899660a6" providerId="ADAL" clId="{C9239F00-11D6-48C4-BF10-E0814011B961}" dt="2021-10-25T16:59:22.572" v="129" actId="47"/>
        <pc:sldMkLst>
          <pc:docMk/>
          <pc:sldMk cId="4176972032" sldId="571"/>
        </pc:sldMkLst>
      </pc:sldChg>
      <pc:sldChg chg="del">
        <pc:chgData name="Kowalczik, Jeff" userId="9ebcb985-b04c-4260-b7cc-1706899660a6" providerId="ADAL" clId="{C9239F00-11D6-48C4-BF10-E0814011B961}" dt="2021-10-25T16:59:23.424" v="130" actId="47"/>
        <pc:sldMkLst>
          <pc:docMk/>
          <pc:sldMk cId="3033324765" sldId="572"/>
        </pc:sldMkLst>
      </pc:sldChg>
      <pc:sldChg chg="del">
        <pc:chgData name="Kowalczik, Jeff" userId="9ebcb985-b04c-4260-b7cc-1706899660a6" providerId="ADAL" clId="{C9239F00-11D6-48C4-BF10-E0814011B961}" dt="2021-10-25T16:59:28.383" v="132" actId="47"/>
        <pc:sldMkLst>
          <pc:docMk/>
          <pc:sldMk cId="2017069764" sldId="573"/>
        </pc:sldMkLst>
      </pc:sldChg>
      <pc:sldChg chg="del">
        <pc:chgData name="Kowalczik, Jeff" userId="9ebcb985-b04c-4260-b7cc-1706899660a6" providerId="ADAL" clId="{C9239F00-11D6-48C4-BF10-E0814011B961}" dt="2021-10-25T16:59:15.737" v="124" actId="47"/>
        <pc:sldMkLst>
          <pc:docMk/>
          <pc:sldMk cId="1347178811" sldId="574"/>
        </pc:sldMkLst>
      </pc:sldChg>
      <pc:sldChg chg="del">
        <pc:chgData name="Kowalczik, Jeff" userId="9ebcb985-b04c-4260-b7cc-1706899660a6" providerId="ADAL" clId="{C9239F00-11D6-48C4-BF10-E0814011B961}" dt="2021-10-25T16:59:34.232" v="143" actId="47"/>
        <pc:sldMkLst>
          <pc:docMk/>
          <pc:sldMk cId="4210505439" sldId="575"/>
        </pc:sldMkLst>
      </pc:sldChg>
      <pc:sldChg chg="del">
        <pc:chgData name="Kowalczik, Jeff" userId="9ebcb985-b04c-4260-b7cc-1706899660a6" providerId="ADAL" clId="{C9239F00-11D6-48C4-BF10-E0814011B961}" dt="2021-10-25T17:01:20.707" v="148" actId="47"/>
        <pc:sldMkLst>
          <pc:docMk/>
          <pc:sldMk cId="535460479" sldId="580"/>
        </pc:sldMkLst>
      </pc:sldChg>
      <pc:sldChg chg="del">
        <pc:chgData name="Kowalczik, Jeff" userId="9ebcb985-b04c-4260-b7cc-1706899660a6" providerId="ADAL" clId="{C9239F00-11D6-48C4-BF10-E0814011B961}" dt="2021-10-25T16:59:31.532" v="137" actId="47"/>
        <pc:sldMkLst>
          <pc:docMk/>
          <pc:sldMk cId="4088491418" sldId="581"/>
        </pc:sldMkLst>
      </pc:sldChg>
      <pc:sldChg chg="del">
        <pc:chgData name="Kowalczik, Jeff" userId="9ebcb985-b04c-4260-b7cc-1706899660a6" providerId="ADAL" clId="{C9239F00-11D6-48C4-BF10-E0814011B961}" dt="2021-10-25T16:59:29.324" v="133" actId="47"/>
        <pc:sldMkLst>
          <pc:docMk/>
          <pc:sldMk cId="3434538985" sldId="582"/>
        </pc:sldMkLst>
      </pc:sldChg>
      <pc:sldChg chg="del">
        <pc:chgData name="Kowalczik, Jeff" userId="9ebcb985-b04c-4260-b7cc-1706899660a6" providerId="ADAL" clId="{C9239F00-11D6-48C4-BF10-E0814011B961}" dt="2021-10-25T16:59:29.867" v="134" actId="47"/>
        <pc:sldMkLst>
          <pc:docMk/>
          <pc:sldMk cId="689239543" sldId="583"/>
        </pc:sldMkLst>
      </pc:sldChg>
      <pc:sldChg chg="del">
        <pc:chgData name="Kowalczik, Jeff" userId="9ebcb985-b04c-4260-b7cc-1706899660a6" providerId="ADAL" clId="{C9239F00-11D6-48C4-BF10-E0814011B961}" dt="2021-10-25T16:59:30.327" v="135" actId="47"/>
        <pc:sldMkLst>
          <pc:docMk/>
          <pc:sldMk cId="3421617375" sldId="584"/>
        </pc:sldMkLst>
      </pc:sldChg>
      <pc:sldChg chg="del">
        <pc:chgData name="Kowalczik, Jeff" userId="9ebcb985-b04c-4260-b7cc-1706899660a6" providerId="ADAL" clId="{C9239F00-11D6-48C4-BF10-E0814011B961}" dt="2021-10-25T16:59:32.122" v="139" actId="47"/>
        <pc:sldMkLst>
          <pc:docMk/>
          <pc:sldMk cId="3295885428" sldId="585"/>
        </pc:sldMkLst>
      </pc:sldChg>
      <pc:sldChg chg="del">
        <pc:chgData name="Kowalczik, Jeff" userId="9ebcb985-b04c-4260-b7cc-1706899660a6" providerId="ADAL" clId="{C9239F00-11D6-48C4-BF10-E0814011B961}" dt="2021-10-25T16:59:31.853" v="138" actId="47"/>
        <pc:sldMkLst>
          <pc:docMk/>
          <pc:sldMk cId="1511432493" sldId="586"/>
        </pc:sldMkLst>
      </pc:sldChg>
      <pc:sldChg chg="del">
        <pc:chgData name="Kowalczik, Jeff" userId="9ebcb985-b04c-4260-b7cc-1706899660a6" providerId="ADAL" clId="{C9239F00-11D6-48C4-BF10-E0814011B961}" dt="2021-10-25T16:59:32.582" v="140" actId="47"/>
        <pc:sldMkLst>
          <pc:docMk/>
          <pc:sldMk cId="3505500609" sldId="587"/>
        </pc:sldMkLst>
      </pc:sldChg>
      <pc:sldChg chg="del">
        <pc:chgData name="Kowalczik, Jeff" userId="9ebcb985-b04c-4260-b7cc-1706899660a6" providerId="ADAL" clId="{C9239F00-11D6-48C4-BF10-E0814011B961}" dt="2021-10-25T16:59:33.027" v="141" actId="47"/>
        <pc:sldMkLst>
          <pc:docMk/>
          <pc:sldMk cId="2965281327" sldId="588"/>
        </pc:sldMkLst>
      </pc:sldChg>
      <pc:sldChg chg="del">
        <pc:chgData name="Kowalczik, Jeff" userId="9ebcb985-b04c-4260-b7cc-1706899660a6" providerId="ADAL" clId="{C9239F00-11D6-48C4-BF10-E0814011B961}" dt="2021-10-25T16:59:34.748" v="144" actId="47"/>
        <pc:sldMkLst>
          <pc:docMk/>
          <pc:sldMk cId="3340771807" sldId="589"/>
        </pc:sldMkLst>
      </pc:sldChg>
      <pc:sldChg chg="del">
        <pc:chgData name="Kowalczik, Jeff" userId="9ebcb985-b04c-4260-b7cc-1706899660a6" providerId="ADAL" clId="{C9239F00-11D6-48C4-BF10-E0814011B961}" dt="2021-10-25T16:59:35.248" v="145" actId="47"/>
        <pc:sldMkLst>
          <pc:docMk/>
          <pc:sldMk cId="3055169744" sldId="590"/>
        </pc:sldMkLst>
      </pc:sldChg>
      <pc:sldChg chg="del">
        <pc:chgData name="Kowalczik, Jeff" userId="9ebcb985-b04c-4260-b7cc-1706899660a6" providerId="ADAL" clId="{C9239F00-11D6-48C4-BF10-E0814011B961}" dt="2021-10-25T16:59:27.566" v="131" actId="47"/>
        <pc:sldMkLst>
          <pc:docMk/>
          <pc:sldMk cId="3560938391" sldId="594"/>
        </pc:sldMkLst>
      </pc:sldChg>
      <pc:sldChg chg="del">
        <pc:chgData name="Kowalczik, Jeff" userId="9ebcb985-b04c-4260-b7cc-1706899660a6" providerId="ADAL" clId="{C9239F00-11D6-48C4-BF10-E0814011B961}" dt="2021-10-25T16:59:31.015" v="136" actId="47"/>
        <pc:sldMkLst>
          <pc:docMk/>
          <pc:sldMk cId="2058771398" sldId="595"/>
        </pc:sldMkLst>
      </pc:sldChg>
      <pc:sldChg chg="del">
        <pc:chgData name="Kowalczik, Jeff" userId="9ebcb985-b04c-4260-b7cc-1706899660a6" providerId="ADAL" clId="{C9239F00-11D6-48C4-BF10-E0814011B961}" dt="2021-10-25T16:59:33.783" v="142" actId="47"/>
        <pc:sldMkLst>
          <pc:docMk/>
          <pc:sldMk cId="1539784939" sldId="596"/>
        </pc:sldMkLst>
      </pc:sldChg>
      <pc:sldChg chg="del">
        <pc:chgData name="Kowalczik, Jeff" userId="9ebcb985-b04c-4260-b7cc-1706899660a6" providerId="ADAL" clId="{C9239F00-11D6-48C4-BF10-E0814011B961}" dt="2021-10-25T16:59:38.677" v="146" actId="47"/>
        <pc:sldMkLst>
          <pc:docMk/>
          <pc:sldMk cId="3107460624" sldId="597"/>
        </pc:sldMkLst>
      </pc:sldChg>
      <pc:sldChg chg="del">
        <pc:chgData name="Kowalczik, Jeff" userId="9ebcb985-b04c-4260-b7cc-1706899660a6" providerId="ADAL" clId="{C9239F00-11D6-48C4-BF10-E0814011B961}" dt="2021-10-25T16:52:47.737" v="1" actId="47"/>
        <pc:sldMkLst>
          <pc:docMk/>
          <pc:sldMk cId="3274127771" sldId="626"/>
        </pc:sldMkLst>
      </pc:sldChg>
      <pc:sldChg chg="del">
        <pc:chgData name="Kowalczik, Jeff" userId="9ebcb985-b04c-4260-b7cc-1706899660a6" providerId="ADAL" clId="{C9239F00-11D6-48C4-BF10-E0814011B961}" dt="2021-10-25T16:52:44.187" v="0" actId="47"/>
        <pc:sldMkLst>
          <pc:docMk/>
          <pc:sldMk cId="2150916626" sldId="627"/>
        </pc:sldMkLst>
      </pc:sldChg>
      <pc:sldChg chg="addSp delSp modSp del mod">
        <pc:chgData name="Kowalczik, Jeff" userId="9ebcb985-b04c-4260-b7cc-1706899660a6" providerId="ADAL" clId="{C9239F00-11D6-48C4-BF10-E0814011B961}" dt="2021-10-27T16:30:40.567" v="1164" actId="47"/>
        <pc:sldMkLst>
          <pc:docMk/>
          <pc:sldMk cId="2543103825" sldId="628"/>
        </pc:sldMkLst>
        <pc:spChg chg="del">
          <ac:chgData name="Kowalczik, Jeff" userId="9ebcb985-b04c-4260-b7cc-1706899660a6" providerId="ADAL" clId="{C9239F00-11D6-48C4-BF10-E0814011B961}" dt="2021-10-27T16:26:14.503" v="976" actId="21"/>
          <ac:spMkLst>
            <pc:docMk/>
            <pc:sldMk cId="2543103825" sldId="628"/>
            <ac:spMk id="5" creationId="{00000000-0000-0000-0000-000000000000}"/>
          </ac:spMkLst>
        </pc:spChg>
        <pc:spChg chg="add mod">
          <ac:chgData name="Kowalczik, Jeff" userId="9ebcb985-b04c-4260-b7cc-1706899660a6" providerId="ADAL" clId="{C9239F00-11D6-48C4-BF10-E0814011B961}" dt="2021-10-27T16:26:14.503" v="976" actId="21"/>
          <ac:spMkLst>
            <pc:docMk/>
            <pc:sldMk cId="2543103825" sldId="628"/>
            <ac:spMk id="6" creationId="{DE0AEB19-9CC8-4432-94FF-C32BC51EA91F}"/>
          </ac:spMkLst>
        </pc:spChg>
        <pc:spChg chg="del">
          <ac:chgData name="Kowalczik, Jeff" userId="9ebcb985-b04c-4260-b7cc-1706899660a6" providerId="ADAL" clId="{C9239F00-11D6-48C4-BF10-E0814011B961}" dt="2021-10-27T16:26:14.503" v="976" actId="21"/>
          <ac:spMkLst>
            <pc:docMk/>
            <pc:sldMk cId="2543103825" sldId="628"/>
            <ac:spMk id="8" creationId="{F725E1D9-A737-4A21-B7CB-FD668FD0FEC5}"/>
          </ac:spMkLst>
        </pc:spChg>
        <pc:spChg chg="add mod">
          <ac:chgData name="Kowalczik, Jeff" userId="9ebcb985-b04c-4260-b7cc-1706899660a6" providerId="ADAL" clId="{C9239F00-11D6-48C4-BF10-E0814011B961}" dt="2021-10-27T16:26:14.503" v="976" actId="21"/>
          <ac:spMkLst>
            <pc:docMk/>
            <pc:sldMk cId="2543103825" sldId="628"/>
            <ac:spMk id="12" creationId="{108277D9-2500-412C-AAF8-C906E13F3D72}"/>
          </ac:spMkLst>
        </pc:spChg>
      </pc:sldChg>
      <pc:sldChg chg="addSp delSp modSp add mod setBg modAnim chgLayout modNotesTx">
        <pc:chgData name="Kowalczik, Jeff" userId="9ebcb985-b04c-4260-b7cc-1706899660a6" providerId="ADAL" clId="{C9239F00-11D6-48C4-BF10-E0814011B961}" dt="2021-10-28T16:22:00.565" v="2360"/>
        <pc:sldMkLst>
          <pc:docMk/>
          <pc:sldMk cId="395396763" sldId="629"/>
        </pc:sldMkLst>
        <pc:spChg chg="mod ord">
          <ac:chgData name="Kowalczik, Jeff" userId="9ebcb985-b04c-4260-b7cc-1706899660a6" providerId="ADAL" clId="{C9239F00-11D6-48C4-BF10-E0814011B961}" dt="2021-10-28T16:22:00.565" v="2360"/>
          <ac:spMkLst>
            <pc:docMk/>
            <pc:sldMk cId="395396763" sldId="629"/>
            <ac:spMk id="2" creationId="{0045FA41-7CA0-4D51-AF95-FE939F021A4E}"/>
          </ac:spMkLst>
        </pc:spChg>
        <pc:spChg chg="add del mod">
          <ac:chgData name="Kowalczik, Jeff" userId="9ebcb985-b04c-4260-b7cc-1706899660a6" providerId="ADAL" clId="{C9239F00-11D6-48C4-BF10-E0814011B961}" dt="2021-10-25T16:55:03.241" v="35" actId="6264"/>
          <ac:spMkLst>
            <pc:docMk/>
            <pc:sldMk cId="395396763" sldId="629"/>
            <ac:spMk id="3" creationId="{3B284501-205F-4965-BA5B-600EB349DFD2}"/>
          </ac:spMkLst>
        </pc:spChg>
        <pc:spChg chg="add del mod">
          <ac:chgData name="Kowalczik, Jeff" userId="9ebcb985-b04c-4260-b7cc-1706899660a6" providerId="ADAL" clId="{C9239F00-11D6-48C4-BF10-E0814011B961}" dt="2021-10-25T16:55:03.241" v="35" actId="6264"/>
          <ac:spMkLst>
            <pc:docMk/>
            <pc:sldMk cId="395396763" sldId="629"/>
            <ac:spMk id="4" creationId="{BF1C704B-E25A-4751-A4E6-BCE3C387F924}"/>
          </ac:spMkLst>
        </pc:spChg>
        <pc:spChg chg="mod ord">
          <ac:chgData name="Kowalczik, Jeff" userId="9ebcb985-b04c-4260-b7cc-1706899660a6" providerId="ADAL" clId="{C9239F00-11D6-48C4-BF10-E0814011B961}" dt="2021-10-25T16:56:15.028" v="73" actId="113"/>
          <ac:spMkLst>
            <pc:docMk/>
            <pc:sldMk cId="395396763" sldId="629"/>
            <ac:spMk id="5" creationId="{0EB3A190-1E96-4C55-8797-B72D2DCC3CED}"/>
          </ac:spMkLst>
        </pc:spChg>
        <pc:spChg chg="add del mod">
          <ac:chgData name="Kowalczik, Jeff" userId="9ebcb985-b04c-4260-b7cc-1706899660a6" providerId="ADAL" clId="{C9239F00-11D6-48C4-BF10-E0814011B961}" dt="2021-10-25T16:56:27.728" v="78" actId="478"/>
          <ac:spMkLst>
            <pc:docMk/>
            <pc:sldMk cId="395396763" sldId="629"/>
            <ac:spMk id="7" creationId="{E5DBA4FB-990C-46F3-B0E4-23902D2D2BBF}"/>
          </ac:spMkLst>
        </pc:spChg>
        <pc:spChg chg="add mod">
          <ac:chgData name="Kowalczik, Jeff" userId="9ebcb985-b04c-4260-b7cc-1706899660a6" providerId="ADAL" clId="{C9239F00-11D6-48C4-BF10-E0814011B961}" dt="2021-10-25T16:57:42.571" v="115" actId="11530"/>
          <ac:spMkLst>
            <pc:docMk/>
            <pc:sldMk cId="395396763" sldId="629"/>
            <ac:spMk id="8" creationId="{DE8E99FD-F3F3-4F4B-A05D-6E37375BEDCE}"/>
          </ac:spMkLst>
        </pc:spChg>
        <pc:spChg chg="add mod">
          <ac:chgData name="Kowalczik, Jeff" userId="9ebcb985-b04c-4260-b7cc-1706899660a6" providerId="ADAL" clId="{C9239F00-11D6-48C4-BF10-E0814011B961}" dt="2021-10-25T16:57:42.571" v="115" actId="11530"/>
          <ac:spMkLst>
            <pc:docMk/>
            <pc:sldMk cId="395396763" sldId="629"/>
            <ac:spMk id="11" creationId="{A40911EE-1708-4E94-AFEC-6A1799B7F6FC}"/>
          </ac:spMkLst>
        </pc:spChg>
        <pc:spChg chg="add mod">
          <ac:chgData name="Kowalczik, Jeff" userId="9ebcb985-b04c-4260-b7cc-1706899660a6" providerId="ADAL" clId="{C9239F00-11D6-48C4-BF10-E0814011B961}" dt="2021-10-25T16:57:42.571" v="115" actId="11530"/>
          <ac:spMkLst>
            <pc:docMk/>
            <pc:sldMk cId="395396763" sldId="629"/>
            <ac:spMk id="12" creationId="{807FAD8E-F591-4E01-B190-BF5F506587E1}"/>
          </ac:spMkLst>
        </pc:spChg>
        <pc:spChg chg="add del mod">
          <ac:chgData name="Kowalczik, Jeff" userId="9ebcb985-b04c-4260-b7cc-1706899660a6" providerId="ADAL" clId="{C9239F00-11D6-48C4-BF10-E0814011B961}" dt="2021-10-25T16:57:25.073" v="111" actId="478"/>
          <ac:spMkLst>
            <pc:docMk/>
            <pc:sldMk cId="395396763" sldId="629"/>
            <ac:spMk id="13" creationId="{E22A84F7-823D-426D-B84A-75BD218B863E}"/>
          </ac:spMkLst>
        </pc:spChg>
        <pc:spChg chg="add del mod">
          <ac:chgData name="Kowalczik, Jeff" userId="9ebcb985-b04c-4260-b7cc-1706899660a6" providerId="ADAL" clId="{C9239F00-11D6-48C4-BF10-E0814011B961}" dt="2021-10-25T16:57:36.210" v="114" actId="478"/>
          <ac:spMkLst>
            <pc:docMk/>
            <pc:sldMk cId="395396763" sldId="629"/>
            <ac:spMk id="14" creationId="{2956E5FE-9933-4107-9020-0DCF73E8D772}"/>
          </ac:spMkLst>
        </pc:spChg>
        <pc:spChg chg="add mod">
          <ac:chgData name="Kowalczik, Jeff" userId="9ebcb985-b04c-4260-b7cc-1706899660a6" providerId="ADAL" clId="{C9239F00-11D6-48C4-BF10-E0814011B961}" dt="2021-10-25T16:57:55.576" v="121" actId="14100"/>
          <ac:spMkLst>
            <pc:docMk/>
            <pc:sldMk cId="395396763" sldId="629"/>
            <ac:spMk id="15" creationId="{30517774-FC12-469F-8845-71BC4B236A27}"/>
          </ac:spMkLst>
        </pc:spChg>
        <pc:grpChg chg="mod">
          <ac:chgData name="Kowalczik, Jeff" userId="9ebcb985-b04c-4260-b7cc-1706899660a6" providerId="ADAL" clId="{C9239F00-11D6-48C4-BF10-E0814011B961}" dt="2021-10-25T16:55:14.313" v="39" actId="14100"/>
          <ac:grpSpMkLst>
            <pc:docMk/>
            <pc:sldMk cId="395396763" sldId="629"/>
            <ac:grpSpMk id="10" creationId="{D7864FE2-FE81-40BE-B2C4-71EF02B93D8D}"/>
          </ac:grpSpMkLst>
        </pc:grpChg>
      </pc:sldChg>
      <pc:sldChg chg="del">
        <pc:chgData name="Kowalczik, Jeff" userId="9ebcb985-b04c-4260-b7cc-1706899660a6" providerId="ADAL" clId="{C9239F00-11D6-48C4-BF10-E0814011B961}" dt="2021-10-25T16:52:48.304" v="2" actId="47"/>
        <pc:sldMkLst>
          <pc:docMk/>
          <pc:sldMk cId="1519792446" sldId="629"/>
        </pc:sldMkLst>
      </pc:sldChg>
      <pc:sldChg chg="addSp delSp modSp add mod ord delAnim chgLayout modNotesTx">
        <pc:chgData name="Kowalczik, Jeff" userId="9ebcb985-b04c-4260-b7cc-1706899660a6" providerId="ADAL" clId="{C9239F00-11D6-48C4-BF10-E0814011B961}" dt="2021-10-28T16:22:06.693" v="2361"/>
        <pc:sldMkLst>
          <pc:docMk/>
          <pc:sldMk cId="1282479254" sldId="630"/>
        </pc:sldMkLst>
        <pc:spChg chg="mod ord">
          <ac:chgData name="Kowalczik, Jeff" userId="9ebcb985-b04c-4260-b7cc-1706899660a6" providerId="ADAL" clId="{C9239F00-11D6-48C4-BF10-E0814011B961}" dt="2021-10-28T16:22:06.693" v="2361"/>
          <ac:spMkLst>
            <pc:docMk/>
            <pc:sldMk cId="1282479254" sldId="630"/>
            <ac:spMk id="2" creationId="{0045FA41-7CA0-4D51-AF95-FE939F021A4E}"/>
          </ac:spMkLst>
        </pc:spChg>
        <pc:spChg chg="add del mod">
          <ac:chgData name="Kowalczik, Jeff" userId="9ebcb985-b04c-4260-b7cc-1706899660a6" providerId="ADAL" clId="{C9239F00-11D6-48C4-BF10-E0814011B961}" dt="2021-10-26T13:21:58.318" v="662" actId="6264"/>
          <ac:spMkLst>
            <pc:docMk/>
            <pc:sldMk cId="1282479254" sldId="630"/>
            <ac:spMk id="3" creationId="{B36C16BE-A734-4758-B92E-247075289392}"/>
          </ac:spMkLst>
        </pc:spChg>
        <pc:spChg chg="add del mod">
          <ac:chgData name="Kowalczik, Jeff" userId="9ebcb985-b04c-4260-b7cc-1706899660a6" providerId="ADAL" clId="{C9239F00-11D6-48C4-BF10-E0814011B961}" dt="2021-10-26T13:21:58.318" v="662" actId="6264"/>
          <ac:spMkLst>
            <pc:docMk/>
            <pc:sldMk cId="1282479254" sldId="630"/>
            <ac:spMk id="4" creationId="{39A166FB-B4BB-4F77-B66A-047E2F06D727}"/>
          </ac:spMkLst>
        </pc:spChg>
        <pc:spChg chg="mod ord">
          <ac:chgData name="Kowalczik, Jeff" userId="9ebcb985-b04c-4260-b7cc-1706899660a6" providerId="ADAL" clId="{C9239F00-11D6-48C4-BF10-E0814011B961}" dt="2021-10-26T13:22:40.524" v="683" actId="20577"/>
          <ac:spMkLst>
            <pc:docMk/>
            <pc:sldMk cId="1282479254" sldId="630"/>
            <ac:spMk id="5" creationId="{0EB3A190-1E96-4C55-8797-B72D2DCC3CED}"/>
          </ac:spMkLst>
        </pc:spChg>
        <pc:spChg chg="mod">
          <ac:chgData name="Kowalczik, Jeff" userId="9ebcb985-b04c-4260-b7cc-1706899660a6" providerId="ADAL" clId="{C9239F00-11D6-48C4-BF10-E0814011B961}" dt="2021-10-26T13:22:14.691" v="665" actId="14100"/>
          <ac:spMkLst>
            <pc:docMk/>
            <pc:sldMk cId="1282479254" sldId="630"/>
            <ac:spMk id="8" creationId="{DE8E99FD-F3F3-4F4B-A05D-6E37375BEDCE}"/>
          </ac:spMkLst>
        </pc:spChg>
        <pc:spChg chg="del">
          <ac:chgData name="Kowalczik, Jeff" userId="9ebcb985-b04c-4260-b7cc-1706899660a6" providerId="ADAL" clId="{C9239F00-11D6-48C4-BF10-E0814011B961}" dt="2021-10-26T13:22:29.951" v="671" actId="478"/>
          <ac:spMkLst>
            <pc:docMk/>
            <pc:sldMk cId="1282479254" sldId="630"/>
            <ac:spMk id="11" creationId="{A40911EE-1708-4E94-AFEC-6A1799B7F6FC}"/>
          </ac:spMkLst>
        </pc:spChg>
        <pc:spChg chg="del">
          <ac:chgData name="Kowalczik, Jeff" userId="9ebcb985-b04c-4260-b7cc-1706899660a6" providerId="ADAL" clId="{C9239F00-11D6-48C4-BF10-E0814011B961}" dt="2021-10-26T13:22:31.796" v="672" actId="478"/>
          <ac:spMkLst>
            <pc:docMk/>
            <pc:sldMk cId="1282479254" sldId="630"/>
            <ac:spMk id="12" creationId="{807FAD8E-F591-4E01-B190-BF5F506587E1}"/>
          </ac:spMkLst>
        </pc:spChg>
        <pc:spChg chg="mod">
          <ac:chgData name="Kowalczik, Jeff" userId="9ebcb985-b04c-4260-b7cc-1706899660a6" providerId="ADAL" clId="{C9239F00-11D6-48C4-BF10-E0814011B961}" dt="2021-10-26T13:22:37.424" v="674" actId="14100"/>
          <ac:spMkLst>
            <pc:docMk/>
            <pc:sldMk cId="1282479254" sldId="630"/>
            <ac:spMk id="15" creationId="{30517774-FC12-469F-8845-71BC4B236A27}"/>
          </ac:spMkLst>
        </pc:spChg>
      </pc:sldChg>
      <pc:sldChg chg="add del setBg">
        <pc:chgData name="Kowalczik, Jeff" userId="9ebcb985-b04c-4260-b7cc-1706899660a6" providerId="ADAL" clId="{C9239F00-11D6-48C4-BF10-E0814011B961}" dt="2021-10-25T17:05:51.204" v="510"/>
        <pc:sldMkLst>
          <pc:docMk/>
          <pc:sldMk cId="3339673283" sldId="630"/>
        </pc:sldMkLst>
      </pc:sldChg>
      <pc:sldChg chg="addSp delSp modSp add mod ord chgLayout modNotesTx">
        <pc:chgData name="Kowalczik, Jeff" userId="9ebcb985-b04c-4260-b7cc-1706899660a6" providerId="ADAL" clId="{C9239F00-11D6-48C4-BF10-E0814011B961}" dt="2021-10-28T16:22:09.745" v="2362"/>
        <pc:sldMkLst>
          <pc:docMk/>
          <pc:sldMk cId="2063188539" sldId="631"/>
        </pc:sldMkLst>
        <pc:spChg chg="mod ord">
          <ac:chgData name="Kowalczik, Jeff" userId="9ebcb985-b04c-4260-b7cc-1706899660a6" providerId="ADAL" clId="{C9239F00-11D6-48C4-BF10-E0814011B961}" dt="2021-10-28T16:22:09.745" v="2362"/>
          <ac:spMkLst>
            <pc:docMk/>
            <pc:sldMk cId="2063188539" sldId="631"/>
            <ac:spMk id="2" creationId="{0045FA41-7CA0-4D51-AF95-FE939F021A4E}"/>
          </ac:spMkLst>
        </pc:spChg>
        <pc:spChg chg="add del mod">
          <ac:chgData name="Kowalczik, Jeff" userId="9ebcb985-b04c-4260-b7cc-1706899660a6" providerId="ADAL" clId="{C9239F00-11D6-48C4-BF10-E0814011B961}" dt="2021-10-26T13:24:47.811" v="702" actId="6264"/>
          <ac:spMkLst>
            <pc:docMk/>
            <pc:sldMk cId="2063188539" sldId="631"/>
            <ac:spMk id="3" creationId="{663C24C4-A043-4633-AE86-5E48ADFBEFD4}"/>
          </ac:spMkLst>
        </pc:spChg>
        <pc:spChg chg="add del mod">
          <ac:chgData name="Kowalczik, Jeff" userId="9ebcb985-b04c-4260-b7cc-1706899660a6" providerId="ADAL" clId="{C9239F00-11D6-48C4-BF10-E0814011B961}" dt="2021-10-26T13:24:47.811" v="702" actId="6264"/>
          <ac:spMkLst>
            <pc:docMk/>
            <pc:sldMk cId="2063188539" sldId="631"/>
            <ac:spMk id="4" creationId="{A5C092B3-89F2-45C8-8696-7A0813652F96}"/>
          </ac:spMkLst>
        </pc:spChg>
        <pc:spChg chg="mod ord">
          <ac:chgData name="Kowalczik, Jeff" userId="9ebcb985-b04c-4260-b7cc-1706899660a6" providerId="ADAL" clId="{C9239F00-11D6-48C4-BF10-E0814011B961}" dt="2021-10-26T16:16:11.248" v="907" actId="6549"/>
          <ac:spMkLst>
            <pc:docMk/>
            <pc:sldMk cId="2063188539" sldId="631"/>
            <ac:spMk id="5" creationId="{0EB3A190-1E96-4C55-8797-B72D2DCC3CED}"/>
          </ac:spMkLst>
        </pc:spChg>
        <pc:spChg chg="mod">
          <ac:chgData name="Kowalczik, Jeff" userId="9ebcb985-b04c-4260-b7cc-1706899660a6" providerId="ADAL" clId="{C9239F00-11D6-48C4-BF10-E0814011B961}" dt="2021-10-26T13:29:51.820" v="764" actId="14100"/>
          <ac:spMkLst>
            <pc:docMk/>
            <pc:sldMk cId="2063188539" sldId="631"/>
            <ac:spMk id="8" creationId="{DE8E99FD-F3F3-4F4B-A05D-6E37375BEDCE}"/>
          </ac:spMkLst>
        </pc:spChg>
        <pc:spChg chg="mod">
          <ac:chgData name="Kowalczik, Jeff" userId="9ebcb985-b04c-4260-b7cc-1706899660a6" providerId="ADAL" clId="{C9239F00-11D6-48C4-BF10-E0814011B961}" dt="2021-10-26T13:29:51.820" v="764" actId="14100"/>
          <ac:spMkLst>
            <pc:docMk/>
            <pc:sldMk cId="2063188539" sldId="631"/>
            <ac:spMk id="11" creationId="{A40911EE-1708-4E94-AFEC-6A1799B7F6FC}"/>
          </ac:spMkLst>
        </pc:spChg>
        <pc:spChg chg="mod">
          <ac:chgData name="Kowalczik, Jeff" userId="9ebcb985-b04c-4260-b7cc-1706899660a6" providerId="ADAL" clId="{C9239F00-11D6-48C4-BF10-E0814011B961}" dt="2021-10-26T13:29:55.186" v="765" actId="14100"/>
          <ac:spMkLst>
            <pc:docMk/>
            <pc:sldMk cId="2063188539" sldId="631"/>
            <ac:spMk id="12" creationId="{807FAD8E-F591-4E01-B190-BF5F506587E1}"/>
          </ac:spMkLst>
        </pc:spChg>
        <pc:spChg chg="mod">
          <ac:chgData name="Kowalczik, Jeff" userId="9ebcb985-b04c-4260-b7cc-1706899660a6" providerId="ADAL" clId="{C9239F00-11D6-48C4-BF10-E0814011B961}" dt="2021-10-26T13:29:58.083" v="766" actId="1076"/>
          <ac:spMkLst>
            <pc:docMk/>
            <pc:sldMk cId="2063188539" sldId="631"/>
            <ac:spMk id="15" creationId="{30517774-FC12-469F-8845-71BC4B236A27}"/>
          </ac:spMkLst>
        </pc:spChg>
      </pc:sldChg>
      <pc:sldChg chg="addSp delSp modSp add mod ord modAnim chgLayout modNotesTx">
        <pc:chgData name="Kowalczik, Jeff" userId="9ebcb985-b04c-4260-b7cc-1706899660a6" providerId="ADAL" clId="{C9239F00-11D6-48C4-BF10-E0814011B961}" dt="2021-10-28T16:22:13.509" v="2363"/>
        <pc:sldMkLst>
          <pc:docMk/>
          <pc:sldMk cId="374812625" sldId="632"/>
        </pc:sldMkLst>
        <pc:spChg chg="mod ord">
          <ac:chgData name="Kowalczik, Jeff" userId="9ebcb985-b04c-4260-b7cc-1706899660a6" providerId="ADAL" clId="{C9239F00-11D6-48C4-BF10-E0814011B961}" dt="2021-10-28T16:22:13.509" v="2363"/>
          <ac:spMkLst>
            <pc:docMk/>
            <pc:sldMk cId="374812625" sldId="632"/>
            <ac:spMk id="2" creationId="{0045FA41-7CA0-4D51-AF95-FE939F021A4E}"/>
          </ac:spMkLst>
        </pc:spChg>
        <pc:spChg chg="add del mod">
          <ac:chgData name="Kowalczik, Jeff" userId="9ebcb985-b04c-4260-b7cc-1706899660a6" providerId="ADAL" clId="{C9239F00-11D6-48C4-BF10-E0814011B961}" dt="2021-10-26T13:27:13.357" v="731" actId="6264"/>
          <ac:spMkLst>
            <pc:docMk/>
            <pc:sldMk cId="374812625" sldId="632"/>
            <ac:spMk id="3" creationId="{44154762-69BE-4A48-A528-0FD20A74DDBF}"/>
          </ac:spMkLst>
        </pc:spChg>
        <pc:spChg chg="add del mod">
          <ac:chgData name="Kowalczik, Jeff" userId="9ebcb985-b04c-4260-b7cc-1706899660a6" providerId="ADAL" clId="{C9239F00-11D6-48C4-BF10-E0814011B961}" dt="2021-10-26T13:27:13.357" v="731" actId="6264"/>
          <ac:spMkLst>
            <pc:docMk/>
            <pc:sldMk cId="374812625" sldId="632"/>
            <ac:spMk id="4" creationId="{DB2B981D-F64F-4438-8755-B2BA014C5F00}"/>
          </ac:spMkLst>
        </pc:spChg>
        <pc:spChg chg="mod ord">
          <ac:chgData name="Kowalczik, Jeff" userId="9ebcb985-b04c-4260-b7cc-1706899660a6" providerId="ADAL" clId="{C9239F00-11D6-48C4-BF10-E0814011B961}" dt="2021-10-26T13:43:37.150" v="897" actId="5793"/>
          <ac:spMkLst>
            <pc:docMk/>
            <pc:sldMk cId="374812625" sldId="632"/>
            <ac:spMk id="5" creationId="{0EB3A190-1E96-4C55-8797-B72D2DCC3CED}"/>
          </ac:spMkLst>
        </pc:spChg>
        <pc:spChg chg="mod">
          <ac:chgData name="Kowalczik, Jeff" userId="9ebcb985-b04c-4260-b7cc-1706899660a6" providerId="ADAL" clId="{C9239F00-11D6-48C4-BF10-E0814011B961}" dt="2021-10-26T13:27:39.187" v="734" actId="14100"/>
          <ac:spMkLst>
            <pc:docMk/>
            <pc:sldMk cId="374812625" sldId="632"/>
            <ac:spMk id="8" creationId="{DE8E99FD-F3F3-4F4B-A05D-6E37375BEDCE}"/>
          </ac:spMkLst>
        </pc:spChg>
        <pc:spChg chg="mod">
          <ac:chgData name="Kowalczik, Jeff" userId="9ebcb985-b04c-4260-b7cc-1706899660a6" providerId="ADAL" clId="{C9239F00-11D6-48C4-BF10-E0814011B961}" dt="2021-10-26T13:27:45.587" v="736" actId="14100"/>
          <ac:spMkLst>
            <pc:docMk/>
            <pc:sldMk cId="374812625" sldId="632"/>
            <ac:spMk id="11" creationId="{A40911EE-1708-4E94-AFEC-6A1799B7F6FC}"/>
          </ac:spMkLst>
        </pc:spChg>
        <pc:spChg chg="mod">
          <ac:chgData name="Kowalczik, Jeff" userId="9ebcb985-b04c-4260-b7cc-1706899660a6" providerId="ADAL" clId="{C9239F00-11D6-48C4-BF10-E0814011B961}" dt="2021-10-26T13:27:55.737" v="738" actId="1076"/>
          <ac:spMkLst>
            <pc:docMk/>
            <pc:sldMk cId="374812625" sldId="632"/>
            <ac:spMk id="12" creationId="{807FAD8E-F591-4E01-B190-BF5F506587E1}"/>
          </ac:spMkLst>
        </pc:spChg>
        <pc:spChg chg="mod">
          <ac:chgData name="Kowalczik, Jeff" userId="9ebcb985-b04c-4260-b7cc-1706899660a6" providerId="ADAL" clId="{C9239F00-11D6-48C4-BF10-E0814011B961}" dt="2021-10-26T13:28:09.072" v="742" actId="1035"/>
          <ac:spMkLst>
            <pc:docMk/>
            <pc:sldMk cId="374812625" sldId="632"/>
            <ac:spMk id="15" creationId="{30517774-FC12-469F-8845-71BC4B236A27}"/>
          </ac:spMkLst>
        </pc:spChg>
      </pc:sldChg>
      <pc:sldChg chg="addSp delSp modSp add mod ord delAnim chgLayout modNotesTx">
        <pc:chgData name="Kowalczik, Jeff" userId="9ebcb985-b04c-4260-b7cc-1706899660a6" providerId="ADAL" clId="{C9239F00-11D6-48C4-BF10-E0814011B961}" dt="2021-10-28T16:22:17.533" v="2364"/>
        <pc:sldMkLst>
          <pc:docMk/>
          <pc:sldMk cId="702929983" sldId="633"/>
        </pc:sldMkLst>
        <pc:spChg chg="mod ord">
          <ac:chgData name="Kowalczik, Jeff" userId="9ebcb985-b04c-4260-b7cc-1706899660a6" providerId="ADAL" clId="{C9239F00-11D6-48C4-BF10-E0814011B961}" dt="2021-10-28T16:22:17.533" v="2364"/>
          <ac:spMkLst>
            <pc:docMk/>
            <pc:sldMk cId="702929983" sldId="633"/>
            <ac:spMk id="2" creationId="{0045FA41-7CA0-4D51-AF95-FE939F021A4E}"/>
          </ac:spMkLst>
        </pc:spChg>
        <pc:spChg chg="add del mod">
          <ac:chgData name="Kowalczik, Jeff" userId="9ebcb985-b04c-4260-b7cc-1706899660a6" providerId="ADAL" clId="{C9239F00-11D6-48C4-BF10-E0814011B961}" dt="2021-10-26T13:29:29.344" v="751" actId="6264"/>
          <ac:spMkLst>
            <pc:docMk/>
            <pc:sldMk cId="702929983" sldId="633"/>
            <ac:spMk id="3" creationId="{347B818B-592F-4A37-84FD-C6BDE013410F}"/>
          </ac:spMkLst>
        </pc:spChg>
        <pc:spChg chg="add del mod">
          <ac:chgData name="Kowalczik, Jeff" userId="9ebcb985-b04c-4260-b7cc-1706899660a6" providerId="ADAL" clId="{C9239F00-11D6-48C4-BF10-E0814011B961}" dt="2021-10-26T13:29:29.344" v="751" actId="6264"/>
          <ac:spMkLst>
            <pc:docMk/>
            <pc:sldMk cId="702929983" sldId="633"/>
            <ac:spMk id="4" creationId="{A25C7817-612B-4194-AC7D-69BBA5C50DAD}"/>
          </ac:spMkLst>
        </pc:spChg>
        <pc:spChg chg="mod ord">
          <ac:chgData name="Kowalczik, Jeff" userId="9ebcb985-b04c-4260-b7cc-1706899660a6" providerId="ADAL" clId="{C9239F00-11D6-48C4-BF10-E0814011B961}" dt="2021-10-26T13:43:50.708" v="899" actId="5793"/>
          <ac:spMkLst>
            <pc:docMk/>
            <pc:sldMk cId="702929983" sldId="633"/>
            <ac:spMk id="5" creationId="{0EB3A190-1E96-4C55-8797-B72D2DCC3CED}"/>
          </ac:spMkLst>
        </pc:spChg>
        <pc:spChg chg="mod">
          <ac:chgData name="Kowalczik, Jeff" userId="9ebcb985-b04c-4260-b7cc-1706899660a6" providerId="ADAL" clId="{C9239F00-11D6-48C4-BF10-E0814011B961}" dt="2021-10-26T13:31:38.401" v="777" actId="1076"/>
          <ac:spMkLst>
            <pc:docMk/>
            <pc:sldMk cId="702929983" sldId="633"/>
            <ac:spMk id="8" creationId="{DE8E99FD-F3F3-4F4B-A05D-6E37375BEDCE}"/>
          </ac:spMkLst>
        </pc:spChg>
        <pc:spChg chg="del">
          <ac:chgData name="Kowalczik, Jeff" userId="9ebcb985-b04c-4260-b7cc-1706899660a6" providerId="ADAL" clId="{C9239F00-11D6-48C4-BF10-E0814011B961}" dt="2021-10-26T13:30:25.896" v="770" actId="478"/>
          <ac:spMkLst>
            <pc:docMk/>
            <pc:sldMk cId="702929983" sldId="633"/>
            <ac:spMk id="11" creationId="{A40911EE-1708-4E94-AFEC-6A1799B7F6FC}"/>
          </ac:spMkLst>
        </pc:spChg>
        <pc:spChg chg="del">
          <ac:chgData name="Kowalczik, Jeff" userId="9ebcb985-b04c-4260-b7cc-1706899660a6" providerId="ADAL" clId="{C9239F00-11D6-48C4-BF10-E0814011B961}" dt="2021-10-26T13:30:25.896" v="770" actId="478"/>
          <ac:spMkLst>
            <pc:docMk/>
            <pc:sldMk cId="702929983" sldId="633"/>
            <ac:spMk id="12" creationId="{807FAD8E-F591-4E01-B190-BF5F506587E1}"/>
          </ac:spMkLst>
        </pc:spChg>
        <pc:spChg chg="mod">
          <ac:chgData name="Kowalczik, Jeff" userId="9ebcb985-b04c-4260-b7cc-1706899660a6" providerId="ADAL" clId="{C9239F00-11D6-48C4-BF10-E0814011B961}" dt="2021-10-26T13:31:41.058" v="778" actId="1076"/>
          <ac:spMkLst>
            <pc:docMk/>
            <pc:sldMk cId="702929983" sldId="633"/>
            <ac:spMk id="15" creationId="{30517774-FC12-469F-8845-71BC4B236A27}"/>
          </ac:spMkLst>
        </pc:spChg>
      </pc:sldChg>
      <pc:sldChg chg="addSp delSp modSp add mod ord delAnim modAnim chgLayout modNotesTx">
        <pc:chgData name="Kowalczik, Jeff" userId="9ebcb985-b04c-4260-b7cc-1706899660a6" providerId="ADAL" clId="{C9239F00-11D6-48C4-BF10-E0814011B961}" dt="2021-10-28T16:22:20.230" v="2365"/>
        <pc:sldMkLst>
          <pc:docMk/>
          <pc:sldMk cId="1686907076" sldId="634"/>
        </pc:sldMkLst>
        <pc:spChg chg="mod ord">
          <ac:chgData name="Kowalczik, Jeff" userId="9ebcb985-b04c-4260-b7cc-1706899660a6" providerId="ADAL" clId="{C9239F00-11D6-48C4-BF10-E0814011B961}" dt="2021-10-28T16:22:20.230" v="2365"/>
          <ac:spMkLst>
            <pc:docMk/>
            <pc:sldMk cId="1686907076" sldId="634"/>
            <ac:spMk id="2" creationId="{0045FA41-7CA0-4D51-AF95-FE939F021A4E}"/>
          </ac:spMkLst>
        </pc:spChg>
        <pc:spChg chg="add del mod">
          <ac:chgData name="Kowalczik, Jeff" userId="9ebcb985-b04c-4260-b7cc-1706899660a6" providerId="ADAL" clId="{C9239F00-11D6-48C4-BF10-E0814011B961}" dt="2021-10-26T13:32:06.521" v="783" actId="6264"/>
          <ac:spMkLst>
            <pc:docMk/>
            <pc:sldMk cId="1686907076" sldId="634"/>
            <ac:spMk id="3" creationId="{84556C5E-EFF0-4C7C-BF0C-9C3690CF9A09}"/>
          </ac:spMkLst>
        </pc:spChg>
        <pc:spChg chg="add del mod">
          <ac:chgData name="Kowalczik, Jeff" userId="9ebcb985-b04c-4260-b7cc-1706899660a6" providerId="ADAL" clId="{C9239F00-11D6-48C4-BF10-E0814011B961}" dt="2021-10-26T13:32:06.521" v="783" actId="6264"/>
          <ac:spMkLst>
            <pc:docMk/>
            <pc:sldMk cId="1686907076" sldId="634"/>
            <ac:spMk id="4" creationId="{DB2A5C17-CB00-4E90-A70E-8A81B9F33DDA}"/>
          </ac:spMkLst>
        </pc:spChg>
        <pc:spChg chg="mod ord">
          <ac:chgData name="Kowalczik, Jeff" userId="9ebcb985-b04c-4260-b7cc-1706899660a6" providerId="ADAL" clId="{C9239F00-11D6-48C4-BF10-E0814011B961}" dt="2021-10-26T13:43:58.560" v="902" actId="5793"/>
          <ac:spMkLst>
            <pc:docMk/>
            <pc:sldMk cId="1686907076" sldId="634"/>
            <ac:spMk id="5" creationId="{0EB3A190-1E96-4C55-8797-B72D2DCC3CED}"/>
          </ac:spMkLst>
        </pc:spChg>
        <pc:spChg chg="add del mod">
          <ac:chgData name="Kowalczik, Jeff" userId="9ebcb985-b04c-4260-b7cc-1706899660a6" providerId="ADAL" clId="{C9239F00-11D6-48C4-BF10-E0814011B961}" dt="2021-10-26T13:32:42.331" v="798" actId="6264"/>
          <ac:spMkLst>
            <pc:docMk/>
            <pc:sldMk cId="1686907076" sldId="634"/>
            <ac:spMk id="7" creationId="{1F68D224-9CD2-4A77-9FBD-DA9F3D407D1B}"/>
          </ac:spMkLst>
        </pc:spChg>
        <pc:spChg chg="mod">
          <ac:chgData name="Kowalczik, Jeff" userId="9ebcb985-b04c-4260-b7cc-1706899660a6" providerId="ADAL" clId="{C9239F00-11D6-48C4-BF10-E0814011B961}" dt="2021-10-26T13:34:15.395" v="844" actId="14100"/>
          <ac:spMkLst>
            <pc:docMk/>
            <pc:sldMk cId="1686907076" sldId="634"/>
            <ac:spMk id="8" creationId="{DE8E99FD-F3F3-4F4B-A05D-6E37375BEDCE}"/>
          </ac:spMkLst>
        </pc:spChg>
        <pc:spChg chg="mod">
          <ac:chgData name="Kowalczik, Jeff" userId="9ebcb985-b04c-4260-b7cc-1706899660a6" providerId="ADAL" clId="{C9239F00-11D6-48C4-BF10-E0814011B961}" dt="2021-10-26T13:34:31.555" v="851" actId="14100"/>
          <ac:spMkLst>
            <pc:docMk/>
            <pc:sldMk cId="1686907076" sldId="634"/>
            <ac:spMk id="11" creationId="{A40911EE-1708-4E94-AFEC-6A1799B7F6FC}"/>
          </ac:spMkLst>
        </pc:spChg>
        <pc:spChg chg="del">
          <ac:chgData name="Kowalczik, Jeff" userId="9ebcb985-b04c-4260-b7cc-1706899660a6" providerId="ADAL" clId="{C9239F00-11D6-48C4-BF10-E0814011B961}" dt="2021-10-26T13:34:19.202" v="845" actId="478"/>
          <ac:spMkLst>
            <pc:docMk/>
            <pc:sldMk cId="1686907076" sldId="634"/>
            <ac:spMk id="12" creationId="{807FAD8E-F591-4E01-B190-BF5F506587E1}"/>
          </ac:spMkLst>
        </pc:spChg>
        <pc:spChg chg="add del mod">
          <ac:chgData name="Kowalczik, Jeff" userId="9ebcb985-b04c-4260-b7cc-1706899660a6" providerId="ADAL" clId="{C9239F00-11D6-48C4-BF10-E0814011B961}" dt="2021-10-26T13:32:42.331" v="798" actId="6264"/>
          <ac:spMkLst>
            <pc:docMk/>
            <pc:sldMk cId="1686907076" sldId="634"/>
            <ac:spMk id="13" creationId="{A7F7F7A3-AF2F-4EFE-BDB0-C033B9DDFDA1}"/>
          </ac:spMkLst>
        </pc:spChg>
        <pc:spChg chg="mod">
          <ac:chgData name="Kowalczik, Jeff" userId="9ebcb985-b04c-4260-b7cc-1706899660a6" providerId="ADAL" clId="{C9239F00-11D6-48C4-BF10-E0814011B961}" dt="2021-10-26T13:35:07.353" v="881" actId="14100"/>
          <ac:spMkLst>
            <pc:docMk/>
            <pc:sldMk cId="1686907076" sldId="634"/>
            <ac:spMk id="15" creationId="{30517774-FC12-469F-8845-71BC4B236A27}"/>
          </ac:spMkLst>
        </pc:spChg>
      </pc:sldChg>
      <pc:sldChg chg="modSp mod">
        <pc:chgData name="Kowalczik, Jeff" userId="9ebcb985-b04c-4260-b7cc-1706899660a6" providerId="ADAL" clId="{C9239F00-11D6-48C4-BF10-E0814011B961}" dt="2021-10-27T16:30:50.175" v="1165" actId="6549"/>
        <pc:sldMkLst>
          <pc:docMk/>
          <pc:sldMk cId="2915805462" sldId="635"/>
        </pc:sldMkLst>
        <pc:spChg chg="mod">
          <ac:chgData name="Kowalczik, Jeff" userId="9ebcb985-b04c-4260-b7cc-1706899660a6" providerId="ADAL" clId="{C9239F00-11D6-48C4-BF10-E0814011B961}" dt="2021-10-27T16:23:45.846" v="966" actId="1076"/>
          <ac:spMkLst>
            <pc:docMk/>
            <pc:sldMk cId="2915805462" sldId="635"/>
            <ac:spMk id="4" creationId="{BCBD10D3-8DE4-4BD9-9596-2984F02BB44A}"/>
          </ac:spMkLst>
        </pc:spChg>
        <pc:spChg chg="mod">
          <ac:chgData name="Kowalczik, Jeff" userId="9ebcb985-b04c-4260-b7cc-1706899660a6" providerId="ADAL" clId="{C9239F00-11D6-48C4-BF10-E0814011B961}" dt="2021-10-27T16:30:50.175" v="1165" actId="6549"/>
          <ac:spMkLst>
            <pc:docMk/>
            <pc:sldMk cId="2915805462" sldId="635"/>
            <ac:spMk id="6" creationId="{D0A5CE9C-E4EF-4820-8113-D625CBD6B91B}"/>
          </ac:spMkLst>
        </pc:spChg>
        <pc:spChg chg="mod">
          <ac:chgData name="Kowalczik, Jeff" userId="9ebcb985-b04c-4260-b7cc-1706899660a6" providerId="ADAL" clId="{C9239F00-11D6-48C4-BF10-E0814011B961}" dt="2021-10-27T16:24:18.933" v="967" actId="20577"/>
          <ac:spMkLst>
            <pc:docMk/>
            <pc:sldMk cId="2915805462" sldId="635"/>
            <ac:spMk id="8" creationId="{80557C82-CE98-43E7-ADBD-9A43D187DF8E}"/>
          </ac:spMkLst>
        </pc:spChg>
        <pc:picChg chg="mod">
          <ac:chgData name="Kowalczik, Jeff" userId="9ebcb985-b04c-4260-b7cc-1706899660a6" providerId="ADAL" clId="{C9239F00-11D6-48C4-BF10-E0814011B961}" dt="2021-10-27T16:23:42.495" v="965" actId="1076"/>
          <ac:picMkLst>
            <pc:docMk/>
            <pc:sldMk cId="2915805462" sldId="635"/>
            <ac:picMk id="3" creationId="{E90A7FDC-94B7-49AB-A6F6-4F0B6AF3BFDA}"/>
          </ac:picMkLst>
        </pc:picChg>
      </pc:sldChg>
      <pc:sldChg chg="add del">
        <pc:chgData name="Kowalczik, Jeff" userId="9ebcb985-b04c-4260-b7cc-1706899660a6" providerId="ADAL" clId="{C9239F00-11D6-48C4-BF10-E0814011B961}" dt="2021-10-25T17:15:36.184" v="657" actId="47"/>
        <pc:sldMkLst>
          <pc:docMk/>
          <pc:sldMk cId="3563023574" sldId="635"/>
        </pc:sldMkLst>
      </pc:sldChg>
      <pc:sldChg chg="modSp new mod modNotesTx">
        <pc:chgData name="Kowalczik, Jeff" userId="9ebcb985-b04c-4260-b7cc-1706899660a6" providerId="ADAL" clId="{C9239F00-11D6-48C4-BF10-E0814011B961}" dt="2021-10-27T16:37:53.356" v="1820" actId="20577"/>
        <pc:sldMkLst>
          <pc:docMk/>
          <pc:sldMk cId="2090741264" sldId="636"/>
        </pc:sldMkLst>
        <pc:spChg chg="mod">
          <ac:chgData name="Kowalczik, Jeff" userId="9ebcb985-b04c-4260-b7cc-1706899660a6" providerId="ADAL" clId="{C9239F00-11D6-48C4-BF10-E0814011B961}" dt="2021-10-27T16:31:31.584" v="1181" actId="20577"/>
          <ac:spMkLst>
            <pc:docMk/>
            <pc:sldMk cId="2090741264" sldId="636"/>
            <ac:spMk id="2" creationId="{240B2395-AB73-4306-9643-C859BAA07803}"/>
          </ac:spMkLst>
        </pc:spChg>
        <pc:spChg chg="mod">
          <ac:chgData name="Kowalczik, Jeff" userId="9ebcb985-b04c-4260-b7cc-1706899660a6" providerId="ADAL" clId="{C9239F00-11D6-48C4-BF10-E0814011B961}" dt="2021-10-27T16:37:53.356" v="1820" actId="20577"/>
          <ac:spMkLst>
            <pc:docMk/>
            <pc:sldMk cId="2090741264" sldId="636"/>
            <ac:spMk id="3" creationId="{B3C8405A-E1EC-43E7-80AE-6B0AC47A51DF}"/>
          </ac:spMkLst>
        </pc:spChg>
      </pc:sldChg>
      <pc:sldChg chg="add del">
        <pc:chgData name="Kowalczik, Jeff" userId="9ebcb985-b04c-4260-b7cc-1706899660a6" providerId="ADAL" clId="{C9239F00-11D6-48C4-BF10-E0814011B961}" dt="2021-10-27T17:04:29.077" v="2088" actId="47"/>
        <pc:sldMkLst>
          <pc:docMk/>
          <pc:sldMk cId="183365791" sldId="637"/>
        </pc:sldMkLst>
      </pc:sldChg>
      <pc:sldChg chg="modSp mod">
        <pc:chgData name="Kowalczik, Jeff" userId="9ebcb985-b04c-4260-b7cc-1706899660a6" providerId="ADAL" clId="{C9239F00-11D6-48C4-BF10-E0814011B961}" dt="2021-10-28T16:12:33.175" v="2356" actId="20577"/>
        <pc:sldMkLst>
          <pc:docMk/>
          <pc:sldMk cId="279726701" sldId="637"/>
        </pc:sldMkLst>
        <pc:spChg chg="mod">
          <ac:chgData name="Kowalczik, Jeff" userId="9ebcb985-b04c-4260-b7cc-1706899660a6" providerId="ADAL" clId="{C9239F00-11D6-48C4-BF10-E0814011B961}" dt="2021-10-28T16:12:33.175" v="2356" actId="20577"/>
          <ac:spMkLst>
            <pc:docMk/>
            <pc:sldMk cId="279726701" sldId="637"/>
            <ac:spMk id="2" creationId="{0045FA41-7CA0-4D51-AF95-FE939F021A4E}"/>
          </ac:spMkLst>
        </pc:spChg>
      </pc:sldChg>
      <pc:sldChg chg="add del setBg">
        <pc:chgData name="Kowalczik, Jeff" userId="9ebcb985-b04c-4260-b7cc-1706899660a6" providerId="ADAL" clId="{C9239F00-11D6-48C4-BF10-E0814011B961}" dt="2021-10-28T16:12:02.338" v="2354"/>
        <pc:sldMkLst>
          <pc:docMk/>
          <pc:sldMk cId="1519935959" sldId="638"/>
        </pc:sldMkLst>
      </pc:sldChg>
      <pc:sldChg chg="modSp mod">
        <pc:chgData name="Kowalczik, Jeff" userId="9ebcb985-b04c-4260-b7cc-1706899660a6" providerId="ADAL" clId="{C9239F00-11D6-48C4-BF10-E0814011B961}" dt="2021-10-28T16:12:28.125" v="2355" actId="20577"/>
        <pc:sldMkLst>
          <pc:docMk/>
          <pc:sldMk cId="2636963044" sldId="638"/>
        </pc:sldMkLst>
        <pc:spChg chg="mod">
          <ac:chgData name="Kowalczik, Jeff" userId="9ebcb985-b04c-4260-b7cc-1706899660a6" providerId="ADAL" clId="{C9239F00-11D6-48C4-BF10-E0814011B961}" dt="2021-10-28T16:12:28.125" v="2355" actId="20577"/>
          <ac:spMkLst>
            <pc:docMk/>
            <pc:sldMk cId="2636963044" sldId="638"/>
            <ac:spMk id="2" creationId="{0045FA41-7CA0-4D51-AF95-FE939F021A4E}"/>
          </ac:spMkLst>
        </pc:spChg>
      </pc:sldChg>
      <pc:sldChg chg="add del setBg">
        <pc:chgData name="Kowalczik, Jeff" userId="9ebcb985-b04c-4260-b7cc-1706899660a6" providerId="ADAL" clId="{C9239F00-11D6-48C4-BF10-E0814011B961}" dt="2021-10-28T16:12:41.797" v="2358"/>
        <pc:sldMkLst>
          <pc:docMk/>
          <pc:sldMk cId="203982129" sldId="639"/>
        </pc:sldMkLst>
      </pc:sldChg>
      <pc:sldChg chg="modSp mod">
        <pc:chgData name="Kowalczik, Jeff" userId="9ebcb985-b04c-4260-b7cc-1706899660a6" providerId="ADAL" clId="{C9239F00-11D6-48C4-BF10-E0814011B961}" dt="2021-10-28T16:12:46.270" v="2359" actId="20577"/>
        <pc:sldMkLst>
          <pc:docMk/>
          <pc:sldMk cId="3439050560" sldId="639"/>
        </pc:sldMkLst>
        <pc:spChg chg="mod">
          <ac:chgData name="Kowalczik, Jeff" userId="9ebcb985-b04c-4260-b7cc-1706899660a6" providerId="ADAL" clId="{C9239F00-11D6-48C4-BF10-E0814011B961}" dt="2021-10-28T16:12:46.270" v="2359" actId="20577"/>
          <ac:spMkLst>
            <pc:docMk/>
            <pc:sldMk cId="3439050560" sldId="639"/>
            <ac:spMk id="2" creationId="{0045FA41-7CA0-4D51-AF95-FE939F021A4E}"/>
          </ac:spMkLst>
        </pc:spChg>
      </pc:sldChg>
    </pc:docChg>
  </pc:docChgLst>
  <pc:docChgLst>
    <pc:chgData name="Jeff Kowalczik" userId="9ebcb985-b04c-4260-b7cc-1706899660a6" providerId="ADAL" clId="{E310B5F5-111A-4DE4-A7A7-B3825089C995}"/>
    <pc:docChg chg="modSld">
      <pc:chgData name="Jeff Kowalczik" userId="9ebcb985-b04c-4260-b7cc-1706899660a6" providerId="ADAL" clId="{E310B5F5-111A-4DE4-A7A7-B3825089C995}" dt="2022-10-26T01:11:15.454" v="18" actId="20577"/>
      <pc:docMkLst>
        <pc:docMk/>
      </pc:docMkLst>
      <pc:sldChg chg="modSp mod">
        <pc:chgData name="Jeff Kowalczik" userId="9ebcb985-b04c-4260-b7cc-1706899660a6" providerId="ADAL" clId="{E310B5F5-111A-4DE4-A7A7-B3825089C995}" dt="2022-10-26T01:11:15.454" v="18" actId="20577"/>
        <pc:sldMkLst>
          <pc:docMk/>
          <pc:sldMk cId="239585821" sldId="492"/>
        </pc:sldMkLst>
        <pc:spChg chg="mod">
          <ac:chgData name="Jeff Kowalczik" userId="9ebcb985-b04c-4260-b7cc-1706899660a6" providerId="ADAL" clId="{E310B5F5-111A-4DE4-A7A7-B3825089C995}" dt="2022-10-26T01:11:15.454" v="18" actId="20577"/>
          <ac:spMkLst>
            <pc:docMk/>
            <pc:sldMk cId="239585821" sldId="492"/>
            <ac:spMk id="6" creationId="{E0DF229F-6A18-4992-AB77-8980333D8D92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1610A-731F-440D-BC1C-6E74A8A3FF80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09609B96-5945-41D2-8456-9ABBE0EBA1BD}">
      <dgm:prSet phldrT="[Text]"/>
      <dgm:spPr/>
      <dgm:t>
        <a:bodyPr/>
        <a:lstStyle/>
        <a:p>
          <a:r>
            <a:rPr lang="en-US" dirty="0"/>
            <a:t>Pre-release</a:t>
          </a:r>
        </a:p>
      </dgm:t>
    </dgm:pt>
    <dgm:pt modelId="{DC0B7041-1F97-4442-9DE9-D6B4067A03AA}" type="parTrans" cxnId="{3811D30E-C5A0-4D6C-95CD-E7DC2566F727}">
      <dgm:prSet/>
      <dgm:spPr/>
      <dgm:t>
        <a:bodyPr/>
        <a:lstStyle/>
        <a:p>
          <a:endParaRPr lang="en-US"/>
        </a:p>
      </dgm:t>
    </dgm:pt>
    <dgm:pt modelId="{3ADCF62E-0EB9-4BFC-B200-977032A2F013}" type="sibTrans" cxnId="{3811D30E-C5A0-4D6C-95CD-E7DC2566F727}">
      <dgm:prSet/>
      <dgm:spPr/>
      <dgm:t>
        <a:bodyPr/>
        <a:lstStyle/>
        <a:p>
          <a:endParaRPr lang="en-US"/>
        </a:p>
      </dgm:t>
    </dgm:pt>
    <dgm:pt modelId="{B9A1FA45-C28F-4BE7-9E6B-AC8C394CAAA6}">
      <dgm:prSet phldrT="[Text]"/>
      <dgm:spPr/>
      <dgm:t>
        <a:bodyPr/>
        <a:lstStyle/>
        <a:p>
          <a:r>
            <a:rPr lang="en-US" dirty="0"/>
            <a:t>Plume (early)</a:t>
          </a:r>
        </a:p>
      </dgm:t>
    </dgm:pt>
    <dgm:pt modelId="{A850683E-1DFA-47E4-B7DD-040E45775BE5}" type="parTrans" cxnId="{6F1280C0-60C5-4A25-9863-DA32AA89D87C}">
      <dgm:prSet/>
      <dgm:spPr/>
      <dgm:t>
        <a:bodyPr/>
        <a:lstStyle/>
        <a:p>
          <a:endParaRPr lang="en-US"/>
        </a:p>
      </dgm:t>
    </dgm:pt>
    <dgm:pt modelId="{D61D1D68-12C4-4AA0-9654-5224C4483CD0}" type="sibTrans" cxnId="{6F1280C0-60C5-4A25-9863-DA32AA89D87C}">
      <dgm:prSet/>
      <dgm:spPr/>
      <dgm:t>
        <a:bodyPr/>
        <a:lstStyle/>
        <a:p>
          <a:endParaRPr lang="en-US"/>
        </a:p>
      </dgm:t>
    </dgm:pt>
    <dgm:pt modelId="{F0D20800-DBF1-4D54-8442-7D0C49236C39}">
      <dgm:prSet phldrT="[Text]"/>
      <dgm:spPr/>
      <dgm:t>
        <a:bodyPr/>
        <a:lstStyle/>
        <a:p>
          <a:r>
            <a:rPr lang="en-US" dirty="0"/>
            <a:t>Intermediate</a:t>
          </a:r>
        </a:p>
      </dgm:t>
    </dgm:pt>
    <dgm:pt modelId="{C0424209-3AF3-44F7-A177-B997017C78F8}" type="parTrans" cxnId="{5BA7E994-E0B8-42C5-B0A8-026D649644C7}">
      <dgm:prSet/>
      <dgm:spPr/>
      <dgm:t>
        <a:bodyPr/>
        <a:lstStyle/>
        <a:p>
          <a:endParaRPr lang="en-US"/>
        </a:p>
      </dgm:t>
    </dgm:pt>
    <dgm:pt modelId="{A0C5EDB6-50FB-4B73-9C23-BF0F6E041FC2}" type="sibTrans" cxnId="{5BA7E994-E0B8-42C5-B0A8-026D649644C7}">
      <dgm:prSet/>
      <dgm:spPr/>
      <dgm:t>
        <a:bodyPr/>
        <a:lstStyle/>
        <a:p>
          <a:endParaRPr lang="en-US"/>
        </a:p>
      </dgm:t>
    </dgm:pt>
    <dgm:pt modelId="{0D789175-8A21-412A-A80F-4E592465FF2A}">
      <dgm:prSet phldrT="[Text]"/>
      <dgm:spPr/>
      <dgm:t>
        <a:bodyPr/>
        <a:lstStyle/>
        <a:p>
          <a:r>
            <a:rPr lang="en-US" dirty="0"/>
            <a:t>Ingestion</a:t>
          </a:r>
        </a:p>
      </dgm:t>
    </dgm:pt>
    <dgm:pt modelId="{2C02BA4C-4EDA-45D0-A929-40B4801F40D7}" type="parTrans" cxnId="{AF6C2160-76D4-43A3-85DB-ECC971CEEADE}">
      <dgm:prSet/>
      <dgm:spPr/>
      <dgm:t>
        <a:bodyPr/>
        <a:lstStyle/>
        <a:p>
          <a:endParaRPr lang="en-US"/>
        </a:p>
      </dgm:t>
    </dgm:pt>
    <dgm:pt modelId="{7D40F55A-0C6B-415E-82E5-25502454E42F}" type="sibTrans" cxnId="{AF6C2160-76D4-43A3-85DB-ECC971CEEADE}">
      <dgm:prSet/>
      <dgm:spPr/>
      <dgm:t>
        <a:bodyPr/>
        <a:lstStyle/>
        <a:p>
          <a:endParaRPr lang="en-US"/>
        </a:p>
      </dgm:t>
    </dgm:pt>
    <dgm:pt modelId="{94D762E3-92A0-4CC1-A5AF-45065DBCD25F}" type="pres">
      <dgm:prSet presAssocID="{4B11610A-731F-440D-BC1C-6E74A8A3FF80}" presName="Name0" presStyleCnt="0">
        <dgm:presLayoutVars>
          <dgm:dir/>
          <dgm:animLvl val="lvl"/>
          <dgm:resizeHandles val="exact"/>
        </dgm:presLayoutVars>
      </dgm:prSet>
      <dgm:spPr/>
    </dgm:pt>
    <dgm:pt modelId="{97D7C1A4-F710-4A00-A767-30C70D7E7B76}" type="pres">
      <dgm:prSet presAssocID="{09609B96-5945-41D2-8456-9ABBE0EBA1BD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AE4B397A-A7A1-45EA-8C52-50DBE4A97475}" type="pres">
      <dgm:prSet presAssocID="{3ADCF62E-0EB9-4BFC-B200-977032A2F013}" presName="parTxOnlySpace" presStyleCnt="0"/>
      <dgm:spPr/>
    </dgm:pt>
    <dgm:pt modelId="{68E0607F-C71E-4EC9-AA5A-CAF80B3E5A47}" type="pres">
      <dgm:prSet presAssocID="{B9A1FA45-C28F-4BE7-9E6B-AC8C394CAAA6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70FCF6A-F33D-4153-8BBF-65A2A9E493CE}" type="pres">
      <dgm:prSet presAssocID="{D61D1D68-12C4-4AA0-9654-5224C4483CD0}" presName="parTxOnlySpace" presStyleCnt="0"/>
      <dgm:spPr/>
    </dgm:pt>
    <dgm:pt modelId="{8D44D141-8D55-4EA2-8D7D-194F22D02DFC}" type="pres">
      <dgm:prSet presAssocID="{F0D20800-DBF1-4D54-8442-7D0C49236C3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A7F3668-B88F-48BA-A12E-F1304FD71505}" type="pres">
      <dgm:prSet presAssocID="{A0C5EDB6-50FB-4B73-9C23-BF0F6E041FC2}" presName="parTxOnlySpace" presStyleCnt="0"/>
      <dgm:spPr/>
    </dgm:pt>
    <dgm:pt modelId="{6E9EF5C3-9732-4D0F-96CA-31AAC242EF6E}" type="pres">
      <dgm:prSet presAssocID="{0D789175-8A21-412A-A80F-4E592465FF2A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0E3A9507-48C0-4886-9F36-16F79F2B8132}" type="presOf" srcId="{4B11610A-731F-440D-BC1C-6E74A8A3FF80}" destId="{94D762E3-92A0-4CC1-A5AF-45065DBCD25F}" srcOrd="0" destOrd="0" presId="urn:microsoft.com/office/officeart/2005/8/layout/chevron1"/>
    <dgm:cxn modelId="{3811D30E-C5A0-4D6C-95CD-E7DC2566F727}" srcId="{4B11610A-731F-440D-BC1C-6E74A8A3FF80}" destId="{09609B96-5945-41D2-8456-9ABBE0EBA1BD}" srcOrd="0" destOrd="0" parTransId="{DC0B7041-1F97-4442-9DE9-D6B4067A03AA}" sibTransId="{3ADCF62E-0EB9-4BFC-B200-977032A2F013}"/>
    <dgm:cxn modelId="{74A76738-4777-4DE5-83FC-E301B50E6D57}" type="presOf" srcId="{B9A1FA45-C28F-4BE7-9E6B-AC8C394CAAA6}" destId="{68E0607F-C71E-4EC9-AA5A-CAF80B3E5A47}" srcOrd="0" destOrd="0" presId="urn:microsoft.com/office/officeart/2005/8/layout/chevron1"/>
    <dgm:cxn modelId="{AF6C2160-76D4-43A3-85DB-ECC971CEEADE}" srcId="{4B11610A-731F-440D-BC1C-6E74A8A3FF80}" destId="{0D789175-8A21-412A-A80F-4E592465FF2A}" srcOrd="3" destOrd="0" parTransId="{2C02BA4C-4EDA-45D0-A929-40B4801F40D7}" sibTransId="{7D40F55A-0C6B-415E-82E5-25502454E42F}"/>
    <dgm:cxn modelId="{F21E774A-85E1-4D0E-9A8C-B9019E3B137B}" type="presOf" srcId="{0D789175-8A21-412A-A80F-4E592465FF2A}" destId="{6E9EF5C3-9732-4D0F-96CA-31AAC242EF6E}" srcOrd="0" destOrd="0" presId="urn:microsoft.com/office/officeart/2005/8/layout/chevron1"/>
    <dgm:cxn modelId="{5703A290-E42C-49DE-BF42-1D38FB3BAED3}" type="presOf" srcId="{09609B96-5945-41D2-8456-9ABBE0EBA1BD}" destId="{97D7C1A4-F710-4A00-A767-30C70D7E7B76}" srcOrd="0" destOrd="0" presId="urn:microsoft.com/office/officeart/2005/8/layout/chevron1"/>
    <dgm:cxn modelId="{5BA7E994-E0B8-42C5-B0A8-026D649644C7}" srcId="{4B11610A-731F-440D-BC1C-6E74A8A3FF80}" destId="{F0D20800-DBF1-4D54-8442-7D0C49236C39}" srcOrd="2" destOrd="0" parTransId="{C0424209-3AF3-44F7-A177-B997017C78F8}" sibTransId="{A0C5EDB6-50FB-4B73-9C23-BF0F6E041FC2}"/>
    <dgm:cxn modelId="{6F1280C0-60C5-4A25-9863-DA32AA89D87C}" srcId="{4B11610A-731F-440D-BC1C-6E74A8A3FF80}" destId="{B9A1FA45-C28F-4BE7-9E6B-AC8C394CAAA6}" srcOrd="1" destOrd="0" parTransId="{A850683E-1DFA-47E4-B7DD-040E45775BE5}" sibTransId="{D61D1D68-12C4-4AA0-9654-5224C4483CD0}"/>
    <dgm:cxn modelId="{56861AFE-310D-405B-8946-3708B14181DC}" type="presOf" srcId="{F0D20800-DBF1-4D54-8442-7D0C49236C39}" destId="{8D44D141-8D55-4EA2-8D7D-194F22D02DFC}" srcOrd="0" destOrd="0" presId="urn:microsoft.com/office/officeart/2005/8/layout/chevron1"/>
    <dgm:cxn modelId="{BE08A95D-0346-45E8-B43A-0BF4BEB86428}" type="presParOf" srcId="{94D762E3-92A0-4CC1-A5AF-45065DBCD25F}" destId="{97D7C1A4-F710-4A00-A767-30C70D7E7B76}" srcOrd="0" destOrd="0" presId="urn:microsoft.com/office/officeart/2005/8/layout/chevron1"/>
    <dgm:cxn modelId="{4F932B25-C357-4101-9B79-B1B9B4EACA1D}" type="presParOf" srcId="{94D762E3-92A0-4CC1-A5AF-45065DBCD25F}" destId="{AE4B397A-A7A1-45EA-8C52-50DBE4A97475}" srcOrd="1" destOrd="0" presId="urn:microsoft.com/office/officeart/2005/8/layout/chevron1"/>
    <dgm:cxn modelId="{3D474C70-7A5F-4329-9AFB-5F99A22C4C8D}" type="presParOf" srcId="{94D762E3-92A0-4CC1-A5AF-45065DBCD25F}" destId="{68E0607F-C71E-4EC9-AA5A-CAF80B3E5A47}" srcOrd="2" destOrd="0" presId="urn:microsoft.com/office/officeart/2005/8/layout/chevron1"/>
    <dgm:cxn modelId="{9B0A1C4B-9964-45D8-8302-0D30CD3A2E78}" type="presParOf" srcId="{94D762E3-92A0-4CC1-A5AF-45065DBCD25F}" destId="{770FCF6A-F33D-4153-8BBF-65A2A9E493CE}" srcOrd="3" destOrd="0" presId="urn:microsoft.com/office/officeart/2005/8/layout/chevron1"/>
    <dgm:cxn modelId="{42518BA1-F88D-43CF-91DC-2FDC2DD0AE7C}" type="presParOf" srcId="{94D762E3-92A0-4CC1-A5AF-45065DBCD25F}" destId="{8D44D141-8D55-4EA2-8D7D-194F22D02DFC}" srcOrd="4" destOrd="0" presId="urn:microsoft.com/office/officeart/2005/8/layout/chevron1"/>
    <dgm:cxn modelId="{8EE339B1-832B-41CD-8F08-4EF6B4AFD817}" type="presParOf" srcId="{94D762E3-92A0-4CC1-A5AF-45065DBCD25F}" destId="{7A7F3668-B88F-48BA-A12E-F1304FD71505}" srcOrd="5" destOrd="0" presId="urn:microsoft.com/office/officeart/2005/8/layout/chevron1"/>
    <dgm:cxn modelId="{6286B19C-6183-494A-AA2B-72B2C86BABFE}" type="presParOf" srcId="{94D762E3-92A0-4CC1-A5AF-45065DBCD25F}" destId="{6E9EF5C3-9732-4D0F-96CA-31AAC242EF6E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D7C1A4-F710-4A00-A767-30C70D7E7B76}">
      <dsp:nvSpPr>
        <dsp:cNvPr id="0" name=""/>
        <dsp:cNvSpPr/>
      </dsp:nvSpPr>
      <dsp:spPr>
        <a:xfrm>
          <a:off x="3817" y="670103"/>
          <a:ext cx="2222152" cy="88886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Pre-release</a:t>
          </a:r>
        </a:p>
      </dsp:txBody>
      <dsp:txXfrm>
        <a:off x="448248" y="670103"/>
        <a:ext cx="1333291" cy="888861"/>
      </dsp:txXfrm>
    </dsp:sp>
    <dsp:sp modelId="{68E0607F-C71E-4EC9-AA5A-CAF80B3E5A47}">
      <dsp:nvSpPr>
        <dsp:cNvPr id="0" name=""/>
        <dsp:cNvSpPr/>
      </dsp:nvSpPr>
      <dsp:spPr>
        <a:xfrm>
          <a:off x="2003754" y="670103"/>
          <a:ext cx="2222152" cy="888861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Plume (early)</a:t>
          </a:r>
        </a:p>
      </dsp:txBody>
      <dsp:txXfrm>
        <a:off x="2448185" y="670103"/>
        <a:ext cx="1333291" cy="888861"/>
      </dsp:txXfrm>
    </dsp:sp>
    <dsp:sp modelId="{8D44D141-8D55-4EA2-8D7D-194F22D02DFC}">
      <dsp:nvSpPr>
        <dsp:cNvPr id="0" name=""/>
        <dsp:cNvSpPr/>
      </dsp:nvSpPr>
      <dsp:spPr>
        <a:xfrm>
          <a:off x="4003692" y="670103"/>
          <a:ext cx="2222152" cy="88886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Intermediate</a:t>
          </a:r>
        </a:p>
      </dsp:txBody>
      <dsp:txXfrm>
        <a:off x="4448123" y="670103"/>
        <a:ext cx="1333291" cy="888861"/>
      </dsp:txXfrm>
    </dsp:sp>
    <dsp:sp modelId="{6E9EF5C3-9732-4D0F-96CA-31AAC242EF6E}">
      <dsp:nvSpPr>
        <dsp:cNvPr id="0" name=""/>
        <dsp:cNvSpPr/>
      </dsp:nvSpPr>
      <dsp:spPr>
        <a:xfrm>
          <a:off x="6003629" y="670103"/>
          <a:ext cx="2222152" cy="888861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Ingestion</a:t>
          </a:r>
        </a:p>
      </dsp:txBody>
      <dsp:txXfrm>
        <a:off x="6448060" y="670103"/>
        <a:ext cx="1333291" cy="888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9FF78C8D-7477-4D05-B392-79E2A87280F0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BB3B39B7-2193-4297-87A4-E297599BD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37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674113D6-FED5-47F2-A188-AEB556B6C333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07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231BEE92-0EA9-474A-B362-8DB93EF3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681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07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642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964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71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91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78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26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398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780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The RASCAL </a:t>
            </a:r>
            <a:r>
              <a:rPr lang="en-US" sz="1100" dirty="0" err="1">
                <a:effectLst/>
                <a:latin typeface="Calibri" panose="020F0502020204030204" pitchFamily="34" charset="0"/>
              </a:rPr>
              <a:t>STDose</a:t>
            </a:r>
            <a:r>
              <a:rPr lang="en-US" sz="1100" dirty="0">
                <a:effectLst/>
                <a:latin typeface="Calibri" panose="020F0502020204030204" pitchFamily="34" charset="0"/>
              </a:rPr>
              <a:t> model supports which of the following radiological emergency phases? [select all that apply]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Pre-release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Plume (early)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Intermediate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Ingestion</a:t>
            </a:r>
          </a:p>
          <a:p>
            <a:pPr marL="34290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can model releases from sites not in its facility database?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1844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652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Rx SD @ 8</a:t>
            </a:r>
          </a:p>
          <a:p>
            <a:r>
              <a:rPr lang="en-US" dirty="0"/>
              <a:t>Uncover @ 1030</a:t>
            </a:r>
          </a:p>
          <a:p>
            <a:r>
              <a:rPr lang="en-US" dirty="0"/>
              <a:t>Recover at 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87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class is for new RASCAL users.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742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031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82070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Why is it important to enter the reactor shutdown time?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That is when the radionuclide decay calculation starts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That is when the release starts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That is when the damage to the reactor fuel begins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If the core is recovered, will there still be a release to the atmosphere?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Maybe, it depends on the release pathway and leak rate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Yes, that just stops further damage to the core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202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Useful for reviewing inputs without having to go back into the screens.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692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Describe how each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052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event table at the bottom</a:t>
            </a:r>
          </a:p>
          <a:p>
            <a:pPr marL="171450" indent="-171450">
              <a:buFontTx/>
              <a:buChar char="-"/>
            </a:pPr>
            <a:r>
              <a:rPr lang="en-US" dirty="0"/>
              <a:t>Add row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Event type dropdown</a:t>
            </a:r>
          </a:p>
          <a:p>
            <a:pPr marL="171450" indent="-171450">
              <a:buFontTx/>
              <a:buChar char="-"/>
            </a:pPr>
            <a:r>
              <a:rPr lang="en-US" dirty="0"/>
              <a:t>Event setting choices – may see additional screen to make selection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6365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66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99973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For a LOCA accident, RASCAL can model the release of material to the atmosphere through which of the following pathways (select all that apply)?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Containment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Steam generator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Bypass of containment via other systems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Direct from the reactor vessel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in RASCAL a release height of 10m is considered ground level?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45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901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will be running RASCAL on your own computer at certain points during this class.</a:t>
            </a:r>
          </a:p>
          <a:p>
            <a:r>
              <a:rPr lang="en-US" dirty="0"/>
              <a:t>So when you see this blue screen that is an indication that you should be doing something with RASCAL.</a:t>
            </a:r>
          </a:p>
          <a:p>
            <a:r>
              <a:rPr lang="en-US" dirty="0"/>
              <a:t>Depending on how you are setup you may need to switch back and forth.</a:t>
            </a:r>
          </a:p>
          <a:p>
            <a:r>
              <a:rPr lang="en-US" dirty="0"/>
              <a:t>If you close the poll to be able to see something else you can redisplay the poll using the button on the Zoom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322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Reminder to tell them about before/after screenshots, next step is click new/edit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66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089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Reminder to tee up the rules about weather inputs (on next slide)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226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464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3230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734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568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6750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409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66474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When you start RASCAL, this is the main set of tools shown after the splash screen.</a:t>
            </a:r>
          </a:p>
          <a:p>
            <a:endParaRPr lang="en-US" baseline="0" dirty="0"/>
          </a:p>
          <a:p>
            <a:r>
              <a:rPr lang="en-US" baseline="0" dirty="0"/>
              <a:t>For this class we will focus only on Source Term to Dose. Goal is to take you through a calculation from beginning to end. Familiarity with the user interface and options such that when you see it next week you understand the basic parts and the button pushing.</a:t>
            </a:r>
          </a:p>
          <a:p>
            <a:endParaRPr lang="en-US" baseline="0" dirty="0"/>
          </a:p>
          <a:p>
            <a:r>
              <a:rPr lang="en-US" baseline="0" dirty="0"/>
              <a:t>Briefly talk about each of the other buttons.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9622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Poll 5</a:t>
            </a:r>
          </a:p>
          <a:p>
            <a:endParaRPr lang="en-US" dirty="0"/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pre-defined weather conditions are acceptable to use in a real event?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 (correct)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requires at least some weather data to drive the ATD models?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allows you to enter weather data that varies in both space and time?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T or F, RASCAL can model a release that may occur in the future?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True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False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9303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3322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5250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4833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86685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986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8780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591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705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54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9076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10883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Which calculation grid has the better resolution?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50-mile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10-mile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They have the same resolution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Using the formula shown on the blue screen, what would you set as the calculation duration with a 7-hour release with 5 mph winds on a 10-mile grid?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8 hours (RASCAL default)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9 hours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10 hours or more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96 hours (RASCAL max)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9603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4123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4510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2234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1443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60111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5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35442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100" dirty="0">
                <a:effectLst/>
                <a:latin typeface="Calibri" panose="020F0502020204030204" pitchFamily="34" charset="0"/>
              </a:rPr>
              <a:t>Show RASCAL window on top of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1BEE92-0EA9-474A-B362-8DB93EF340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8850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7440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What is the projected TEDE (rem) at 5 miles?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1.4E+00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1.7E+00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3.2E+01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None of the above values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What percentage of the release to the atmosphere is </a:t>
            </a:r>
            <a:r>
              <a:rPr lang="en-US" sz="1100" dirty="0" err="1">
                <a:effectLst/>
                <a:latin typeface="Calibri" panose="020F0502020204030204" pitchFamily="34" charset="0"/>
              </a:rPr>
              <a:t>iodines</a:t>
            </a:r>
            <a:r>
              <a:rPr lang="en-US" sz="1100" dirty="0">
                <a:effectLst/>
                <a:latin typeface="Calibri" panose="020F0502020204030204" pitchFamily="34" charset="0"/>
              </a:rPr>
              <a:t>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0.6%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9.7%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12.9%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16.4%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None of the above values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How much Xe-133 is projected to be released to the atmosphere?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1.4E+04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2.1E+06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3.2E+06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None of the above values</a:t>
            </a:r>
            <a:br>
              <a:rPr lang="en-US" sz="1100" dirty="0">
                <a:effectLst/>
                <a:latin typeface="Calibri" panose="020F0502020204030204" pitchFamily="34" charset="0"/>
              </a:rPr>
            </a:br>
            <a:r>
              <a:rPr lang="en-US" sz="1100" dirty="0">
                <a:effectLst/>
                <a:latin typeface="Calibri" panose="020F0502020204030204" pitchFamily="34" charset="0"/>
              </a:rPr>
              <a:t> </a:t>
            </a:r>
          </a:p>
          <a:p>
            <a:pPr marL="342900" rtl="0" fontAlgn="ctr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Calibri" panose="020F0502020204030204" pitchFamily="34" charset="0"/>
              </a:rPr>
              <a:t>What direction is the plume projected to travel?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Northeast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East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Southeast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Southwest (correct)</a:t>
            </a:r>
          </a:p>
          <a:p>
            <a:pPr marL="742950" lvl="1" indent="-285750" rtl="0" fontAlgn="ctr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100" dirty="0">
                <a:effectLst/>
                <a:latin typeface="Calibri" panose="020F0502020204030204" pitchFamily="34" charset="0"/>
              </a:rPr>
              <a:t>Northwest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29120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79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Tee up the walkthrough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4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show screenshots of RASCAL. Follow along and then we will have you do it.</a:t>
            </a:r>
          </a:p>
          <a:p>
            <a:r>
              <a:rPr lang="en-US" dirty="0"/>
              <a:t>Before we proceed any questions? Send a chat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1BEE92-0EA9-474A-B362-8DB93EF340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508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38651F7B-2935-46CB-9205-872200AC36C7}" type="datetime1">
              <a:rPr lang="en-US" smtClean="0">
                <a:solidFill>
                  <a:prstClr val="black"/>
                </a:solidFill>
              </a:rPr>
              <a:t>10/25/2022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662861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7FDE671-5231-498A-A883-00A178F25556}" type="datetime1">
              <a:rPr lang="en-US" smtClean="0">
                <a:solidFill>
                  <a:prstClr val="black"/>
                </a:solidFill>
              </a:rPr>
              <a:t>10/25/2022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4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F7B3D1D-91B6-4321-8876-012FC4C9F12D}" type="datetime1">
              <a:rPr lang="en-US" smtClean="0">
                <a:solidFill>
                  <a:prstClr val="black"/>
                </a:solidFill>
              </a:rPr>
              <a:t>10/25/2022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1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3201" y="2537262"/>
            <a:ext cx="12016828" cy="1362075"/>
          </a:xfrm>
        </p:spPr>
        <p:txBody>
          <a:bodyPr anchor="t">
            <a:noAutofit/>
          </a:bodyPr>
          <a:lstStyle>
            <a:lvl1pPr algn="r">
              <a:defRPr lang="en-US" sz="600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807779" y="3746937"/>
            <a:ext cx="10363200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lang="en-US" sz="2800" b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F07E5C7-E54E-4F9C-9AF9-E4D03FBCBEA1}" type="datetime1">
              <a:rPr lang="en-US" smtClean="0">
                <a:solidFill>
                  <a:prstClr val="black"/>
                </a:solidFill>
              </a:rPr>
              <a:t>10/25/2022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304800" y="3568264"/>
            <a:ext cx="11887200" cy="18288"/>
          </a:xfrm>
          <a:prstGeom prst="rect">
            <a:avLst/>
          </a:prstGeom>
          <a:gradFill flip="none" rotWithShape="1">
            <a:gsLst>
              <a:gs pos="48000">
                <a:srgbClr val="3C619E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584960" y="3612932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8757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en-US" sz="2800" b="1" i="0" kern="1200" cap="sm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AADFD982-689C-4D7C-8F34-E98DF8C81A1E}" type="datetime1">
              <a:rPr lang="en-US" smtClean="0">
                <a:solidFill>
                  <a:prstClr val="black"/>
                </a:solidFill>
              </a:rPr>
              <a:t>10/25/2022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9146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BFF5A2A-B782-41E4-B477-C2D9E2C63529}" type="datetime1">
              <a:rPr lang="en-US" smtClean="0">
                <a:solidFill>
                  <a:prstClr val="black"/>
                </a:solidFill>
              </a:rPr>
              <a:t>10/25/2022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2756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0992AB0A-0E3F-4D77-B26A-79F57401482A}" type="datetime1">
              <a:rPr lang="en-US" smtClean="0">
                <a:solidFill>
                  <a:prstClr val="black"/>
                </a:solidFill>
              </a:rPr>
              <a:t>10/25/2022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03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4344" y="1368970"/>
            <a:ext cx="10607040" cy="18288"/>
          </a:xfrm>
          <a:prstGeom prst="rect">
            <a:avLst/>
          </a:prstGeom>
          <a:gradFill flip="none" rotWithShape="1">
            <a:gsLst>
              <a:gs pos="48000">
                <a:srgbClr val="3C619E">
                  <a:alpha val="31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4118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9129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F06C72F-83BC-487D-83C8-D23C99715F23}" type="datetime1">
              <a:rPr lang="en-US" smtClean="0">
                <a:solidFill>
                  <a:prstClr val="black"/>
                </a:solidFill>
              </a:rPr>
              <a:t>10/25/2022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703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023B037-D2AE-402A-9B5A-1407895F863E}" type="datetime1">
              <a:rPr lang="en-US" smtClean="0">
                <a:solidFill>
                  <a:prstClr val="black"/>
                </a:solidFill>
              </a:rPr>
              <a:t>10/25/2022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C5C2001-9CB4-48E3-916E-84BDDFF66FCC}" type="slidenum">
              <a:rPr lang="en-US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24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381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RAMP.ADMIN@pnnl.gov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1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hyperlink" Target="https://ramp.nrc-gateway.gov/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58918"/>
            <a:ext cx="8229600" cy="1301968"/>
          </a:xfrm>
        </p:spPr>
        <p:txBody>
          <a:bodyPr anchor="b"/>
          <a:lstStyle/>
          <a:p>
            <a:pPr algn="l"/>
            <a:r>
              <a:rPr lang="en-US" sz="8000" dirty="0"/>
              <a:t>RASCAL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F229F-6A18-4992-AB77-8980333D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979775"/>
            <a:ext cx="8153400" cy="1301968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Day 1 – RASCAL for Beginners</a:t>
            </a:r>
            <a:br>
              <a:rPr lang="en-US" sz="3600" dirty="0"/>
            </a:br>
            <a:r>
              <a:rPr lang="en-US" sz="3600" dirty="0"/>
              <a:t>Session start </a:t>
            </a:r>
            <a:r>
              <a:rPr lang="en-US" sz="3600"/>
              <a:t>– 0900 </a:t>
            </a:r>
            <a:r>
              <a:rPr lang="en-US" sz="3600" dirty="0"/>
              <a:t>EDT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EA243665-05E5-45C2-A89E-2C5FA2E12E41}"/>
              </a:ext>
            </a:extLst>
          </p:cNvPr>
          <p:cNvSpPr txBox="1">
            <a:spLocks/>
          </p:cNvSpPr>
          <p:nvPr/>
        </p:nvSpPr>
        <p:spPr>
          <a:xfrm>
            <a:off x="4358640" y="4419600"/>
            <a:ext cx="3474720" cy="16929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5715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Jeff Kowalczik,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CHP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NRC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of Nuclear Security and Incident Response</a:t>
            </a:r>
          </a:p>
          <a:p>
            <a:pPr marL="0" indent="0" algn="ctr">
              <a:buFont typeface="Arial" pitchFamily="34" charset="0"/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65DF39-D2C7-47BF-89DF-5BC3FFEC0CD3}"/>
              </a:ext>
            </a:extLst>
          </p:cNvPr>
          <p:cNvSpPr txBox="1">
            <a:spLocks/>
          </p:cNvSpPr>
          <p:nvPr/>
        </p:nvSpPr>
        <p:spPr>
          <a:xfrm>
            <a:off x="7924800" y="4419599"/>
            <a:ext cx="3474720" cy="16929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5715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 Harvey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 NRC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of Research</a:t>
            </a:r>
          </a:p>
          <a:p>
            <a:pPr marL="0" indent="0" algn="ctr">
              <a:buFont typeface="Arial" pitchFamily="34" charset="0"/>
              <a:buNone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9CB3F099-DB71-4435-AE90-53EB6BBB1F1E}"/>
              </a:ext>
            </a:extLst>
          </p:cNvPr>
          <p:cNvSpPr txBox="1">
            <a:spLocks/>
          </p:cNvSpPr>
          <p:nvPr/>
        </p:nvSpPr>
        <p:spPr>
          <a:xfrm>
            <a:off x="481233" y="4419600"/>
            <a:ext cx="3474720" cy="19027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  <a:tabLst>
                <a:tab pos="571500" algn="l"/>
              </a:tabLst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George Athey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Athey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Consulting</a:t>
            </a:r>
          </a:p>
        </p:txBody>
      </p:sp>
    </p:spTree>
    <p:extLst>
      <p:ext uri="{BB962C8B-B14F-4D97-AF65-F5344CB8AC3E}">
        <p14:creationId xmlns:p14="http://schemas.microsoft.com/office/powerpoint/2010/main" val="2395858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Result is Radionuclides Released to Environment Over Time (Atmospheric Source Term)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Isotopic activity over time (15 min)</a:t>
            </a:r>
          </a:p>
        </p:txBody>
      </p:sp>
      <p:pic>
        <p:nvPicPr>
          <p:cNvPr id="31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828" y="1452542"/>
            <a:ext cx="4543492" cy="2782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29" name="Group 28"/>
          <p:cNvGrpSpPr/>
          <p:nvPr/>
        </p:nvGrpSpPr>
        <p:grpSpPr>
          <a:xfrm>
            <a:off x="838200" y="4152900"/>
            <a:ext cx="6781800" cy="2209800"/>
            <a:chOff x="404700" y="3983383"/>
            <a:chExt cx="8891700" cy="2874617"/>
          </a:xfrm>
        </p:grpSpPr>
        <p:sp>
          <p:nvSpPr>
            <p:cNvPr id="30" name="Right Arrow 29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070687" y="4077003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3" name="Right Arrow 32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Isosceles Triangle 34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Can 35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Cube 36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9" name="Isosceles Triangle 38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7835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Atmospheric Source Term is Moved using ATD Models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600201"/>
            <a:ext cx="8610600" cy="24015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Atmospheric Transport and Dispersion Models</a:t>
            </a:r>
          </a:p>
          <a:p>
            <a:pPr lvl="1"/>
            <a:r>
              <a:rPr lang="en-US" dirty="0"/>
              <a:t>Transport material based on weather conditions</a:t>
            </a:r>
          </a:p>
          <a:p>
            <a:pPr lvl="1"/>
            <a:r>
              <a:rPr lang="en-US" dirty="0"/>
              <a:t>Track material to where it falls/washes on ground</a:t>
            </a:r>
          </a:p>
          <a:p>
            <a:pPr lvl="1"/>
            <a:r>
              <a:rPr lang="en-US" dirty="0"/>
              <a:t>Account for dry/wet processes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819400" y="4343400"/>
            <a:ext cx="6781800" cy="2209800"/>
            <a:chOff x="404700" y="3983383"/>
            <a:chExt cx="8891700" cy="2874617"/>
          </a:xfrm>
        </p:grpSpPr>
        <p:sp>
          <p:nvSpPr>
            <p:cNvPr id="29" name="Right Arrow 28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9259" y="4077003"/>
              <a:ext cx="80222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87123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Calculations Provide Doses and Concentrations over Calculation Area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2473290"/>
          </a:xfrm>
        </p:spPr>
        <p:txBody>
          <a:bodyPr>
            <a:normAutofit/>
          </a:bodyPr>
          <a:lstStyle/>
          <a:p>
            <a:r>
              <a:rPr lang="en-US" dirty="0"/>
              <a:t>Dose calculation accounts for multiple pathways</a:t>
            </a:r>
          </a:p>
          <a:p>
            <a:pPr lvl="1"/>
            <a:r>
              <a:rPr lang="en-US" dirty="0"/>
              <a:t>External (</a:t>
            </a:r>
            <a:r>
              <a:rPr lang="en-US" dirty="0" err="1"/>
              <a:t>Groundshine</a:t>
            </a:r>
            <a:r>
              <a:rPr lang="en-US" dirty="0"/>
              <a:t> + </a:t>
            </a:r>
            <a:r>
              <a:rPr lang="en-US" dirty="0" err="1"/>
              <a:t>cloudshine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Internal (Inhalation + </a:t>
            </a:r>
            <a:r>
              <a:rPr lang="en-US" strike="sngStrike" dirty="0"/>
              <a:t>ingestion)</a:t>
            </a:r>
          </a:p>
          <a:p>
            <a:r>
              <a:rPr lang="en-US" dirty="0"/>
              <a:t>Results includes other display/calculation options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105400" y="2514600"/>
            <a:ext cx="7391400" cy="4953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endParaRPr lang="en-US" sz="2400" b="1" dirty="0"/>
          </a:p>
        </p:txBody>
      </p:sp>
      <p:grpSp>
        <p:nvGrpSpPr>
          <p:cNvPr id="28" name="Group 27"/>
          <p:cNvGrpSpPr/>
          <p:nvPr/>
        </p:nvGrpSpPr>
        <p:grpSpPr>
          <a:xfrm>
            <a:off x="2819400" y="4343400"/>
            <a:ext cx="6781800" cy="2209800"/>
            <a:chOff x="404700" y="3983383"/>
            <a:chExt cx="8891700" cy="2874617"/>
          </a:xfrm>
        </p:grpSpPr>
        <p:sp>
          <p:nvSpPr>
            <p:cNvPr id="29" name="Right Arrow 28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339259" y="4077003"/>
              <a:ext cx="80222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31" name="Right Arrow 30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Isosceles Triangle 32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Can 33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Cube 34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37" name="Isosceles Triangle 36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accent1"/>
            </a:solidFill>
            <a:ln w="12700">
              <a:solidFill>
                <a:srgbClr val="385D8A"/>
              </a:solidFill>
            </a:ln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40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44" name="Group 43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45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66828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B446-6A5B-4488-B70E-C17D83D8C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Walkthrough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25B730-6E99-4581-A50F-70090BE2E4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Let’s step through a RASCAL run together</a:t>
            </a:r>
          </a:p>
          <a:p>
            <a:pPr lvl="1"/>
            <a:r>
              <a:rPr lang="en-US" dirty="0"/>
              <a:t>Watch our discussion slides without using your RASCAL (screenshots may not match)</a:t>
            </a:r>
          </a:p>
          <a:p>
            <a:pPr lvl="1"/>
            <a:r>
              <a:rPr lang="en-US" dirty="0"/>
              <a:t>At each blue slide, you will input information into RASCAL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7354CD-E511-452B-96EB-0559BA5C38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021448"/>
            <a:ext cx="5384800" cy="3683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71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Select </a:t>
            </a:r>
            <a:r>
              <a:rPr lang="en-US" sz="3600" b="1" dirty="0" err="1"/>
              <a:t>STDose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D97901-17EB-4A97-BFE5-600F8EC75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0" y="1828800"/>
            <a:ext cx="5257800" cy="429736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Most of what you will be using RASCAL for (dose assessment) will be done with Source Term to Dose (</a:t>
            </a:r>
            <a:r>
              <a:rPr lang="en-US" dirty="0" err="1"/>
              <a:t>STDose</a:t>
            </a:r>
            <a:r>
              <a:rPr lang="en-US" dirty="0"/>
              <a:t>).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1D128C5-6020-4EDB-A79B-F1FFF6EF9C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34626"/>
            <a:ext cx="5384800" cy="285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975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Using </a:t>
            </a:r>
            <a:r>
              <a:rPr lang="en-US" sz="3600" dirty="0" err="1"/>
              <a:t>STDose</a:t>
            </a:r>
            <a:endParaRPr lang="en-US" sz="36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16E5E00-B709-4FB0-B81D-FAE4AE5092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58875" y="1615281"/>
            <a:ext cx="4286250" cy="449580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0" dirty="0"/>
              <a:t>Input information on the buttons on left, from top to bottom</a:t>
            </a:r>
          </a:p>
          <a:p>
            <a:pPr lvl="1"/>
            <a:r>
              <a:rPr lang="en-US" dirty="0"/>
              <a:t>Meteorology can be input once a location is selected</a:t>
            </a:r>
            <a:endParaRPr lang="en-US" b="0" dirty="0"/>
          </a:p>
          <a:p>
            <a:r>
              <a:rPr lang="en-US" b="0" dirty="0"/>
              <a:t>Translate available data into RASCAL inputs</a:t>
            </a:r>
          </a:p>
          <a:p>
            <a:pPr lvl="1"/>
            <a:r>
              <a:rPr lang="en-US" b="0" dirty="0"/>
              <a:t>Some data is “static”; enter once</a:t>
            </a:r>
          </a:p>
          <a:p>
            <a:pPr lvl="1"/>
            <a:r>
              <a:rPr lang="en-US" b="0" dirty="0"/>
              <a:t>Some data is “dynamic” and changes with time as more communications is established and as conditions evolve</a:t>
            </a:r>
          </a:p>
        </p:txBody>
      </p:sp>
    </p:spTree>
    <p:extLst>
      <p:ext uri="{BB962C8B-B14F-4D97-AF65-F5344CB8AC3E}">
        <p14:creationId xmlns:p14="http://schemas.microsoft.com/office/powerpoint/2010/main" val="3872028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Start by Clicking Event Type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78B3F1-A668-4857-8353-D11B134079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99847"/>
            <a:ext cx="5384800" cy="412666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RASCAL breaks up locations and models into 4 types:</a:t>
            </a:r>
          </a:p>
          <a:p>
            <a:pPr lvl="1"/>
            <a:r>
              <a:rPr lang="en-US" dirty="0"/>
              <a:t>NPP</a:t>
            </a:r>
          </a:p>
          <a:p>
            <a:pPr lvl="1"/>
            <a:r>
              <a:rPr lang="en-US" dirty="0"/>
              <a:t>Spent Fuel</a:t>
            </a:r>
          </a:p>
          <a:p>
            <a:pPr lvl="1"/>
            <a:r>
              <a:rPr lang="en-US" dirty="0"/>
              <a:t>Fuel Cycle</a:t>
            </a:r>
          </a:p>
          <a:p>
            <a:pPr lvl="1"/>
            <a:r>
              <a:rPr lang="en-US" dirty="0"/>
              <a:t>Other/Materials</a:t>
            </a:r>
          </a:p>
        </p:txBody>
      </p:sp>
    </p:spTree>
    <p:extLst>
      <p:ext uri="{BB962C8B-B14F-4D97-AF65-F5344CB8AC3E}">
        <p14:creationId xmlns:p14="http://schemas.microsoft.com/office/powerpoint/2010/main" val="489300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Next, Click Event Location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Select from a list of predefined sites</a:t>
            </a:r>
          </a:p>
          <a:p>
            <a:pPr lvl="1"/>
            <a:r>
              <a:rPr lang="en-US" dirty="0"/>
              <a:t>All U.S. facilities (NPPs, Fuel Cycle, Materials)</a:t>
            </a:r>
          </a:p>
          <a:p>
            <a:pPr lvl="1"/>
            <a:r>
              <a:rPr lang="en-US" dirty="0"/>
              <a:t>International NPPs including: Mexico, South Africa, Taiwan, and UAE</a:t>
            </a:r>
          </a:p>
          <a:p>
            <a:pPr lvl="1"/>
            <a:endParaRPr lang="en-US" dirty="0"/>
          </a:p>
          <a:p>
            <a:r>
              <a:rPr lang="en-US" dirty="0"/>
              <a:t>Or, define a custom site</a:t>
            </a:r>
          </a:p>
          <a:p>
            <a:pPr lvl="1"/>
            <a:r>
              <a:rPr lang="en-US" dirty="0"/>
              <a:t>Need Latitude/Longitude coordinates</a:t>
            </a:r>
          </a:p>
          <a:p>
            <a:pPr lvl="1"/>
            <a:r>
              <a:rPr lang="en-US" dirty="0"/>
              <a:t>Does not build in roughness or topography </a:t>
            </a:r>
          </a:p>
        </p:txBody>
      </p:sp>
    </p:spTree>
    <p:extLst>
      <p:ext uri="{BB962C8B-B14F-4D97-AF65-F5344CB8AC3E}">
        <p14:creationId xmlns:p14="http://schemas.microsoft.com/office/powerpoint/2010/main" val="50232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At the Bottom of Location, Check Reactor Power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537200" cy="452596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</a:pPr>
            <a:r>
              <a:rPr lang="en-US" b="0" dirty="0"/>
              <a:t>Units of megawatts thermal (</a:t>
            </a:r>
            <a:r>
              <a:rPr lang="en-US" b="0" dirty="0" err="1"/>
              <a:t>MWt</a:t>
            </a:r>
            <a:r>
              <a:rPr lang="en-US" b="0" dirty="0"/>
              <a:t>) and is a direct measure of the energy produced by fission. This number is used by the model to determine the fission product inventory in the core. </a:t>
            </a:r>
          </a:p>
          <a:p>
            <a:pPr>
              <a:spcBef>
                <a:spcPts val="1200"/>
              </a:spcBef>
            </a:pPr>
            <a:r>
              <a:rPr lang="en-US" b="0" dirty="0"/>
              <a:t>The facility database contains the power level at which the reactor is allowed to operate. </a:t>
            </a:r>
          </a:p>
          <a:p>
            <a:pPr>
              <a:spcBef>
                <a:spcPts val="1200"/>
              </a:spcBef>
            </a:pPr>
            <a:r>
              <a:rPr lang="en-US" b="0" dirty="0"/>
              <a:t>Since reactors generally try to operate at 100% power, this value should rarely be changed.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09033A-BC7F-4729-A840-D6039AAADFB1}"/>
              </a:ext>
            </a:extLst>
          </p:cNvPr>
          <p:cNvSpPr/>
          <p:nvPr/>
        </p:nvSpPr>
        <p:spPr>
          <a:xfrm>
            <a:off x="779584" y="5251938"/>
            <a:ext cx="2801815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7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Also Check Burnup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57445D-B26F-4D99-9EAC-000A2EC621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682" y="1600200"/>
            <a:ext cx="5226635" cy="4525963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689600" cy="510539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Fuel burnup  has units of megawatt-days per metric ton of uranium (</a:t>
            </a:r>
            <a:r>
              <a:rPr lang="en-US" dirty="0" err="1"/>
              <a:t>MWd</a:t>
            </a:r>
            <a:r>
              <a:rPr lang="en-US" dirty="0"/>
              <a:t>/MTU) and is a measure of how much fission energy has been produced by the fuel elements that are currently in the core.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 </a:t>
            </a:r>
          </a:p>
          <a:p>
            <a:r>
              <a:rPr lang="en-US" dirty="0"/>
              <a:t>RASCAL uses burnup to adjust core inventory for long-lived radionuclides in the core fuel.  A mid-life core value is used as default instead of site-specific values</a:t>
            </a:r>
            <a:endParaRPr lang="en-US" sz="1100" dirty="0"/>
          </a:p>
          <a:p>
            <a:endParaRPr lang="en-US" sz="1200" dirty="0"/>
          </a:p>
          <a:p>
            <a:r>
              <a:rPr lang="en-US" dirty="0"/>
              <a:t>If you have a burnup value – use it, otherwise the default is OK.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53703B-701B-41C6-AB41-1C25DBFC8B09}"/>
              </a:ext>
            </a:extLst>
          </p:cNvPr>
          <p:cNvSpPr/>
          <p:nvPr/>
        </p:nvSpPr>
        <p:spPr>
          <a:xfrm>
            <a:off x="779584" y="5498123"/>
            <a:ext cx="2801815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2EE07DE-335C-4D52-B206-1E1E89AC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37848"/>
            <a:ext cx="7981950" cy="976476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6000" dirty="0"/>
              <a:t>Teams Tech Check</a:t>
            </a:r>
          </a:p>
        </p:txBody>
      </p:sp>
      <p:pic>
        <p:nvPicPr>
          <p:cNvPr id="8" name="Graphic 7" descr="Volume">
            <a:extLst>
              <a:ext uri="{FF2B5EF4-FFF2-40B4-BE49-F238E27FC236}">
                <a16:creationId xmlns:a16="http://schemas.microsoft.com/office/drawing/2014/main" id="{C3C3098B-9C3B-46BA-B465-9A941D6DF0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419975" y="454586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3B88D6-5F61-459C-86A6-68CADEA7A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050" y="3810001"/>
            <a:ext cx="5486400" cy="30300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3D0863-BF21-4EDB-823B-CCB611CCE7E6}"/>
              </a:ext>
            </a:extLst>
          </p:cNvPr>
          <p:cNvSpPr txBox="1"/>
          <p:nvPr/>
        </p:nvSpPr>
        <p:spPr>
          <a:xfrm>
            <a:off x="762000" y="1427266"/>
            <a:ext cx="9486900" cy="28161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F497D"/>
                </a:solidFill>
              </a:rPr>
              <a:t>Sound Check</a:t>
            </a:r>
          </a:p>
          <a:p>
            <a:r>
              <a:rPr lang="en-US" sz="2000" dirty="0">
                <a:solidFill>
                  <a:srgbClr val="595959"/>
                </a:solidFill>
              </a:rPr>
              <a:t>You should hear some music playing.  If not, try these options…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595959"/>
              </a:solidFill>
            </a:endParaRPr>
          </a:p>
          <a:p>
            <a:pPr marL="210741" indent="-21074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For computer audio:</a:t>
            </a:r>
          </a:p>
          <a:p>
            <a:pPr marL="553641" lvl="1" indent="-21074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Make sure your speaker is turned up, you won’t need a mic</a:t>
            </a:r>
          </a:p>
          <a:p>
            <a:pPr marL="553641" lvl="1" indent="-21074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If that doesn’t work consider joining by phone</a:t>
            </a:r>
          </a:p>
          <a:p>
            <a:pPr marL="210741" indent="-210741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</a:rPr>
              <a:t>For calling in using a phone:</a:t>
            </a:r>
          </a:p>
          <a:p>
            <a:pPr marL="667941" lvl="1" indent="-21074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If you need to call in using a phone, leave the meeting and re-join using the same link</a:t>
            </a:r>
          </a:p>
          <a:p>
            <a:pPr marL="667941" lvl="1" indent="-210741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</a:rPr>
              <a:t>When the screen opens to asking for your video and audio options switch from computer audio to phone audio and re-join.  Teams will guide you through connecting your phone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99E28D-E27C-4985-8435-F2010A680203}"/>
              </a:ext>
            </a:extLst>
          </p:cNvPr>
          <p:cNvSpPr/>
          <p:nvPr/>
        </p:nvSpPr>
        <p:spPr>
          <a:xfrm>
            <a:off x="6096000" y="4426032"/>
            <a:ext cx="2647950" cy="98416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A93B6D5-B68A-4C67-8732-1ED563A210CC}"/>
              </a:ext>
            </a:extLst>
          </p:cNvPr>
          <p:cNvCxnSpPr>
            <a:cxnSpLocks/>
          </p:cNvCxnSpPr>
          <p:nvPr/>
        </p:nvCxnSpPr>
        <p:spPr>
          <a:xfrm>
            <a:off x="4953000" y="4267200"/>
            <a:ext cx="1066800" cy="685800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427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 the RASCAL program &amp; select </a:t>
            </a:r>
            <a:r>
              <a:rPr lang="en-US" dirty="0" err="1"/>
              <a:t>STDose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Click Event Type</a:t>
            </a:r>
          </a:p>
          <a:p>
            <a:pPr lvl="1"/>
            <a:r>
              <a:rPr lang="en-US" dirty="0"/>
              <a:t>Select Nuclear Power Plant</a:t>
            </a:r>
          </a:p>
          <a:p>
            <a:pPr lvl="1"/>
            <a:r>
              <a:rPr lang="en-US" dirty="0"/>
              <a:t>Click OK</a:t>
            </a:r>
          </a:p>
          <a:p>
            <a:pPr lvl="1"/>
            <a:endParaRPr lang="en-US" sz="800" dirty="0"/>
          </a:p>
          <a:p>
            <a:r>
              <a:rPr lang="en-US" dirty="0"/>
              <a:t>Click Event Location</a:t>
            </a:r>
          </a:p>
          <a:p>
            <a:pPr lvl="1"/>
            <a:r>
              <a:rPr lang="en-US" dirty="0"/>
              <a:t>Select Beaver Valley, Unit 1</a:t>
            </a:r>
          </a:p>
          <a:p>
            <a:pPr lvl="1"/>
            <a:r>
              <a:rPr lang="en-US" dirty="0"/>
              <a:t>Click OK</a:t>
            </a:r>
            <a:endParaRPr lang="en-US" sz="800" dirty="0"/>
          </a:p>
          <a:p>
            <a:pPr marL="0" indent="0">
              <a:buNone/>
              <a:tabLst>
                <a:tab pos="3313113" algn="l"/>
              </a:tabLst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8077200" y="200024"/>
            <a:ext cx="3733800" cy="2800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8574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726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6400"/>
            <a:ext cx="9829800" cy="4876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0" dirty="0"/>
              <a:t>The RASCAL </a:t>
            </a:r>
            <a:r>
              <a:rPr lang="en-US" b="0" dirty="0" err="1"/>
              <a:t>STDose</a:t>
            </a:r>
            <a:r>
              <a:rPr lang="en-US" b="0" dirty="0"/>
              <a:t> model supports which of the following radiological emergency phases? [select all that apply]</a:t>
            </a:r>
          </a:p>
          <a:p>
            <a:pPr lvl="1"/>
            <a:r>
              <a:rPr lang="en-US" b="0" dirty="0"/>
              <a:t>Pre-release</a:t>
            </a:r>
          </a:p>
          <a:p>
            <a:pPr lvl="1"/>
            <a:r>
              <a:rPr lang="en-US" b="0" dirty="0"/>
              <a:t>Plume (early)</a:t>
            </a:r>
          </a:p>
          <a:p>
            <a:pPr lvl="1"/>
            <a:r>
              <a:rPr lang="en-US" b="0" dirty="0"/>
              <a:t>Intermediate</a:t>
            </a:r>
          </a:p>
          <a:p>
            <a:pPr lvl="1"/>
            <a:r>
              <a:rPr lang="en-US" b="0" dirty="0"/>
              <a:t>Ingestion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T or F, RASCAL can model releases from sites not in its facility database?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990600" y="2573215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984739" y="3048000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978878" y="3522785"/>
            <a:ext cx="2362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990600" y="5404339"/>
            <a:ext cx="1219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Click Source Term and Select LOCA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9831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0" dirty="0"/>
              <a:t>RASCAL has 9 nuclear power plant source term options:</a:t>
            </a:r>
          </a:p>
          <a:p>
            <a:r>
              <a:rPr lang="en-US" dirty="0"/>
              <a:t>4 based on reactor condition models</a:t>
            </a:r>
          </a:p>
          <a:p>
            <a:r>
              <a:rPr lang="en-US" b="0" dirty="0"/>
              <a:t>5 based on nuclide measurements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0" dirty="0"/>
              <a:t>All source terms, including those for spent fuel, fuel cycle, and materials releases will be covered in another session</a:t>
            </a:r>
          </a:p>
          <a:p>
            <a:pPr marL="0" indent="0">
              <a:buNone/>
            </a:pPr>
            <a:endParaRPr lang="en-US" b="0" dirty="0"/>
          </a:p>
          <a:p>
            <a:pPr marL="0" indent="0">
              <a:buNone/>
            </a:pPr>
            <a:r>
              <a:rPr lang="en-US" b="0" dirty="0"/>
              <a:t>For this problem, just select LOCA and click OK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CEEA7CE-BE8B-41A7-A0A0-0211B98B95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65296" y="1417638"/>
            <a:ext cx="4384955" cy="53688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739237D-9BEF-49D5-B93B-A3FFB4397F10}"/>
              </a:ext>
            </a:extLst>
          </p:cNvPr>
          <p:cNvSpPr/>
          <p:nvPr/>
        </p:nvSpPr>
        <p:spPr>
          <a:xfrm>
            <a:off x="1371600" y="2743200"/>
            <a:ext cx="1600200" cy="304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8640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Enter Source Term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4C1A2-6EB8-4E8C-8451-5E25F1DFDC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0" y="1543051"/>
            <a:ext cx="6934200" cy="5181599"/>
          </a:xfrm>
        </p:spPr>
        <p:txBody>
          <a:bodyPr>
            <a:normAutofit lnSpcReduction="10000"/>
          </a:bodyPr>
          <a:lstStyle/>
          <a:p>
            <a:r>
              <a:rPr lang="en-US" b="0" dirty="0"/>
              <a:t>Each source term model requires additional details such as timing or measurements</a:t>
            </a:r>
          </a:p>
          <a:p>
            <a:r>
              <a:rPr lang="en-US" b="0" dirty="0"/>
              <a:t>For the LOCA model:</a:t>
            </a:r>
          </a:p>
          <a:p>
            <a:pPr lvl="1"/>
            <a:r>
              <a:rPr lang="en-US" b="0" dirty="0"/>
              <a:t>Time of reactor shutdown</a:t>
            </a:r>
          </a:p>
          <a:p>
            <a:pPr lvl="2"/>
            <a:r>
              <a:rPr lang="en-US" b="0" dirty="0"/>
              <a:t>Starts the decay of all nuclides in the core (they’re in equilibrium before)</a:t>
            </a:r>
          </a:p>
          <a:p>
            <a:pPr lvl="1"/>
            <a:r>
              <a:rPr lang="en-US" b="0" dirty="0"/>
              <a:t>Time core was uncovered</a:t>
            </a:r>
          </a:p>
          <a:p>
            <a:pPr lvl="2"/>
            <a:r>
              <a:rPr lang="en-US" b="0" dirty="0"/>
              <a:t>When NUREG</a:t>
            </a:r>
            <a:r>
              <a:rPr lang="en-US" dirty="0"/>
              <a:t>-1465 models start, starting with 30 min of gap activity, then fuel melt</a:t>
            </a:r>
            <a:endParaRPr lang="en-US" b="0" dirty="0"/>
          </a:p>
          <a:p>
            <a:pPr lvl="1"/>
            <a:r>
              <a:rPr lang="en-US" b="0" dirty="0"/>
              <a:t>Is the core recovered?</a:t>
            </a:r>
          </a:p>
          <a:p>
            <a:pPr lvl="2"/>
            <a:r>
              <a:rPr lang="en-US" b="0" dirty="0"/>
              <a:t>Additional material stops being generated after the core becomes recovered</a:t>
            </a:r>
          </a:p>
          <a:p>
            <a:r>
              <a:rPr lang="en-US" dirty="0"/>
              <a:t>All times entered with 24-hour clock</a:t>
            </a:r>
            <a:endParaRPr lang="en-US" b="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B2A56A5-8D65-432F-85E9-87901B26A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r="25106"/>
          <a:stretch/>
        </p:blipFill>
        <p:spPr>
          <a:xfrm>
            <a:off x="416797" y="1535112"/>
            <a:ext cx="4079003" cy="5029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C80447-9D81-477C-8771-A01FC537F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5106"/>
          <a:stretch/>
        </p:blipFill>
        <p:spPr>
          <a:xfrm>
            <a:off x="416797" y="1535112"/>
            <a:ext cx="407900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20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Source Term</a:t>
            </a:r>
          </a:p>
          <a:p>
            <a:endParaRPr lang="en-US" sz="800" dirty="0"/>
          </a:p>
          <a:p>
            <a:r>
              <a:rPr lang="en-US" dirty="0"/>
              <a:t>Select Loss of Coolant Accident (LOCA)</a:t>
            </a:r>
          </a:p>
          <a:p>
            <a:pPr lvl="1"/>
            <a:r>
              <a:rPr lang="en-US" dirty="0"/>
              <a:t>Click OK</a:t>
            </a:r>
          </a:p>
          <a:p>
            <a:pPr lvl="1"/>
            <a:endParaRPr lang="en-US" sz="800" dirty="0"/>
          </a:p>
          <a:p>
            <a:r>
              <a:rPr lang="en-US" dirty="0"/>
              <a:t>Input timing sequence numbers</a:t>
            </a:r>
          </a:p>
          <a:p>
            <a:pPr lvl="1"/>
            <a:r>
              <a:rPr lang="en-US" dirty="0"/>
              <a:t>Shutdown Time - 0800</a:t>
            </a:r>
          </a:p>
          <a:p>
            <a:pPr lvl="1"/>
            <a:r>
              <a:rPr lang="en-US" dirty="0"/>
              <a:t>Time of Core Uncovery – 1030</a:t>
            </a:r>
          </a:p>
          <a:p>
            <a:pPr lvl="1"/>
            <a:r>
              <a:rPr lang="en-US" dirty="0"/>
              <a:t>Select Yes for Core Recovered, Time – 1300</a:t>
            </a:r>
          </a:p>
          <a:p>
            <a:pPr lvl="1"/>
            <a:r>
              <a:rPr lang="en-US" dirty="0"/>
              <a:t>Click OK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12310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6963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0" dirty="0"/>
              <a:t>Why is it important to enter the reactor shutdown time?</a:t>
            </a:r>
          </a:p>
          <a:p>
            <a:pPr lvl="1"/>
            <a:r>
              <a:rPr lang="en-US" b="0" dirty="0"/>
              <a:t>That is when the radionuclide decay calculation starts </a:t>
            </a:r>
          </a:p>
          <a:p>
            <a:pPr lvl="1"/>
            <a:r>
              <a:rPr lang="en-US" b="0" dirty="0"/>
              <a:t>That is when the release starts</a:t>
            </a:r>
          </a:p>
          <a:p>
            <a:pPr lvl="1"/>
            <a:r>
              <a:rPr lang="en-US" b="0" dirty="0"/>
              <a:t>That is when the damage to the reactor fuel begins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indent="0">
              <a:buNone/>
            </a:pPr>
            <a:r>
              <a:rPr lang="en-US" b="0" dirty="0"/>
              <a:t>If the core is recovered, will there still be a release to the atmosphere?</a:t>
            </a:r>
          </a:p>
          <a:p>
            <a:pPr lvl="1"/>
            <a:r>
              <a:rPr lang="en-US" b="0" dirty="0"/>
              <a:t>Maybe, it depends on the release pathway and leak rate </a:t>
            </a:r>
          </a:p>
          <a:p>
            <a:pPr lvl="1"/>
            <a:r>
              <a:rPr lang="en-US" b="0" dirty="0"/>
              <a:t>Yes, that just stops further damage to the core</a:t>
            </a:r>
          </a:p>
          <a:p>
            <a:pPr lvl="1"/>
            <a:r>
              <a:rPr lang="en-US" b="0" dirty="0"/>
              <a:t>No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28700" y="2130669"/>
            <a:ext cx="81915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40422" y="4648200"/>
            <a:ext cx="85607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79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 you can see, the Case Summary tab updates as information is added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86A00BF-BFA7-4A0F-8FD3-13672606AE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0" dirty="0"/>
              <a:t>As each step is completed, the input information is added to the case summary displayed.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986CB65-6F03-4AA9-945A-0BE986BEEAB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313" y="1600200"/>
            <a:ext cx="4549373" cy="45259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DDBD2A-D533-4DBE-A207-8F86984EB3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287" t="-136" r="30196" b="11318"/>
          <a:stretch/>
        </p:blipFill>
        <p:spPr>
          <a:xfrm>
            <a:off x="609601" y="1544320"/>
            <a:ext cx="4967086" cy="458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40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Now We’ll look at Release Pathway</a:t>
            </a:r>
          </a:p>
        </p:txBody>
      </p:sp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1EC9137-3A67-4FA8-81E0-F0F5BCA4E4B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09225" y="1600200"/>
            <a:ext cx="3985549" cy="4525963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B7FAC8E-1FCA-41D5-B4FF-9B7B68B8795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RASCAL needs information on how generated material is released to the atmosphere</a:t>
            </a:r>
          </a:p>
          <a:p>
            <a:pPr lvl="1"/>
            <a:r>
              <a:rPr lang="en-US" dirty="0"/>
              <a:t>Pathway</a:t>
            </a:r>
          </a:p>
          <a:p>
            <a:pPr lvl="1"/>
            <a:r>
              <a:rPr lang="en-US" dirty="0"/>
              <a:t>Height</a:t>
            </a:r>
          </a:p>
          <a:p>
            <a:pPr lvl="2"/>
            <a:r>
              <a:rPr lang="en-US" dirty="0"/>
              <a:t>Wind speeds change with height</a:t>
            </a:r>
          </a:p>
          <a:p>
            <a:pPr lvl="1"/>
            <a:r>
              <a:rPr lang="en-US" dirty="0"/>
              <a:t>Reduction</a:t>
            </a:r>
          </a:p>
          <a:p>
            <a:pPr lvl="2"/>
            <a:r>
              <a:rPr lang="en-US" dirty="0"/>
              <a:t>Amount of material reduced by decay, holdup, filter, sprays</a:t>
            </a:r>
          </a:p>
          <a:p>
            <a:pPr lvl="1"/>
            <a:r>
              <a:rPr lang="en-US" dirty="0"/>
              <a:t>Timing</a:t>
            </a:r>
          </a:p>
          <a:p>
            <a:pPr lvl="2"/>
            <a:r>
              <a:rPr lang="en-US" dirty="0"/>
              <a:t>Release rates, start</a:t>
            </a:r>
            <a:br>
              <a:rPr lang="en-US" dirty="0"/>
            </a:br>
            <a:r>
              <a:rPr lang="en-US" dirty="0"/>
              <a:t>and stop</a:t>
            </a:r>
          </a:p>
          <a:p>
            <a:r>
              <a:rPr lang="en-US" dirty="0"/>
              <a:t>We’ll start by selecting the Pathway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72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A5CE9C-E4EF-4820-8113-D625CBD6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04800"/>
            <a:ext cx="6781800" cy="1341438"/>
          </a:xfrm>
        </p:spPr>
        <p:txBody>
          <a:bodyPr>
            <a:normAutofit/>
          </a:bodyPr>
          <a:lstStyle/>
          <a:p>
            <a:r>
              <a:rPr lang="en-US" sz="4400" dirty="0"/>
              <a:t>Logistics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557C82-CE98-43E7-ADBD-9A43D187DF8E}"/>
              </a:ext>
            </a:extLst>
          </p:cNvPr>
          <p:cNvSpPr txBox="1"/>
          <p:nvPr/>
        </p:nvSpPr>
        <p:spPr>
          <a:xfrm>
            <a:off x="533400" y="1447800"/>
            <a:ext cx="99822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Audio </a:t>
            </a:r>
            <a:r>
              <a:rPr lang="en-US" sz="2400" dirty="0"/>
              <a:t>– All participants will be muted, </a:t>
            </a:r>
            <a:r>
              <a:rPr lang="en-US" sz="2400" b="1" dirty="0"/>
              <a:t>keep yourself muted</a:t>
            </a:r>
            <a:r>
              <a:rPr lang="en-US" sz="2400" dirty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Video</a:t>
            </a:r>
            <a:r>
              <a:rPr lang="en-US" sz="2400" dirty="0"/>
              <a:t> – All video will be disable, keep video off.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Questions </a:t>
            </a:r>
            <a:r>
              <a:rPr lang="en-US" sz="2400" dirty="0"/>
              <a:t>– Please type your name, country, the question, and the person the question is directed to  in the CHAT (see image below): </a:t>
            </a:r>
          </a:p>
          <a:p>
            <a:pPr lvl="2"/>
            <a:endParaRPr lang="en-US" sz="2400" dirty="0">
              <a:highlight>
                <a:srgbClr val="FFFF00"/>
              </a:highlight>
            </a:endParaRP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If you have questions after the meeting, please email the questions to </a:t>
            </a:r>
            <a:r>
              <a:rPr lang="en-US" sz="2400" dirty="0">
                <a:hlinkClick r:id="rId2"/>
              </a:rPr>
              <a:t>RAMP.ADMIN@pnnl.gov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Electronic Certificates</a:t>
            </a:r>
            <a:r>
              <a:rPr lang="en-US" sz="2400" dirty="0"/>
              <a:t> – available per request only. Please email </a:t>
            </a:r>
            <a:r>
              <a:rPr lang="en-US" sz="2400" dirty="0">
                <a:hlinkClick r:id="rId2"/>
              </a:rPr>
              <a:t>RAMP.ADMIN@pnnl.gov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/>
              <a:t>Technical Issues </a:t>
            </a:r>
            <a:r>
              <a:rPr lang="en-US" sz="2400" dirty="0"/>
              <a:t>– please email Tanya Korotkov at </a:t>
            </a:r>
            <a:r>
              <a:rPr lang="en-US" sz="2400" dirty="0">
                <a:hlinkClick r:id="rId2"/>
              </a:rPr>
              <a:t>RAMP.ADMIN@pnnl.gov</a:t>
            </a:r>
            <a:r>
              <a:rPr lang="en-US" sz="24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0A7FDC-94B7-49AB-A6F6-4F0B6AF3B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417729"/>
            <a:ext cx="8077200" cy="7122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CBD10D3-8DE4-4BD9-9596-2984F02BB44A}"/>
              </a:ext>
            </a:extLst>
          </p:cNvPr>
          <p:cNvSpPr/>
          <p:nvPr/>
        </p:nvSpPr>
        <p:spPr>
          <a:xfrm>
            <a:off x="2438400" y="3469689"/>
            <a:ext cx="685800" cy="6096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054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For this Release Pathway option, We’ll need to input: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5C731-C1A1-409C-A8B4-04CED5EC5E4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0" dirty="0"/>
              <a:t>Release Height</a:t>
            </a:r>
          </a:p>
          <a:p>
            <a:pPr lvl="1"/>
            <a:r>
              <a:rPr lang="en-US" b="0" dirty="0"/>
              <a:t>10m is minimum height allowed (ground release)</a:t>
            </a:r>
          </a:p>
          <a:p>
            <a:r>
              <a:rPr lang="en-US" b="0" dirty="0"/>
              <a:t>Select leak rate type</a:t>
            </a:r>
          </a:p>
          <a:p>
            <a:pPr lvl="1"/>
            <a:r>
              <a:rPr lang="en-US" b="0" dirty="0"/>
              <a:t>Percent Volume / Time (e.g., 3%/hour)</a:t>
            </a:r>
          </a:p>
          <a:p>
            <a:pPr lvl="1"/>
            <a:r>
              <a:rPr lang="en-US" b="0" dirty="0"/>
              <a:t>Containment pressure / Hole Size (e.g., 30 psi/2 cm</a:t>
            </a:r>
            <a:r>
              <a:rPr lang="en-US" b="0" baseline="30000" dirty="0"/>
              <a:t>2</a:t>
            </a:r>
            <a:r>
              <a:rPr lang="en-US" b="0" dirty="0"/>
              <a:t>)</a:t>
            </a:r>
          </a:p>
          <a:p>
            <a:r>
              <a:rPr lang="en-US" b="0" dirty="0"/>
              <a:t>Define release timeline</a:t>
            </a:r>
          </a:p>
          <a:p>
            <a:pPr lvl="1"/>
            <a:r>
              <a:rPr lang="en-US" b="0" dirty="0"/>
              <a:t>Used for leak rate and additional conditions</a:t>
            </a:r>
          </a:p>
          <a:p>
            <a:pPr lvl="1"/>
            <a:r>
              <a:rPr lang="en-US" b="0" dirty="0"/>
              <a:t>Need to review/set initial conditions, then can add rows as needed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F35EF4-E347-4DA3-98F5-ACE87BA1E0A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872592"/>
            <a:ext cx="5384800" cy="398117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1224EA-F6A6-4EE2-901F-D9253DEF29B1}"/>
              </a:ext>
            </a:extLst>
          </p:cNvPr>
          <p:cNvSpPr txBox="1"/>
          <p:nvPr/>
        </p:nvSpPr>
        <p:spPr>
          <a:xfrm>
            <a:off x="1219200" y="4419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Don’t copy this data.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0719065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Release Path</a:t>
            </a:r>
          </a:p>
          <a:p>
            <a:endParaRPr lang="en-US" sz="1300" dirty="0"/>
          </a:p>
          <a:p>
            <a:r>
              <a:rPr lang="en-US" dirty="0"/>
              <a:t>Select Containment leakage/failure, Click OK</a:t>
            </a:r>
          </a:p>
          <a:p>
            <a:endParaRPr lang="en-US" sz="1300" dirty="0"/>
          </a:p>
          <a:p>
            <a:r>
              <a:rPr lang="en-US" dirty="0"/>
              <a:t>Ensure release height is set to 10m</a:t>
            </a:r>
          </a:p>
          <a:p>
            <a:r>
              <a:rPr lang="en-US" dirty="0"/>
              <a:t>Change the initial leak rate (at 10:30) to 5% / day</a:t>
            </a:r>
          </a:p>
          <a:p>
            <a:r>
              <a:rPr lang="en-US" dirty="0"/>
              <a:t>Keep sprays off</a:t>
            </a:r>
          </a:p>
          <a:p>
            <a:r>
              <a:rPr lang="en-US" dirty="0"/>
              <a:t>Add row and enter</a:t>
            </a:r>
          </a:p>
          <a:p>
            <a:pPr lvl="1"/>
            <a:r>
              <a:rPr lang="en-US" dirty="0"/>
              <a:t>Time: 18:00       Event Type = Leak rate         Setting = 0.0 %/d</a:t>
            </a:r>
          </a:p>
          <a:p>
            <a:r>
              <a:rPr lang="en-US" dirty="0"/>
              <a:t>Click OK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054134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90505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b="0" dirty="0"/>
              <a:t>For a LOCA accident, RASCAL can model the release of material to the atmosphere through which of the following pathways? [select all that apply]</a:t>
            </a:r>
          </a:p>
          <a:p>
            <a:pPr lvl="1"/>
            <a:r>
              <a:rPr lang="en-US" b="0" dirty="0"/>
              <a:t>Containment</a:t>
            </a:r>
          </a:p>
          <a:p>
            <a:pPr lvl="1"/>
            <a:r>
              <a:rPr lang="en-US" b="0" dirty="0"/>
              <a:t>Steam generator</a:t>
            </a:r>
          </a:p>
          <a:p>
            <a:pPr lvl="1"/>
            <a:r>
              <a:rPr lang="en-US" b="0" dirty="0"/>
              <a:t>Bypass of containment via other systems</a:t>
            </a:r>
          </a:p>
          <a:p>
            <a:pPr lvl="1"/>
            <a:r>
              <a:rPr lang="en-US" b="0" dirty="0"/>
              <a:t>Direct from the reactor vessel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in RASCAL a release height of 10m is considered ground level?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52145" y="2787162"/>
            <a:ext cx="2476482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46283" y="3261947"/>
            <a:ext cx="2909713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1040422" y="3736732"/>
            <a:ext cx="6427178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40422" y="5562600"/>
            <a:ext cx="12192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Moving onto Meteorology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E0E4E1-495A-4F80-B0E2-30D3ADBC9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Actual</a:t>
            </a:r>
          </a:p>
          <a:p>
            <a:pPr lvl="1"/>
            <a:r>
              <a:rPr lang="en-US" dirty="0"/>
              <a:t>Enter station observations/forecasts</a:t>
            </a:r>
          </a:p>
          <a:p>
            <a:pPr lvl="1"/>
            <a:r>
              <a:rPr lang="en-US" dirty="0"/>
              <a:t>Manual entry or internet download</a:t>
            </a:r>
          </a:p>
          <a:p>
            <a:r>
              <a:rPr lang="en-US" dirty="0"/>
              <a:t>Pre-defined (non site-specific)</a:t>
            </a:r>
          </a:p>
          <a:p>
            <a:pPr lvl="1"/>
            <a:r>
              <a:rPr lang="en-US" dirty="0"/>
              <a:t>Simple static weather conditions</a:t>
            </a:r>
          </a:p>
          <a:p>
            <a:pPr lvl="1"/>
            <a:r>
              <a:rPr lang="en-US" dirty="0"/>
              <a:t>Easy/fast if no meteorological data known, but doesn’t include topo/roughness</a:t>
            </a:r>
          </a:p>
          <a:p>
            <a:r>
              <a:rPr lang="en-US" dirty="0"/>
              <a:t>Predefined (site-specific) </a:t>
            </a:r>
          </a:p>
          <a:p>
            <a:pPr lvl="1"/>
            <a:r>
              <a:rPr lang="en-US" dirty="0"/>
              <a:t>Allows custom creation of likely conditions</a:t>
            </a:r>
          </a:p>
          <a:p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286EE18A-8F62-43F4-95FF-C9DD551475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68400" y="2134394"/>
            <a:ext cx="4267200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368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We’ll Mostly Use Actual for Exercises/Events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7611F-5D57-4C4D-AADC-D20301C3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1600201"/>
            <a:ext cx="5562600" cy="4525963"/>
          </a:xfrm>
        </p:spPr>
        <p:txBody>
          <a:bodyPr>
            <a:normAutofit/>
          </a:bodyPr>
          <a:lstStyle/>
          <a:p>
            <a:r>
              <a:rPr lang="en-US" dirty="0"/>
              <a:t>We won’t use pre-defined except in training</a:t>
            </a:r>
          </a:p>
          <a:p>
            <a:r>
              <a:rPr lang="en-US" dirty="0"/>
              <a:t>For actual conditions, weather data is managed as site-dependent files</a:t>
            </a:r>
          </a:p>
          <a:p>
            <a:pPr lvl="1"/>
            <a:r>
              <a:rPr lang="en-US" dirty="0"/>
              <a:t>Create New / Edit</a:t>
            </a:r>
          </a:p>
          <a:p>
            <a:pPr lvl="1"/>
            <a:r>
              <a:rPr lang="en-US" dirty="0"/>
              <a:t>View any previously saved weather files</a:t>
            </a:r>
          </a:p>
          <a:p>
            <a:pPr lvl="1"/>
            <a:r>
              <a:rPr lang="en-US" dirty="0"/>
              <a:t>Usable as long as times support scenario</a:t>
            </a:r>
          </a:p>
          <a:p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A9415ADF-C826-4573-BF12-45B19D27D91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89" b="31703"/>
          <a:stretch/>
        </p:blipFill>
        <p:spPr>
          <a:xfrm>
            <a:off x="838200" y="1729583"/>
            <a:ext cx="4267200" cy="21335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1C7605-B956-4B73-A8BB-4FBCC2D712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9" t="6690" r="41769" b="37313"/>
          <a:stretch/>
        </p:blipFill>
        <p:spPr>
          <a:xfrm>
            <a:off x="838200" y="4104640"/>
            <a:ext cx="4267200" cy="20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09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Each Site contains predefined weather stations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A5EA716-807F-4FB9-9E23-01AAAF2C430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Table and map show site and surrounding weather stations</a:t>
            </a:r>
          </a:p>
          <a:p>
            <a:r>
              <a:rPr lang="en-US" dirty="0"/>
              <a:t>Select stations with plume direction in mind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B2BA09B-01EA-492E-A436-F11DD9C8B7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2259687"/>
            <a:ext cx="5384800" cy="320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7006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Inputting Weather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CB69B-8752-4E86-9FF9-744617489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02677" y="3763963"/>
            <a:ext cx="10575628" cy="2819400"/>
          </a:xfrm>
        </p:spPr>
        <p:txBody>
          <a:bodyPr/>
          <a:lstStyle/>
          <a:p>
            <a:r>
              <a:rPr lang="en-US" dirty="0"/>
              <a:t>Select weather station on the left to input its data on the right:</a:t>
            </a:r>
          </a:p>
          <a:p>
            <a:pPr lvl="1"/>
            <a:r>
              <a:rPr lang="en-US" dirty="0"/>
              <a:t>Type</a:t>
            </a:r>
          </a:p>
          <a:p>
            <a:pPr lvl="1"/>
            <a:r>
              <a:rPr lang="en-US" dirty="0"/>
              <a:t>Date/Time</a:t>
            </a:r>
          </a:p>
          <a:p>
            <a:pPr lvl="1"/>
            <a:r>
              <a:rPr lang="en-US" dirty="0"/>
              <a:t>Wind Direction/Speed</a:t>
            </a:r>
          </a:p>
          <a:p>
            <a:pPr lvl="1"/>
            <a:r>
              <a:rPr lang="en-US" dirty="0"/>
              <a:t>Stability</a:t>
            </a:r>
          </a:p>
          <a:p>
            <a:pPr lvl="1"/>
            <a:r>
              <a:rPr lang="en-US" dirty="0"/>
              <a:t>Precipitation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1FA255-28D9-4C22-8876-3F9EF092AF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b="21212"/>
          <a:stretch/>
        </p:blipFill>
        <p:spPr>
          <a:xfrm>
            <a:off x="914400" y="1600200"/>
            <a:ext cx="9889828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4490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3007788" y="3480414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053809" y="3476064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3005809" y="4541958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51830" y="4537608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uses observed and/or forecast weather 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73926" y="5751934"/>
            <a:ext cx="875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RASCAL can model releases in the past (all observations), in the future (all forecasts), or that span both.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1536630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Current Time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9000" y="2009993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Observations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1969547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Forecasts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6053809" y="1927293"/>
            <a:ext cx="0" cy="600426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007788" y="2418870"/>
            <a:ext cx="3048000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053809" y="2426395"/>
            <a:ext cx="3048000" cy="10665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triped Right Arrow 2"/>
          <p:cNvSpPr/>
          <p:nvPr/>
        </p:nvSpPr>
        <p:spPr>
          <a:xfrm>
            <a:off x="3436447" y="2598110"/>
            <a:ext cx="2188705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18" name="Striped Right Arrow 17"/>
          <p:cNvSpPr/>
          <p:nvPr/>
        </p:nvSpPr>
        <p:spPr>
          <a:xfrm>
            <a:off x="6303215" y="3616901"/>
            <a:ext cx="2188705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sp>
        <p:nvSpPr>
          <p:cNvPr id="19" name="Striped Right Arrow 18"/>
          <p:cNvSpPr/>
          <p:nvPr/>
        </p:nvSpPr>
        <p:spPr>
          <a:xfrm>
            <a:off x="3536287" y="4655852"/>
            <a:ext cx="4955632" cy="803621"/>
          </a:xfrm>
          <a:prstGeom prst="striped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3</a:t>
            </a:r>
          </a:p>
        </p:txBody>
      </p:sp>
      <p:pic>
        <p:nvPicPr>
          <p:cNvPr id="2052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2778409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3756008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7123" y="4751949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1222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Can Run with a Single Weather </a:t>
            </a:r>
            <a:r>
              <a:rPr lang="en-US" dirty="0" err="1"/>
              <a:t>Datapoint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67237" y="5155504"/>
            <a:ext cx="8755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However, the initial meteorological data must fall within 2 hours before the start of the release to the atmosphere. (</a:t>
            </a:r>
            <a:r>
              <a:rPr lang="en-US" sz="2400" dirty="0">
                <a:solidFill>
                  <a:prstClr val="black"/>
                </a:solidFill>
              </a:rPr>
              <a:t>Release starts at 10:30;  must have some meteorology defined within the 8:30 to 10:30 window)</a:t>
            </a:r>
          </a:p>
        </p:txBody>
      </p:sp>
      <p:sp>
        <p:nvSpPr>
          <p:cNvPr id="9" name="Rectangle 8"/>
          <p:cNvSpPr/>
          <p:nvPr/>
        </p:nvSpPr>
        <p:spPr>
          <a:xfrm>
            <a:off x="2971800" y="2930059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44762" y="2943257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971800" y="1868515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44763" y="1866006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ight Arrow 20"/>
          <p:cNvSpPr/>
          <p:nvPr/>
        </p:nvSpPr>
        <p:spPr>
          <a:xfrm>
            <a:off x="4888249" y="2013249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22" name="Right Arrow 21"/>
          <p:cNvSpPr/>
          <p:nvPr/>
        </p:nvSpPr>
        <p:spPr>
          <a:xfrm>
            <a:off x="4897896" y="3028864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pic>
        <p:nvPicPr>
          <p:cNvPr id="24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1135" y="2228054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2971800" y="3997009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844762" y="3997009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Arrow 28"/>
          <p:cNvSpPr/>
          <p:nvPr/>
        </p:nvSpPr>
        <p:spPr>
          <a:xfrm>
            <a:off x="4897896" y="4116914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294356" y="1517886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2 hours </a:t>
            </a:r>
            <a:endParaRPr lang="en-US" sz="1600" dirty="0">
              <a:solidFill>
                <a:prstClr val="black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844762" y="1681614"/>
            <a:ext cx="137160" cy="0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729010" y="1681614"/>
            <a:ext cx="137160" cy="3612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265399" y="2333322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5025834" y="3361411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330416" y="4435038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http://cdn.mysitemyway.com/etc-mysitemyway/icons/legacy-previews/icons-256/simple-red-glossy-icons-alphanumeric/074382-simple-red-glossy-icon-alphanumeric-icon_1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71" y="3064728"/>
            <a:ext cx="823619" cy="8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http://cdn.mysitemyway.com/etc-mysitemyway/icons/legacy-previews/icons-256/simple-red-glossy-icons-alphanumeric/074382-simple-red-glossy-icon-alphanumeric-icon_10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771" y="4116914"/>
            <a:ext cx="823619" cy="82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586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B2395-AB73-4306-9643-C859BAA07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C8405A-E1EC-43E7-80AE-6B0AC47A51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Basic RASCAL introduction</a:t>
            </a:r>
          </a:p>
          <a:p>
            <a:r>
              <a:rPr lang="en-US" dirty="0"/>
              <a:t>Step by Step using RASCAL</a:t>
            </a:r>
          </a:p>
          <a:p>
            <a:pPr lvl="1"/>
            <a:r>
              <a:rPr lang="en-US" dirty="0"/>
              <a:t>Screenshots and descriptions</a:t>
            </a:r>
          </a:p>
          <a:p>
            <a:pPr lvl="1"/>
            <a:r>
              <a:rPr lang="en-US" dirty="0"/>
              <a:t>Use RASCAL to follow along (if you have it installed)</a:t>
            </a:r>
          </a:p>
          <a:p>
            <a:r>
              <a:rPr lang="en-US" dirty="0"/>
              <a:t>Knowledge check (poll) questions for training</a:t>
            </a:r>
          </a:p>
          <a:p>
            <a:pPr lvl="1"/>
            <a:r>
              <a:rPr lang="en-US" dirty="0"/>
              <a:t>Please do not provide answers in chat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Break in the middle of the class</a:t>
            </a:r>
          </a:p>
        </p:txBody>
      </p:sp>
    </p:spTree>
    <p:extLst>
      <p:ext uri="{BB962C8B-B14F-4D97-AF65-F5344CB8AC3E}">
        <p14:creationId xmlns:p14="http://schemas.microsoft.com/office/powerpoint/2010/main" val="20907412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Although Single </a:t>
            </a:r>
            <a:r>
              <a:rPr lang="en-US" dirty="0" err="1"/>
              <a:t>Datapoint</a:t>
            </a:r>
            <a:r>
              <a:rPr lang="en-US" dirty="0"/>
              <a:t> Weather is possible, More Data is Preferred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02" y="4714123"/>
            <a:ext cx="8755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Important when the release may start in the future or may continue for some period of time. You will likely need both observed and forecast data.</a:t>
            </a:r>
          </a:p>
          <a:p>
            <a:endParaRPr lang="en-US" sz="2400" dirty="0"/>
          </a:p>
          <a:p>
            <a:r>
              <a:rPr lang="en-US" sz="2400" dirty="0"/>
              <a:t>However, our scenario doesn’t have additional info like forecasts yet.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0" y="3124201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920962" y="3137399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048000" y="2062657"/>
            <a:ext cx="5907612" cy="10665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920963" y="2060148"/>
            <a:ext cx="1032791" cy="1066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4964449" y="2207391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1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4974096" y="3223006"/>
            <a:ext cx="2188705" cy="803621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Release 2</a:t>
            </a:r>
          </a:p>
        </p:txBody>
      </p:sp>
      <p:pic>
        <p:nvPicPr>
          <p:cNvPr id="12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335" y="2422196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4341599" y="252746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038600" y="356763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523685" y="356763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073758" y="356423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657765" y="3561724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7262463" y="3561605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67161" y="3561486"/>
            <a:ext cx="191514" cy="1915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56" y="3412783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http://www.i2clipart.com/cliparts/c/e/7/6/clipart-check-mark-ce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83" y="3412783"/>
            <a:ext cx="530422" cy="530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059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Data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9CB69B-8752-4E86-9FF9-7446174899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248468"/>
            <a:ext cx="5384800" cy="38776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Click Process Data to compile all the weather data into a form that the models can use.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1D73F4-8112-4CC9-97AF-CA272DC9F2A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91812" y="2248468"/>
            <a:ext cx="5020376" cy="32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8765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processes all entered data into a merged gridded field that changes over time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named file will show on the main met screen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Weather details can be viewed if needed (View dataset)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0200" y="2803891"/>
            <a:ext cx="4368800" cy="318031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3EEB871-B453-419B-869D-6AC85BD4AA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2695308"/>
            <a:ext cx="43338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6841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Finally, Select Which Weather File You Want RASCAL to Use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B7611F-5D57-4C4D-AADC-D20301C3D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514600"/>
            <a:ext cx="5384800" cy="3611564"/>
          </a:xfrm>
        </p:spPr>
        <p:txBody>
          <a:bodyPr/>
          <a:lstStyle/>
          <a:p>
            <a:r>
              <a:rPr lang="en-US" dirty="0"/>
              <a:t>RASCAL will return to the main Meteorology screen</a:t>
            </a:r>
          </a:p>
          <a:p>
            <a:r>
              <a:rPr lang="en-US" dirty="0"/>
              <a:t>Highlight the desired weather data</a:t>
            </a:r>
          </a:p>
          <a:p>
            <a:pPr lvl="1"/>
            <a:r>
              <a:rPr lang="en-US" dirty="0"/>
              <a:t>Likely the one at the top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3B246E-8028-402C-976B-611BD4F73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9" t="6690" r="41769" b="37313"/>
          <a:stretch/>
        </p:blipFill>
        <p:spPr>
          <a:xfrm>
            <a:off x="1047750" y="2632474"/>
            <a:ext cx="4267200" cy="202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861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</a:pPr>
            <a:r>
              <a:rPr lang="en-US" dirty="0"/>
              <a:t>Click Meteorology</a:t>
            </a:r>
          </a:p>
          <a:p>
            <a:pPr marL="0" indent="0">
              <a:spcBef>
                <a:spcPts val="0"/>
              </a:spcBef>
              <a:buNone/>
            </a:pP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Select option for Actual Observations and Forecasts</a:t>
            </a:r>
          </a:p>
          <a:p>
            <a:pPr lvl="1">
              <a:spcBef>
                <a:spcPts val="0"/>
              </a:spcBef>
            </a:pPr>
            <a:r>
              <a:rPr lang="en-US" dirty="0"/>
              <a:t>Click Create New button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Click Enter Data button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For the BEAV station enter the following: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Time = 10:00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Winds = from 45 deg at 2 mph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Stability class = B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Precipitation = None</a:t>
            </a:r>
          </a:p>
          <a:p>
            <a:pPr lvl="1">
              <a:spcBef>
                <a:spcPts val="0"/>
              </a:spcBef>
            </a:pPr>
            <a:r>
              <a:rPr lang="en-US" sz="2600" dirty="0"/>
              <a:t>Click OK</a:t>
            </a:r>
            <a:br>
              <a:rPr lang="en-US" sz="2200" dirty="0"/>
            </a:br>
            <a:endParaRPr lang="en-US" sz="2200" dirty="0"/>
          </a:p>
          <a:p>
            <a:pPr>
              <a:spcBef>
                <a:spcPts val="0"/>
              </a:spcBef>
            </a:pPr>
            <a:r>
              <a:rPr lang="en-US" dirty="0"/>
              <a:t>Click Process Data button then click OK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Click the Return button</a:t>
            </a:r>
            <a:br>
              <a:rPr lang="en-US" sz="2000" dirty="0"/>
            </a:br>
            <a:endParaRPr lang="en-US" sz="2000" dirty="0"/>
          </a:p>
          <a:p>
            <a:pPr>
              <a:spcBef>
                <a:spcPts val="0"/>
              </a:spcBef>
            </a:pPr>
            <a:r>
              <a:rPr lang="en-US" dirty="0"/>
              <a:t>Make sure your newly created file is selected in blue in the list of available datasets. Click OK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03701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6160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fontScale="77500" lnSpcReduction="20000"/>
          </a:bodyPr>
          <a:lstStyle/>
          <a:p>
            <a:pPr marL="0" lvl="0" indent="0">
              <a:buNone/>
            </a:pPr>
            <a:r>
              <a:rPr lang="en-US" b="0" dirty="0"/>
              <a:t>T or F, pre-defined weather conditions are acceptable to use in a real event?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requires at least some weather data to drive the ATD models?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allows you to enter weather data that varies in both space and time?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T or F, RASCAL can model a release that may occur in the future?</a:t>
            </a:r>
          </a:p>
          <a:p>
            <a:pPr lvl="1"/>
            <a:r>
              <a:rPr lang="en-US" b="0" dirty="0"/>
              <a:t>True</a:t>
            </a:r>
          </a:p>
          <a:p>
            <a:pPr lvl="1"/>
            <a:r>
              <a:rPr lang="en-US" b="0" dirty="0"/>
              <a:t>False</a:t>
            </a:r>
          </a:p>
          <a:p>
            <a:endParaRPr lang="en-US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02323" y="2247045"/>
            <a:ext cx="11312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02323" y="3122490"/>
            <a:ext cx="1131277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07FAD8E-F591-4E01-B190-BF5F506587E1}"/>
              </a:ext>
            </a:extLst>
          </p:cNvPr>
          <p:cNvSpPr/>
          <p:nvPr/>
        </p:nvSpPr>
        <p:spPr>
          <a:xfrm>
            <a:off x="990600" y="4419600"/>
            <a:ext cx="1154722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990600" y="5701201"/>
            <a:ext cx="11430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1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  <p:bldP spid="1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Doses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0B67A-4EC0-4712-89B1-A0D885FF4D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0" y="1600200"/>
            <a:ext cx="4724400" cy="4953000"/>
          </a:xfrm>
        </p:spPr>
        <p:txBody>
          <a:bodyPr/>
          <a:lstStyle/>
          <a:p>
            <a:r>
              <a:rPr lang="en-US" b="0" dirty="0"/>
              <a:t>Nothing has been calculated at this point</a:t>
            </a:r>
          </a:p>
          <a:p>
            <a:r>
              <a:rPr lang="en-US" b="0" dirty="0"/>
              <a:t>With a few additional parameters, RASCAL will perform all its calculations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743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C5E12C-4B1D-4FCE-A18D-65CCFDBB99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04800" y="1689463"/>
            <a:ext cx="6477000" cy="4491326"/>
          </a:xfrm>
          <a:custGeom>
            <a:avLst/>
            <a:gdLst>
              <a:gd name="connsiteX0" fmla="*/ 3321158 w 7429500"/>
              <a:gd name="connsiteY0" fmla="*/ 0 h 5181600"/>
              <a:gd name="connsiteX1" fmla="*/ 7429500 w 7429500"/>
              <a:gd name="connsiteY1" fmla="*/ 0 h 5181600"/>
              <a:gd name="connsiteX2" fmla="*/ 7429500 w 7429500"/>
              <a:gd name="connsiteY2" fmla="*/ 5181600 h 5181600"/>
              <a:gd name="connsiteX3" fmla="*/ 0 w 7429500"/>
              <a:gd name="connsiteY3" fmla="*/ 5181600 h 5181600"/>
              <a:gd name="connsiteX4" fmla="*/ 0 w 7429500"/>
              <a:gd name="connsiteY4" fmla="*/ 2510126 h 5181600"/>
              <a:gd name="connsiteX5" fmla="*/ 3321158 w 7429500"/>
              <a:gd name="connsiteY5" fmla="*/ 2510126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9500" h="5181600">
                <a:moveTo>
                  <a:pt x="3321158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lnTo>
                  <a:pt x="0" y="2510126"/>
                </a:lnTo>
                <a:lnTo>
                  <a:pt x="3321158" y="2510126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a distance to set the calculation area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10400" y="1600200"/>
            <a:ext cx="4572000" cy="4953000"/>
          </a:xfrm>
        </p:spPr>
        <p:txBody>
          <a:bodyPr/>
          <a:lstStyle/>
          <a:p>
            <a:r>
              <a:rPr lang="en-US" b="0" dirty="0"/>
              <a:t>Shorter distances provide higher resolution</a:t>
            </a:r>
          </a:p>
          <a:p>
            <a:r>
              <a:rPr lang="en-US" b="0" dirty="0"/>
              <a:t>Rule of Thumb – start on the 10 mile distance. If doses are high at the 10 mile edge, go to 25 miles</a:t>
            </a:r>
          </a:p>
          <a:p>
            <a:endParaRPr lang="en-US" b="0" dirty="0"/>
          </a:p>
        </p:txBody>
      </p:sp>
      <p:sp>
        <p:nvSpPr>
          <p:cNvPr id="3" name="Rectangle 2"/>
          <p:cNvSpPr/>
          <p:nvPr/>
        </p:nvSpPr>
        <p:spPr>
          <a:xfrm>
            <a:off x="304802" y="1689463"/>
            <a:ext cx="2895368" cy="217573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304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calc distances provide better resolution if you don’t need to see further out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8651"/>
          <a:stretch/>
        </p:blipFill>
        <p:spPr>
          <a:xfrm>
            <a:off x="1752600" y="2063187"/>
            <a:ext cx="4191000" cy="4055877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r="18651"/>
          <a:stretch/>
        </p:blipFill>
        <p:spPr>
          <a:xfrm>
            <a:off x="6248400" y="2063188"/>
            <a:ext cx="4191000" cy="4055877"/>
          </a:xfrm>
        </p:spPr>
      </p:pic>
      <p:sp>
        <p:nvSpPr>
          <p:cNvPr id="11" name="TextBox 10"/>
          <p:cNvSpPr txBox="1"/>
          <p:nvPr/>
        </p:nvSpPr>
        <p:spPr>
          <a:xfrm>
            <a:off x="2003385" y="62484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 mile grid – cells are .5 mile wide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34150" y="6248400"/>
            <a:ext cx="3619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100 mile grid – cells are 5 miles wide</a:t>
            </a:r>
          </a:p>
        </p:txBody>
      </p:sp>
    </p:spTree>
    <p:extLst>
      <p:ext uri="{BB962C8B-B14F-4D97-AF65-F5344CB8AC3E}">
        <p14:creationId xmlns:p14="http://schemas.microsoft.com/office/powerpoint/2010/main" val="427166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RASCAL Slide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66294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Every time we ask you to use RASCAL, you’ll see one of these blue slides.</a:t>
            </a:r>
          </a:p>
          <a:p>
            <a:endParaRPr lang="en-US" sz="1500" dirty="0"/>
          </a:p>
          <a:p>
            <a:r>
              <a:rPr lang="en-US" dirty="0"/>
              <a:t>It will include information needed to complete the steps.</a:t>
            </a:r>
          </a:p>
          <a:p>
            <a:endParaRPr lang="en-US" sz="1500" dirty="0"/>
          </a:p>
          <a:p>
            <a:r>
              <a:rPr lang="en-US" dirty="0"/>
              <a:t>If you have multiple screens, put the presentation in one screen and use RASCAL in the other.  Otherwise, you will have to switch back and forth.</a:t>
            </a:r>
          </a:p>
          <a:p>
            <a:endParaRPr lang="en-US" sz="1600" dirty="0"/>
          </a:p>
          <a:p>
            <a:r>
              <a:rPr lang="en-US" dirty="0"/>
              <a:t>If you don’t have RASCAL installed, you can just watch us use it.</a:t>
            </a:r>
          </a:p>
          <a:p>
            <a:endParaRPr lang="en-US" sz="1400" dirty="0"/>
          </a:p>
          <a:p>
            <a:r>
              <a:rPr lang="en-US" dirty="0"/>
              <a:t>We will do a short step-by-step after each slide, followed by some questions.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626847-54B1-4064-AB73-8A9EC8ED58D9}"/>
              </a:ext>
            </a:extLst>
          </p:cNvPr>
          <p:cNvGrpSpPr/>
          <p:nvPr/>
        </p:nvGrpSpPr>
        <p:grpSpPr>
          <a:xfrm>
            <a:off x="7467600" y="847725"/>
            <a:ext cx="4419600" cy="3228975"/>
            <a:chOff x="8077200" y="200024"/>
            <a:chExt cx="3733800" cy="280035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42D44EA-A707-4037-A69A-ED74D9C5FB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D6464A9-595C-4A65-BDF5-89862495E1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801569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E6E9BEE-3221-4B64-82A8-AC5480CA5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10" name="Freeform 9"/>
          <p:cNvSpPr/>
          <p:nvPr/>
        </p:nvSpPr>
        <p:spPr>
          <a:xfrm>
            <a:off x="293913" y="1671926"/>
            <a:ext cx="6439769" cy="4491326"/>
          </a:xfrm>
          <a:custGeom>
            <a:avLst/>
            <a:gdLst>
              <a:gd name="connsiteX0" fmla="*/ 31643 w 7429500"/>
              <a:gd name="connsiteY0" fmla="*/ 2438400 h 5181600"/>
              <a:gd name="connsiteX1" fmla="*/ 31643 w 7429500"/>
              <a:gd name="connsiteY1" fmla="*/ 4114800 h 5181600"/>
              <a:gd name="connsiteX2" fmla="*/ 3400451 w 7429500"/>
              <a:gd name="connsiteY2" fmla="*/ 4114800 h 5181600"/>
              <a:gd name="connsiteX3" fmla="*/ 3400451 w 7429500"/>
              <a:gd name="connsiteY3" fmla="*/ 24384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31643" y="2438400"/>
                </a:moveTo>
                <a:lnTo>
                  <a:pt x="31643" y="4114800"/>
                </a:lnTo>
                <a:lnTo>
                  <a:pt x="3400451" y="4114800"/>
                </a:lnTo>
                <a:lnTo>
                  <a:pt x="3400451" y="24384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a Calculation Time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2874" y="1600200"/>
            <a:ext cx="4809526" cy="4953000"/>
          </a:xfrm>
        </p:spPr>
        <p:txBody>
          <a:bodyPr/>
          <a:lstStyle/>
          <a:p>
            <a:r>
              <a:rPr lang="en-US" b="0" dirty="0"/>
              <a:t>Duration after the first release to atmosphere that RASCAL terminates the release, plume movement and dose calculations</a:t>
            </a:r>
          </a:p>
          <a:p>
            <a:r>
              <a:rPr lang="en-US" b="0" dirty="0"/>
              <a:t>If time is set too short, dose may be missed; no disadvantage to going long (except runtime)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105" y="3810100"/>
            <a:ext cx="2884714" cy="139339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220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>
          <a:xfrm>
            <a:off x="1757589" y="63373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752600" y="3695700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9067800" cy="1143000"/>
          </a:xfrm>
        </p:spPr>
        <p:txBody>
          <a:bodyPr>
            <a:normAutofit/>
          </a:bodyPr>
          <a:lstStyle/>
          <a:p>
            <a:r>
              <a:rPr lang="en-US" b="1" dirty="0"/>
              <a:t>Set calculation duration to allow for trailing plume edge to reach set distance</a:t>
            </a:r>
          </a:p>
        </p:txBody>
      </p:sp>
      <p:sp>
        <p:nvSpPr>
          <p:cNvPr id="8" name="Can 7"/>
          <p:cNvSpPr/>
          <p:nvPr/>
        </p:nvSpPr>
        <p:spPr>
          <a:xfrm>
            <a:off x="1931898" y="2074494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2399663" y="2383069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7040789" y="2062833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59500" y="2832255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Edge, released at t=0.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3446121" y="2202192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337380" y="2904996"/>
            <a:ext cx="23776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Trailing edge, released at  t=8.</a:t>
            </a:r>
          </a:p>
        </p:txBody>
      </p:sp>
      <p:sp>
        <p:nvSpPr>
          <p:cNvPr id="28" name="Cloud 27"/>
          <p:cNvSpPr/>
          <p:nvPr/>
        </p:nvSpPr>
        <p:spPr>
          <a:xfrm>
            <a:off x="3380469" y="1546932"/>
            <a:ext cx="3629932" cy="69610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Can 28"/>
          <p:cNvSpPr/>
          <p:nvPr/>
        </p:nvSpPr>
        <p:spPr>
          <a:xfrm>
            <a:off x="2023519" y="4713785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2491284" y="5022360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V="1">
            <a:off x="8517561" y="4706944"/>
            <a:ext cx="0" cy="655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50100" y="5389998"/>
            <a:ext cx="302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Wind speed determines when trailing edge reaches 10 miles</a:t>
            </a:r>
          </a:p>
        </p:txBody>
      </p:sp>
      <p:sp>
        <p:nvSpPr>
          <p:cNvPr id="40" name="Freeform 39"/>
          <p:cNvSpPr/>
          <p:nvPr/>
        </p:nvSpPr>
        <p:spPr>
          <a:xfrm>
            <a:off x="8545160" y="4178794"/>
            <a:ext cx="2122840" cy="690855"/>
          </a:xfrm>
          <a:custGeom>
            <a:avLst/>
            <a:gdLst>
              <a:gd name="connsiteX0" fmla="*/ 2122840 w 2122840"/>
              <a:gd name="connsiteY0" fmla="*/ 0 h 690855"/>
              <a:gd name="connsiteX1" fmla="*/ 2122840 w 2122840"/>
              <a:gd name="connsiteY1" fmla="*/ 673585 h 690855"/>
              <a:gd name="connsiteX2" fmla="*/ 1991722 w 2122840"/>
              <a:gd name="connsiteY2" fmla="*/ 686757 h 690855"/>
              <a:gd name="connsiteX3" fmla="*/ 1387826 w 2122840"/>
              <a:gd name="connsiteY3" fmla="*/ 624881 h 690855"/>
              <a:gd name="connsiteX4" fmla="*/ 490762 w 2122840"/>
              <a:gd name="connsiteY4" fmla="*/ 563746 h 690855"/>
              <a:gd name="connsiteX5" fmla="*/ 96343 w 2122840"/>
              <a:gd name="connsiteY5" fmla="*/ 495716 h 690855"/>
              <a:gd name="connsiteX6" fmla="*/ 180622 w 2122840"/>
              <a:gd name="connsiteY6" fmla="*/ 403885 h 690855"/>
              <a:gd name="connsiteX7" fmla="*/ 2654 w 2122840"/>
              <a:gd name="connsiteY7" fmla="*/ 309670 h 690855"/>
              <a:gd name="connsiteX8" fmla="*/ 327668 w 2122840"/>
              <a:gd name="connsiteY8" fmla="*/ 225928 h 690855"/>
              <a:gd name="connsiteX9" fmla="*/ 330776 w 2122840"/>
              <a:gd name="connsiteY9" fmla="*/ 223721 h 690855"/>
              <a:gd name="connsiteX10" fmla="*/ 475554 w 2122840"/>
              <a:gd name="connsiteY10" fmla="*/ 103466 h 690855"/>
              <a:gd name="connsiteX11" fmla="*/ 1179861 w 2122840"/>
              <a:gd name="connsiteY11" fmla="*/ 75992 h 690855"/>
              <a:gd name="connsiteX12" fmla="*/ 1180018 w 2122840"/>
              <a:gd name="connsiteY12" fmla="*/ 75946 h 690855"/>
              <a:gd name="connsiteX13" fmla="*/ 1320084 w 2122840"/>
              <a:gd name="connsiteY13" fmla="*/ 34626 h 690855"/>
              <a:gd name="connsiteX14" fmla="*/ 1889966 w 2122840"/>
              <a:gd name="connsiteY14" fmla="*/ 47472 h 690855"/>
              <a:gd name="connsiteX15" fmla="*/ 1892497 w 2122840"/>
              <a:gd name="connsiteY15" fmla="*/ 46694 h 690855"/>
              <a:gd name="connsiteX16" fmla="*/ 2003738 w 2122840"/>
              <a:gd name="connsiteY16" fmla="*/ 12519 h 690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122840" h="690855">
                <a:moveTo>
                  <a:pt x="2122840" y="0"/>
                </a:moveTo>
                <a:lnTo>
                  <a:pt x="2122840" y="673585"/>
                </a:lnTo>
                <a:lnTo>
                  <a:pt x="1991722" y="686757"/>
                </a:lnTo>
                <a:cubicBezTo>
                  <a:pt x="1760818" y="701243"/>
                  <a:pt x="1519831" y="676557"/>
                  <a:pt x="1387826" y="624881"/>
                </a:cubicBezTo>
                <a:cubicBezTo>
                  <a:pt x="1076257" y="673930"/>
                  <a:pt x="671587" y="646360"/>
                  <a:pt x="490762" y="563746"/>
                </a:cubicBezTo>
                <a:cubicBezTo>
                  <a:pt x="313131" y="569177"/>
                  <a:pt x="146339" y="540414"/>
                  <a:pt x="96343" y="495716"/>
                </a:cubicBezTo>
                <a:cubicBezTo>
                  <a:pt x="60128" y="463376"/>
                  <a:pt x="92142" y="428474"/>
                  <a:pt x="180622" y="403885"/>
                </a:cubicBezTo>
                <a:cubicBezTo>
                  <a:pt x="55087" y="384597"/>
                  <a:pt x="-14824" y="347585"/>
                  <a:pt x="2654" y="309670"/>
                </a:cubicBezTo>
                <a:cubicBezTo>
                  <a:pt x="23157" y="265277"/>
                  <a:pt x="158103" y="230504"/>
                  <a:pt x="327668" y="225928"/>
                </a:cubicBezTo>
                <a:cubicBezTo>
                  <a:pt x="328676" y="225187"/>
                  <a:pt x="329768" y="224462"/>
                  <a:pt x="330776" y="223721"/>
                </a:cubicBezTo>
                <a:cubicBezTo>
                  <a:pt x="308005" y="180005"/>
                  <a:pt x="361110" y="135918"/>
                  <a:pt x="475554" y="103466"/>
                </a:cubicBezTo>
                <a:cubicBezTo>
                  <a:pt x="656378" y="52209"/>
                  <a:pt x="949545" y="40785"/>
                  <a:pt x="1179861" y="75992"/>
                </a:cubicBezTo>
                <a:lnTo>
                  <a:pt x="1180018" y="75946"/>
                </a:lnTo>
                <a:lnTo>
                  <a:pt x="1320084" y="34626"/>
                </a:lnTo>
                <a:cubicBezTo>
                  <a:pt x="1489508" y="3998"/>
                  <a:pt x="1729770" y="6261"/>
                  <a:pt x="1889966" y="47472"/>
                </a:cubicBezTo>
                <a:lnTo>
                  <a:pt x="1892497" y="46694"/>
                </a:lnTo>
                <a:lnTo>
                  <a:pt x="2003738" y="12519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8153400" y="3652217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8550671" y="3602126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153400" y="6286209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8550671" y="6236118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6187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1471863" y="4942958"/>
            <a:ext cx="8610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6215858" y="4899830"/>
            <a:ext cx="7945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10 mi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6580868" y="4833967"/>
            <a:ext cx="0" cy="1008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9067800" cy="1143000"/>
          </a:xfrm>
        </p:spPr>
        <p:txBody>
          <a:bodyPr/>
          <a:lstStyle/>
          <a:p>
            <a:r>
              <a:rPr lang="en-US" b="1" dirty="0"/>
              <a:t>There is a rule-of-thumb for estimating the calculation duration</a:t>
            </a:r>
          </a:p>
        </p:txBody>
      </p:sp>
      <p:pic>
        <p:nvPicPr>
          <p:cNvPr id="5" name="Picture 4" descr="Calc duration equation.png"/>
          <p:cNvPicPr>
            <a:picLocks noChangeAspect="1"/>
          </p:cNvPicPr>
          <p:nvPr/>
        </p:nvPicPr>
        <p:blipFill rotWithShape="1">
          <a:blip r:embed="rId3" cstate="print"/>
          <a:srcRect r="3164"/>
          <a:stretch/>
        </p:blipFill>
        <p:spPr>
          <a:xfrm>
            <a:off x="1660902" y="1600200"/>
            <a:ext cx="8854698" cy="11580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238383"/>
            <a:ext cx="11277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 our problem, 7.5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hr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release with 2 mph winds, calculate a duration for a 10-mile grid.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7.5 hours + (10 miles / 2 mph) = 12.5 hours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Add 10% to get 13.75, then round up to the nearest hour (14) </a:t>
            </a:r>
          </a:p>
        </p:txBody>
      </p:sp>
      <p:sp>
        <p:nvSpPr>
          <p:cNvPr id="13" name="Can 12"/>
          <p:cNvSpPr/>
          <p:nvPr/>
        </p:nvSpPr>
        <p:spPr>
          <a:xfrm>
            <a:off x="2353719" y="3329353"/>
            <a:ext cx="549024" cy="160550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2821484" y="3637928"/>
            <a:ext cx="937717" cy="1356360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6580868" y="2835068"/>
            <a:ext cx="3629932" cy="696101"/>
          </a:xfrm>
          <a:prstGeom prst="cloud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Left Brace 2"/>
          <p:cNvSpPr/>
          <p:nvPr/>
        </p:nvSpPr>
        <p:spPr>
          <a:xfrm rot="16200000">
            <a:off x="8157308" y="1985108"/>
            <a:ext cx="502452" cy="3604532"/>
          </a:xfrm>
          <a:prstGeom prst="leftBrace">
            <a:avLst>
              <a:gd name="adj1" fmla="val 41000"/>
              <a:gd name="adj2" fmla="val 523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15200" y="4070402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“Release Duration”</a:t>
            </a:r>
          </a:p>
        </p:txBody>
      </p:sp>
      <p:sp>
        <p:nvSpPr>
          <p:cNvPr id="22" name="Left Brace 21"/>
          <p:cNvSpPr/>
          <p:nvPr/>
        </p:nvSpPr>
        <p:spPr>
          <a:xfrm rot="16200000">
            <a:off x="4931508" y="2396228"/>
            <a:ext cx="502452" cy="2796268"/>
          </a:xfrm>
          <a:prstGeom prst="leftBrace">
            <a:avLst>
              <a:gd name="adj1" fmla="val 41000"/>
              <a:gd name="adj2" fmla="val 523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096543" y="4038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Calculation Distance</a:t>
            </a:r>
          </a:p>
        </p:txBody>
      </p:sp>
    </p:spTree>
    <p:extLst>
      <p:ext uri="{BB962C8B-B14F-4D97-AF65-F5344CB8AC3E}">
        <p14:creationId xmlns:p14="http://schemas.microsoft.com/office/powerpoint/2010/main" val="40015754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01AE56E-6FC3-45B9-94BF-C29F7E9BC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291123" y="1680874"/>
            <a:ext cx="6439769" cy="4491326"/>
          </a:xfrm>
          <a:custGeom>
            <a:avLst/>
            <a:gdLst>
              <a:gd name="connsiteX0" fmla="*/ 29714 w 7429500"/>
              <a:gd name="connsiteY0" fmla="*/ 3886200 h 5181600"/>
              <a:gd name="connsiteX1" fmla="*/ 29714 w 7429500"/>
              <a:gd name="connsiteY1" fmla="*/ 4724400 h 5181600"/>
              <a:gd name="connsiteX2" fmla="*/ 3398522 w 7429500"/>
              <a:gd name="connsiteY2" fmla="*/ 4724400 h 5181600"/>
              <a:gd name="connsiteX3" fmla="*/ 3398522 w 7429500"/>
              <a:gd name="connsiteY3" fmla="*/ 38862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29714" y="3886200"/>
                </a:moveTo>
                <a:lnTo>
                  <a:pt x="29714" y="4724400"/>
                </a:lnTo>
                <a:lnTo>
                  <a:pt x="3398522" y="4724400"/>
                </a:lnTo>
                <a:lnTo>
                  <a:pt x="3398522" y="38862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the inhalation dose coefficients to be used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39000" y="1600200"/>
            <a:ext cx="4343400" cy="4953000"/>
          </a:xfrm>
        </p:spPr>
        <p:txBody>
          <a:bodyPr>
            <a:normAutofit/>
          </a:bodyPr>
          <a:lstStyle/>
          <a:p>
            <a:r>
              <a:rPr lang="en-US" b="0" dirty="0"/>
              <a:t>ICRP 26/30 vs 60/72</a:t>
            </a:r>
          </a:p>
          <a:p>
            <a:r>
              <a:rPr lang="en-US" b="0" dirty="0"/>
              <a:t>Currently, NRC and most States use 26/30</a:t>
            </a:r>
          </a:p>
          <a:p>
            <a:r>
              <a:rPr lang="en-US" b="0" dirty="0"/>
              <a:t>New EPA PAG Manual uses 60/72</a:t>
            </a:r>
          </a:p>
          <a:p>
            <a:r>
              <a:rPr lang="en-US" b="0" dirty="0"/>
              <a:t>Differences are inclusion of child thyroid CEDE and some minor dose values changes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5029200"/>
            <a:ext cx="2971800" cy="762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708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544D21E-8F43-494B-8CE8-FE86F7BA8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80874"/>
            <a:ext cx="6439769" cy="4491326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311331" y="1680874"/>
            <a:ext cx="6433238" cy="4491326"/>
          </a:xfrm>
          <a:custGeom>
            <a:avLst/>
            <a:gdLst>
              <a:gd name="connsiteX0" fmla="*/ 3191191 w 7429500"/>
              <a:gd name="connsiteY0" fmla="*/ 228600 h 5181600"/>
              <a:gd name="connsiteX1" fmla="*/ 3191191 w 7429500"/>
              <a:gd name="connsiteY1" fmla="*/ 4800600 h 5181600"/>
              <a:gd name="connsiteX2" fmla="*/ 7364874 w 7429500"/>
              <a:gd name="connsiteY2" fmla="*/ 4800600 h 5181600"/>
              <a:gd name="connsiteX3" fmla="*/ 7364874 w 7429500"/>
              <a:gd name="connsiteY3" fmla="*/ 228600 h 5181600"/>
              <a:gd name="connsiteX4" fmla="*/ 0 w 7429500"/>
              <a:gd name="connsiteY4" fmla="*/ 0 h 5181600"/>
              <a:gd name="connsiteX5" fmla="*/ 7429500 w 7429500"/>
              <a:gd name="connsiteY5" fmla="*/ 0 h 5181600"/>
              <a:gd name="connsiteX6" fmla="*/ 7429500 w 7429500"/>
              <a:gd name="connsiteY6" fmla="*/ 5181600 h 5181600"/>
              <a:gd name="connsiteX7" fmla="*/ 0 w 7429500"/>
              <a:gd name="connsiteY7" fmla="*/ 5181600 h 518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29500" h="5181600">
                <a:moveTo>
                  <a:pt x="3191191" y="228600"/>
                </a:moveTo>
                <a:lnTo>
                  <a:pt x="3191191" y="4800600"/>
                </a:lnTo>
                <a:lnTo>
                  <a:pt x="7364874" y="4800600"/>
                </a:lnTo>
                <a:lnTo>
                  <a:pt x="7364874" y="228600"/>
                </a:lnTo>
                <a:close/>
                <a:moveTo>
                  <a:pt x="0" y="0"/>
                </a:moveTo>
                <a:lnTo>
                  <a:pt x="7429500" y="0"/>
                </a:lnTo>
                <a:lnTo>
                  <a:pt x="7429500" y="5181600"/>
                </a:lnTo>
                <a:lnTo>
                  <a:pt x="0" y="5181600"/>
                </a:lnTo>
                <a:close/>
              </a:path>
            </a:pathLst>
          </a:custGeom>
          <a:solidFill>
            <a:schemeClr val="bg1">
              <a:lumMod val="5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the case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162800" y="1600200"/>
            <a:ext cx="4419599" cy="4953000"/>
          </a:xfrm>
        </p:spPr>
        <p:txBody>
          <a:bodyPr/>
          <a:lstStyle/>
          <a:p>
            <a:r>
              <a:rPr lang="en-US" b="0" dirty="0"/>
              <a:t>RASCAL requires a case title</a:t>
            </a:r>
          </a:p>
          <a:p>
            <a:r>
              <a:rPr lang="en-US" b="0" dirty="0"/>
              <a:t>Description used for justification or special notes; don’t need to repeat case info</a:t>
            </a:r>
          </a:p>
          <a:p>
            <a:r>
              <a:rPr lang="en-US" b="0" dirty="0"/>
              <a:t>Select and/or define an analyst name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0" y="1889442"/>
            <a:ext cx="3657600" cy="397795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601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happens when the OK button is clicked?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RASCAL calculates the atmospheric source term and runs the ATD models with the given weather</a:t>
            </a:r>
          </a:p>
          <a:p>
            <a:pPr lvl="1"/>
            <a:r>
              <a:rPr lang="en-US" dirty="0"/>
              <a:t>You cannot interrupt the calculations</a:t>
            </a:r>
          </a:p>
          <a:p>
            <a:r>
              <a:rPr lang="en-US" dirty="0"/>
              <a:t>Once complete, view results tabs at the bottom</a:t>
            </a:r>
          </a:p>
          <a:p>
            <a:pPr lvl="1"/>
            <a:r>
              <a:rPr lang="en-US" dirty="0"/>
              <a:t>Case Summary</a:t>
            </a:r>
          </a:p>
          <a:p>
            <a:pPr lvl="1"/>
            <a:r>
              <a:rPr lang="en-US" dirty="0"/>
              <a:t>Source Term </a:t>
            </a:r>
          </a:p>
          <a:p>
            <a:pPr lvl="1"/>
            <a:r>
              <a:rPr lang="en-US" dirty="0"/>
              <a:t>Maximum Dose Values</a:t>
            </a:r>
          </a:p>
        </p:txBody>
      </p:sp>
    </p:spTree>
    <p:extLst>
      <p:ext uri="{BB962C8B-B14F-4D97-AF65-F5344CB8AC3E}">
        <p14:creationId xmlns:p14="http://schemas.microsoft.com/office/powerpoint/2010/main" val="5591598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Calculate Doses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Leave Distance of Calculation at 10 miles</a:t>
            </a:r>
          </a:p>
          <a:p>
            <a:r>
              <a:rPr lang="en-US" dirty="0"/>
              <a:t>Set End Calculations at:</a:t>
            </a:r>
          </a:p>
          <a:p>
            <a:pPr lvl="1"/>
            <a:r>
              <a:rPr lang="en-US" dirty="0"/>
              <a:t>Start of release to atmosphere plus: 14h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Click OK to start the calculations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pic>
        <p:nvPicPr>
          <p:cNvPr id="3" name="Picture 2" descr="Calc duration equation.png">
            <a:extLst>
              <a:ext uri="{FF2B5EF4-FFF2-40B4-BE49-F238E27FC236}">
                <a16:creationId xmlns:a16="http://schemas.microsoft.com/office/drawing/2014/main" id="{CB6102A7-76BB-4418-88DB-C4FE98676C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164"/>
          <a:stretch/>
        </p:blipFill>
        <p:spPr>
          <a:xfrm>
            <a:off x="1295400" y="4191000"/>
            <a:ext cx="7574082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487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18441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953000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b="0" dirty="0"/>
              <a:t>Which calculation grid has the better resolution?</a:t>
            </a:r>
          </a:p>
          <a:p>
            <a:pPr lvl="1"/>
            <a:r>
              <a:rPr lang="en-US" b="0" dirty="0"/>
              <a:t>50-mile</a:t>
            </a:r>
          </a:p>
          <a:p>
            <a:pPr lvl="1"/>
            <a:r>
              <a:rPr lang="en-US" b="0" dirty="0"/>
              <a:t>10-mile</a:t>
            </a:r>
          </a:p>
          <a:p>
            <a:pPr lvl="1"/>
            <a:r>
              <a:rPr lang="en-US" b="0" dirty="0"/>
              <a:t>They have the same resolution</a:t>
            </a:r>
            <a:br>
              <a:rPr lang="en-US" b="0" dirty="0"/>
            </a:br>
            <a:r>
              <a:rPr lang="en-US" b="0" dirty="0"/>
              <a:t> </a:t>
            </a:r>
          </a:p>
          <a:p>
            <a:pPr marL="0" lvl="0" indent="0">
              <a:buNone/>
            </a:pPr>
            <a:r>
              <a:rPr lang="en-US" b="0" dirty="0"/>
              <a:t>What would you set as the calculation duration with a 7-hour release with 5 mph winds on a 10-mile grid?</a:t>
            </a:r>
          </a:p>
          <a:p>
            <a:pPr lvl="1"/>
            <a:r>
              <a:rPr lang="en-US" b="0" dirty="0"/>
              <a:t>8 hours (RASCAL default)</a:t>
            </a:r>
          </a:p>
          <a:p>
            <a:pPr lvl="1"/>
            <a:r>
              <a:rPr lang="en-US" b="0" dirty="0"/>
              <a:t>9 hours</a:t>
            </a:r>
          </a:p>
          <a:p>
            <a:pPr lvl="1"/>
            <a:r>
              <a:rPr lang="en-US" b="0" dirty="0"/>
              <a:t>10 hours or more</a:t>
            </a:r>
          </a:p>
          <a:p>
            <a:pPr lvl="1"/>
            <a:r>
              <a:rPr lang="en-US" b="0" dirty="0"/>
              <a:t>96 hours (RASCAL max)</a:t>
            </a:r>
          </a:p>
          <a:p>
            <a:endParaRPr lang="en-US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16976" y="2438400"/>
            <a:ext cx="1562100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16976" y="5334000"/>
            <a:ext cx="2793023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8D31-1403-48AF-8334-A277EE85F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RASCAL Results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9C7464-B35D-43BA-A7DD-6C31926FFE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When RASCAL is finished calculating, it shows this screen, which is just 1 of 3 tabs at the bottom</a:t>
            </a:r>
          </a:p>
          <a:p>
            <a:r>
              <a:rPr lang="en-US" dirty="0"/>
              <a:t>They each contain different information and have a different purpose, let’s go through them</a:t>
            </a:r>
          </a:p>
          <a:p>
            <a:endParaRPr lang="en-US" dirty="0"/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93DBFBC-2E91-487B-A944-4A0E52DD651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1762850"/>
            <a:ext cx="5384800" cy="42006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864D38-CEBE-4A61-B1AB-3856E3FFE55C}"/>
              </a:ext>
            </a:extLst>
          </p:cNvPr>
          <p:cNvSpPr txBox="1"/>
          <p:nvPr/>
        </p:nvSpPr>
        <p:spPr>
          <a:xfrm>
            <a:off x="994410" y="5997675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397876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There are 4 primary tools and 3 additional tools </a:t>
            </a:r>
            <a:r>
              <a:rPr lang="en-US" dirty="0"/>
              <a:t>o</a:t>
            </a:r>
            <a:r>
              <a:rPr lang="en-US" b="1" dirty="0"/>
              <a:t>n the RASCAL Home Page.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752600"/>
            <a:ext cx="8473235" cy="4495799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878B60D-D896-4A51-BF22-96DC915C60FA}"/>
              </a:ext>
            </a:extLst>
          </p:cNvPr>
          <p:cNvSpPr/>
          <p:nvPr/>
        </p:nvSpPr>
        <p:spPr>
          <a:xfrm>
            <a:off x="2172729" y="3062415"/>
            <a:ext cx="3251886" cy="4572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8463E0F-FA7A-4435-870A-F9993DABC0C4}"/>
              </a:ext>
            </a:extLst>
          </p:cNvPr>
          <p:cNvSpPr/>
          <p:nvPr/>
        </p:nvSpPr>
        <p:spPr>
          <a:xfrm>
            <a:off x="2160372" y="3595815"/>
            <a:ext cx="3251886" cy="157003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5111CB-1CC5-43E4-98F0-91D40A424DC7}"/>
              </a:ext>
            </a:extLst>
          </p:cNvPr>
          <p:cNvSpPr/>
          <p:nvPr/>
        </p:nvSpPr>
        <p:spPr>
          <a:xfrm>
            <a:off x="6540843" y="3048000"/>
            <a:ext cx="3251886" cy="1676400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99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Summary Tab Shows Inputs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02C5-A701-44CF-A376-9AE618A0D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Case Summary tab has been populating as we added info</a:t>
            </a:r>
          </a:p>
          <a:p>
            <a:r>
              <a:rPr lang="en-US" dirty="0"/>
              <a:t>You can use it as a great way to check your inputs all at once or compare inputs against other dose assessors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0AB3463-6528-4B49-84A5-19C01A6191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04016"/>
            <a:ext cx="5384800" cy="431833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B56613F-28DF-4C73-B448-17B5395F93ED}"/>
              </a:ext>
            </a:extLst>
          </p:cNvPr>
          <p:cNvSpPr/>
          <p:nvPr/>
        </p:nvSpPr>
        <p:spPr>
          <a:xfrm>
            <a:off x="609600" y="5729269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28BF2-09F7-49E3-975A-9173C5253504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778689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Term Tab Shows Details for Release to Atmosphere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7B02C5-A701-44CF-A376-9AE618A0DB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Summary window</a:t>
            </a:r>
          </a:p>
          <a:p>
            <a:r>
              <a:rPr lang="en-US" dirty="0"/>
              <a:t>View Balance</a:t>
            </a:r>
          </a:p>
          <a:p>
            <a:pPr lvl="1"/>
            <a:r>
              <a:rPr lang="en-US" dirty="0"/>
              <a:t>Where nuclides are at the end of the simulation</a:t>
            </a:r>
          </a:p>
          <a:p>
            <a:r>
              <a:rPr lang="en-US" dirty="0"/>
              <a:t>View Importance</a:t>
            </a:r>
          </a:p>
          <a:p>
            <a:pPr lvl="1"/>
            <a:r>
              <a:rPr lang="en-US" dirty="0"/>
              <a:t>What nuclides are contributing the most to dose</a:t>
            </a:r>
          </a:p>
          <a:p>
            <a:r>
              <a:rPr lang="en-US" dirty="0"/>
              <a:t>Release vs. Time</a:t>
            </a:r>
          </a:p>
          <a:p>
            <a:pPr lvl="1"/>
            <a:r>
              <a:rPr lang="en-US" dirty="0"/>
              <a:t>Displays amount of each nuclide released each 15 minute time step</a:t>
            </a:r>
          </a:p>
          <a:p>
            <a:pPr lvl="1"/>
            <a:r>
              <a:rPr lang="en-US" dirty="0"/>
              <a:t>Can be exported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4A9A3D5-245C-4EF0-947E-2880E114272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689382"/>
            <a:ext cx="5384800" cy="43475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ACEEF5B-28A1-42E8-862C-D167C5CE0627}"/>
              </a:ext>
            </a:extLst>
          </p:cNvPr>
          <p:cNvSpPr/>
          <p:nvPr/>
        </p:nvSpPr>
        <p:spPr>
          <a:xfrm>
            <a:off x="2425700" y="5726319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37D1F4-1351-45D6-B6FA-EF30E8C10ED0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1434645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 Values Table Shows dose snapshot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76F44CD-5534-4268-B642-A1651B350F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762850"/>
            <a:ext cx="5384800" cy="4200662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9D391-7B35-4190-B102-C096AE5D6C2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window</a:t>
            </a:r>
          </a:p>
          <a:p>
            <a:pPr lvl="1"/>
            <a:r>
              <a:rPr lang="en-US" dirty="0"/>
              <a:t>Doses important for protective actions (TEDE, Thyroid)</a:t>
            </a:r>
          </a:p>
          <a:p>
            <a:pPr lvl="1"/>
            <a:r>
              <a:rPr lang="en-US" dirty="0"/>
              <a:t>Underlines doses exceeding PAGs</a:t>
            </a:r>
          </a:p>
          <a:p>
            <a:r>
              <a:rPr lang="en-US" dirty="0"/>
              <a:t>Select distance</a:t>
            </a:r>
          </a:p>
          <a:p>
            <a:pPr lvl="1"/>
            <a:r>
              <a:rPr lang="en-US" dirty="0"/>
              <a:t>Close in vs selected “far out” model distance</a:t>
            </a:r>
          </a:p>
          <a:p>
            <a:r>
              <a:rPr lang="en-US" dirty="0"/>
              <a:t>Does not show direction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85DD1-132E-451A-A35D-F343C342BB32}"/>
              </a:ext>
            </a:extLst>
          </p:cNvPr>
          <p:cNvSpPr/>
          <p:nvPr/>
        </p:nvSpPr>
        <p:spPr>
          <a:xfrm>
            <a:off x="4185138" y="5652850"/>
            <a:ext cx="1752600" cy="31066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8BF22DD-37F6-49C7-8E55-2AD8E72765E9}"/>
              </a:ext>
            </a:extLst>
          </p:cNvPr>
          <p:cNvSpPr txBox="1"/>
          <p:nvPr/>
        </p:nvSpPr>
        <p:spPr>
          <a:xfrm>
            <a:off x="994410" y="6036981"/>
            <a:ext cx="4615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Your results will be different than screenshot.  For discussion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4655327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For Additional </a:t>
            </a:r>
            <a:r>
              <a:rPr lang="en-US" dirty="0"/>
              <a:t>Result Information, Click Detailed </a:t>
            </a:r>
            <a:r>
              <a:rPr lang="en-US" b="1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3A6E25-831A-4EC5-B4FF-B05396C139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Provides additional graphical and tabular outputs</a:t>
            </a:r>
          </a:p>
          <a:p>
            <a:endParaRPr lang="en-US" dirty="0"/>
          </a:p>
          <a:p>
            <a:r>
              <a:rPr lang="en-US" dirty="0"/>
              <a:t>Result types at top</a:t>
            </a:r>
          </a:p>
          <a:p>
            <a:pPr lvl="1"/>
            <a:r>
              <a:rPr lang="en-US" dirty="0"/>
              <a:t>Dose-related</a:t>
            </a:r>
          </a:p>
          <a:p>
            <a:pPr lvl="1"/>
            <a:r>
              <a:rPr lang="en-US" dirty="0"/>
              <a:t>Deposition/Measurements</a:t>
            </a:r>
          </a:p>
          <a:p>
            <a:pPr lvl="1"/>
            <a:r>
              <a:rPr lang="en-US" dirty="0"/>
              <a:t>Acute doses</a:t>
            </a:r>
          </a:p>
          <a:p>
            <a:pPr lvl="1"/>
            <a:endParaRPr lang="en-US" dirty="0"/>
          </a:p>
          <a:p>
            <a:r>
              <a:rPr lang="en-US" dirty="0"/>
              <a:t>Settings on the bottom</a:t>
            </a:r>
          </a:p>
          <a:p>
            <a:pPr lvl="1"/>
            <a:r>
              <a:rPr lang="en-US" dirty="0"/>
              <a:t>Time - cumulative or rate</a:t>
            </a:r>
          </a:p>
          <a:p>
            <a:pPr lvl="1"/>
            <a:r>
              <a:rPr lang="en-US" dirty="0"/>
              <a:t>Map/Table; Close-in or Further Out</a:t>
            </a:r>
          </a:p>
          <a:p>
            <a:pPr lvl="1"/>
            <a:r>
              <a:rPr lang="en-US" dirty="0"/>
              <a:t>Units</a:t>
            </a:r>
          </a:p>
          <a:p>
            <a:pPr lvl="1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3ECD9D-E9AB-4EB7-8FE2-ABC42DBF15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931824"/>
            <a:ext cx="5384800" cy="386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5806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Footprint </a:t>
            </a:r>
            <a:r>
              <a:rPr lang="en-US"/>
              <a:t>and Table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4780B-50C1-49E7-9F06-75745B6DE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90600" y="1600201"/>
            <a:ext cx="10591800" cy="182879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2800" dirty="0"/>
              <a:t>Footprint provides celled results on map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Table provides numeric values</a:t>
            </a:r>
          </a:p>
          <a:p>
            <a:pPr>
              <a:spcBef>
                <a:spcPts val="600"/>
              </a:spcBef>
            </a:pPr>
            <a:r>
              <a:rPr lang="en-US" sz="2800" dirty="0"/>
              <a:t>Both can be exported, map can be queried, table can be filtered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50744" y="6352529"/>
            <a:ext cx="1347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Footprint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76839" y="6323306"/>
            <a:ext cx="1057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</a:rPr>
              <a:t>Table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30" y="3263187"/>
            <a:ext cx="4276725" cy="30893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3858264"/>
            <a:ext cx="4276725" cy="20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274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“close in” and “Far Out”</a:t>
            </a:r>
          </a:p>
        </p:txBody>
      </p:sp>
      <p:pic>
        <p:nvPicPr>
          <p:cNvPr id="3" name="Picture 2" descr="Two dose model - plu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429000"/>
            <a:ext cx="3657600" cy="2695369"/>
          </a:xfrm>
          <a:prstGeom prst="rect">
            <a:avLst/>
          </a:prstGeom>
        </p:spPr>
      </p:pic>
      <p:pic>
        <p:nvPicPr>
          <p:cNvPr id="4" name="Picture 3" descr="Two dose model - puf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429000"/>
            <a:ext cx="3657600" cy="2695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0400" y="6124369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Plume Model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612436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Puff Model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219200" y="1600200"/>
            <a:ext cx="8991600" cy="144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2800" dirty="0"/>
              <a:t>Two ATD models are used in the calculations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Resolution advantages</a:t>
            </a:r>
          </a:p>
          <a:p>
            <a:pPr lvl="1"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Overlap may not line up exactly</a:t>
            </a:r>
          </a:p>
        </p:txBody>
      </p:sp>
    </p:spTree>
    <p:extLst>
      <p:ext uri="{BB962C8B-B14F-4D97-AF65-F5344CB8AC3E}">
        <p14:creationId xmlns:p14="http://schemas.microsoft.com/office/powerpoint/2010/main" val="31010021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 to Use RASCAL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8534400" cy="4953000"/>
          </a:xfrm>
        </p:spPr>
        <p:txBody>
          <a:bodyPr/>
          <a:lstStyle/>
          <a:p>
            <a:r>
              <a:rPr lang="en-US" dirty="0"/>
              <a:t>Examine the results</a:t>
            </a:r>
          </a:p>
          <a:p>
            <a:pPr lvl="1"/>
            <a:r>
              <a:rPr lang="en-US" dirty="0"/>
              <a:t>Maximum Dose Values tab shows some doses at selected distances</a:t>
            </a:r>
          </a:p>
          <a:p>
            <a:pPr lvl="1"/>
            <a:r>
              <a:rPr lang="en-US" dirty="0"/>
              <a:t>Source Term tab show details about the atmospheric release</a:t>
            </a:r>
          </a:p>
          <a:p>
            <a:pPr lvl="1"/>
            <a:r>
              <a:rPr lang="en-US" dirty="0"/>
              <a:t>Click Details Results to see options for looking at dose on a map</a:t>
            </a: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372600" y="304800"/>
            <a:ext cx="2438400" cy="182880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14338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Let’s walk through together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101884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FA41-7CA0-4D51-AF95-FE939F021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dirty="0"/>
              <a:t>Knowledge Check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EB3A190-1E96-4C55-8797-B72D2DCC3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0" dirty="0"/>
              <a:t>What is the projected TEDE (rem) at 5 miles?</a:t>
            </a:r>
          </a:p>
          <a:p>
            <a:pPr lvl="1"/>
            <a:r>
              <a:rPr lang="en-US" sz="2000" b="0" dirty="0"/>
              <a:t>1.4E+00</a:t>
            </a:r>
          </a:p>
          <a:p>
            <a:pPr lvl="1"/>
            <a:r>
              <a:rPr lang="en-US" sz="2000" b="0" dirty="0"/>
              <a:t>1.7E+00</a:t>
            </a:r>
          </a:p>
          <a:p>
            <a:pPr lvl="1"/>
            <a:r>
              <a:rPr lang="en-US" sz="2000" b="0" dirty="0"/>
              <a:t>3.2E+01</a:t>
            </a:r>
          </a:p>
          <a:p>
            <a:pPr lvl="1"/>
            <a:r>
              <a:rPr lang="en-US" sz="2000" b="0" dirty="0"/>
              <a:t>None of the above values</a:t>
            </a:r>
            <a:br>
              <a:rPr lang="en-US" sz="2000" b="0" dirty="0"/>
            </a:br>
            <a:r>
              <a:rPr lang="en-US" sz="2000" b="0" dirty="0"/>
              <a:t> </a:t>
            </a:r>
          </a:p>
          <a:p>
            <a:pPr marL="0" indent="0">
              <a:buNone/>
            </a:pPr>
            <a:r>
              <a:rPr lang="en-US" sz="2000" b="0" dirty="0"/>
              <a:t>What percentage of the release to the atmosphere is </a:t>
            </a:r>
            <a:r>
              <a:rPr lang="en-US" sz="2000" b="0" dirty="0" err="1"/>
              <a:t>iodines</a:t>
            </a:r>
            <a:r>
              <a:rPr lang="en-US" sz="2000" b="0" dirty="0"/>
              <a:t>?</a:t>
            </a:r>
          </a:p>
          <a:p>
            <a:pPr lvl="1"/>
            <a:r>
              <a:rPr lang="en-US" sz="2000" b="0" dirty="0"/>
              <a:t>0.6%</a:t>
            </a:r>
          </a:p>
          <a:p>
            <a:pPr lvl="1"/>
            <a:r>
              <a:rPr lang="en-US" sz="2000" b="0" dirty="0"/>
              <a:t>12.9%</a:t>
            </a:r>
          </a:p>
          <a:p>
            <a:pPr lvl="1"/>
            <a:r>
              <a:rPr lang="en-US" sz="2000" b="0" dirty="0"/>
              <a:t>16.4% </a:t>
            </a:r>
          </a:p>
          <a:p>
            <a:pPr lvl="1"/>
            <a:r>
              <a:rPr lang="en-US" sz="2000" b="0" dirty="0"/>
              <a:t>None of the above values</a:t>
            </a:r>
            <a:br>
              <a:rPr lang="en-US" sz="2000" b="0" dirty="0"/>
            </a:br>
            <a:r>
              <a:rPr lang="en-US" sz="2000" b="0" dirty="0"/>
              <a:t> </a:t>
            </a:r>
          </a:p>
          <a:p>
            <a:pPr marL="0" indent="0">
              <a:buNone/>
            </a:pPr>
            <a:r>
              <a:rPr lang="en-US" sz="2000" b="0" dirty="0"/>
              <a:t>What direction is the plume projected to travel?</a:t>
            </a:r>
          </a:p>
          <a:p>
            <a:pPr lvl="1"/>
            <a:r>
              <a:rPr lang="en-US" sz="2000" b="0" dirty="0"/>
              <a:t>Northeast</a:t>
            </a:r>
          </a:p>
          <a:p>
            <a:pPr lvl="1"/>
            <a:r>
              <a:rPr lang="en-US" sz="2000" b="0" dirty="0"/>
              <a:t>East</a:t>
            </a:r>
          </a:p>
          <a:p>
            <a:pPr lvl="1"/>
            <a:r>
              <a:rPr lang="en-US" sz="2000" b="0" dirty="0"/>
              <a:t>Southeast</a:t>
            </a:r>
          </a:p>
          <a:p>
            <a:pPr lvl="1"/>
            <a:r>
              <a:rPr lang="en-US" sz="2000" b="0" dirty="0"/>
              <a:t>Southwest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7864FE2-FE81-40BE-B2C4-71EF02B93D8D}"/>
              </a:ext>
            </a:extLst>
          </p:cNvPr>
          <p:cNvGrpSpPr/>
          <p:nvPr/>
        </p:nvGrpSpPr>
        <p:grpSpPr>
          <a:xfrm>
            <a:off x="9601200" y="200024"/>
            <a:ext cx="2209800" cy="1657350"/>
            <a:chOff x="8077200" y="200024"/>
            <a:chExt cx="3733800" cy="28003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6D59B9F-B68C-42E2-8F22-4349ED6C4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B5E61D"/>
                </a:clrFrom>
                <a:clrTo>
                  <a:srgbClr val="B5E61D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077200" y="200024"/>
              <a:ext cx="3733800" cy="280035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58A5DD9-27DC-46A8-BCA6-480BCB61C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9325" y="457200"/>
              <a:ext cx="2164074" cy="625679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E8E99FD-F3F3-4F4B-A05D-6E37375BEDCE}"/>
              </a:ext>
            </a:extLst>
          </p:cNvPr>
          <p:cNvSpPr/>
          <p:nvPr/>
        </p:nvSpPr>
        <p:spPr>
          <a:xfrm>
            <a:off x="1028700" y="1822939"/>
            <a:ext cx="13335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0911EE-1708-4E94-AFEC-6A1799B7F6FC}"/>
              </a:ext>
            </a:extLst>
          </p:cNvPr>
          <p:cNvSpPr/>
          <p:nvPr/>
        </p:nvSpPr>
        <p:spPr>
          <a:xfrm>
            <a:off x="1028700" y="4119808"/>
            <a:ext cx="11049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0517774-FC12-469F-8845-71BC4B236A27}"/>
              </a:ext>
            </a:extLst>
          </p:cNvPr>
          <p:cNvSpPr/>
          <p:nvPr/>
        </p:nvSpPr>
        <p:spPr>
          <a:xfrm>
            <a:off x="1028700" y="6053262"/>
            <a:ext cx="1562100" cy="386861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0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5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E660E6-F4DB-416D-8362-A88F69B2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concludes our intro walkthrough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FB43D-5D2E-40A1-A077-EB3A115D9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You should now be able to click through RASCAL start to finish.</a:t>
            </a:r>
          </a:p>
          <a:p>
            <a:pPr marL="0" indent="0">
              <a:buNone/>
            </a:pPr>
            <a:r>
              <a:rPr lang="en-US" dirty="0"/>
              <a:t>Remember that resources &amp; training can be found at:</a:t>
            </a:r>
            <a:br>
              <a:rPr lang="en-US" dirty="0"/>
            </a:br>
            <a:r>
              <a:rPr lang="en-US" dirty="0"/>
              <a:t>			 </a:t>
            </a:r>
            <a:r>
              <a:rPr lang="en-US" dirty="0">
                <a:hlinkClick r:id="rId3"/>
              </a:rPr>
              <a:t>https://ramp.nrc-gateway.gov/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352949-CCA2-4BD2-8B92-EA30E6775662}"/>
              </a:ext>
            </a:extLst>
          </p:cNvPr>
          <p:cNvSpPr/>
          <p:nvPr/>
        </p:nvSpPr>
        <p:spPr>
          <a:xfrm>
            <a:off x="944132" y="3200400"/>
            <a:ext cx="4465666" cy="3581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Questions?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</a:rPr>
              <a:t>Send questions to the chat and we will stick around to discuss.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974DE2C-3D41-451F-A6BA-8ECBBCC093DD}"/>
              </a:ext>
            </a:extLst>
          </p:cNvPr>
          <p:cNvSpPr/>
          <p:nvPr/>
        </p:nvSpPr>
        <p:spPr>
          <a:xfrm>
            <a:off x="944533" y="3212684"/>
            <a:ext cx="4465667" cy="832188"/>
          </a:xfrm>
          <a:custGeom>
            <a:avLst/>
            <a:gdLst>
              <a:gd name="connsiteX0" fmla="*/ 448158 w 3352797"/>
              <a:gd name="connsiteY0" fmla="*/ 0 h 624802"/>
              <a:gd name="connsiteX1" fmla="*/ 2904639 w 3352797"/>
              <a:gd name="connsiteY1" fmla="*/ 0 h 624802"/>
              <a:gd name="connsiteX2" fmla="*/ 3352797 w 3352797"/>
              <a:gd name="connsiteY2" fmla="*/ 448158 h 624802"/>
              <a:gd name="connsiteX3" fmla="*/ 3352797 w 3352797"/>
              <a:gd name="connsiteY3" fmla="*/ 624802 h 624802"/>
              <a:gd name="connsiteX4" fmla="*/ 0 w 3352797"/>
              <a:gd name="connsiteY4" fmla="*/ 624802 h 624802"/>
              <a:gd name="connsiteX5" fmla="*/ 0 w 3352797"/>
              <a:gd name="connsiteY5" fmla="*/ 448158 h 624802"/>
              <a:gd name="connsiteX6" fmla="*/ 448158 w 3352797"/>
              <a:gd name="connsiteY6" fmla="*/ 0 h 6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797" h="624802">
                <a:moveTo>
                  <a:pt x="448158" y="0"/>
                </a:moveTo>
                <a:lnTo>
                  <a:pt x="2904639" y="0"/>
                </a:lnTo>
                <a:cubicBezTo>
                  <a:pt x="3152150" y="0"/>
                  <a:pt x="3352797" y="200647"/>
                  <a:pt x="3352797" y="448158"/>
                </a:cubicBezTo>
                <a:lnTo>
                  <a:pt x="3352797" y="624802"/>
                </a:lnTo>
                <a:lnTo>
                  <a:pt x="0" y="624802"/>
                </a:lnTo>
                <a:lnTo>
                  <a:pt x="0" y="448158"/>
                </a:lnTo>
                <a:cubicBezTo>
                  <a:pt x="0" y="200647"/>
                  <a:pt x="200647" y="0"/>
                  <a:pt x="448158" y="0"/>
                </a:cubicBezTo>
                <a:close/>
              </a:path>
            </a:pathLst>
          </a:custGeom>
          <a:solidFill>
            <a:schemeClr val="tx2"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672408-6245-4EEC-A5AD-5CD318D37252}"/>
              </a:ext>
            </a:extLst>
          </p:cNvPr>
          <p:cNvSpPr/>
          <p:nvPr/>
        </p:nvSpPr>
        <p:spPr>
          <a:xfrm>
            <a:off x="6629400" y="3200400"/>
            <a:ext cx="4465666" cy="35814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No Questions?</a:t>
            </a:r>
          </a:p>
          <a:p>
            <a:pPr algn="ctr"/>
            <a:endParaRPr lang="en-US" sz="2400" dirty="0">
              <a:solidFill>
                <a:schemeClr val="tx1"/>
              </a:solidFill>
            </a:endParaRPr>
          </a:p>
          <a:p>
            <a:pPr algn="ctr"/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Join us for our next session!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A6622CD-2A70-4722-8C15-F3D375D11E9D}"/>
              </a:ext>
            </a:extLst>
          </p:cNvPr>
          <p:cNvSpPr/>
          <p:nvPr/>
        </p:nvSpPr>
        <p:spPr>
          <a:xfrm>
            <a:off x="6629800" y="3212684"/>
            <a:ext cx="4465667" cy="832188"/>
          </a:xfrm>
          <a:custGeom>
            <a:avLst/>
            <a:gdLst>
              <a:gd name="connsiteX0" fmla="*/ 448158 w 3352797"/>
              <a:gd name="connsiteY0" fmla="*/ 0 h 624802"/>
              <a:gd name="connsiteX1" fmla="*/ 2904639 w 3352797"/>
              <a:gd name="connsiteY1" fmla="*/ 0 h 624802"/>
              <a:gd name="connsiteX2" fmla="*/ 3352797 w 3352797"/>
              <a:gd name="connsiteY2" fmla="*/ 448158 h 624802"/>
              <a:gd name="connsiteX3" fmla="*/ 3352797 w 3352797"/>
              <a:gd name="connsiteY3" fmla="*/ 624802 h 624802"/>
              <a:gd name="connsiteX4" fmla="*/ 0 w 3352797"/>
              <a:gd name="connsiteY4" fmla="*/ 624802 h 624802"/>
              <a:gd name="connsiteX5" fmla="*/ 0 w 3352797"/>
              <a:gd name="connsiteY5" fmla="*/ 448158 h 624802"/>
              <a:gd name="connsiteX6" fmla="*/ 448158 w 3352797"/>
              <a:gd name="connsiteY6" fmla="*/ 0 h 624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352797" h="624802">
                <a:moveTo>
                  <a:pt x="448158" y="0"/>
                </a:moveTo>
                <a:lnTo>
                  <a:pt x="2904639" y="0"/>
                </a:lnTo>
                <a:cubicBezTo>
                  <a:pt x="3152150" y="0"/>
                  <a:pt x="3352797" y="200647"/>
                  <a:pt x="3352797" y="448158"/>
                </a:cubicBezTo>
                <a:lnTo>
                  <a:pt x="3352797" y="624802"/>
                </a:lnTo>
                <a:lnTo>
                  <a:pt x="0" y="624802"/>
                </a:lnTo>
                <a:lnTo>
                  <a:pt x="0" y="448158"/>
                </a:lnTo>
                <a:cubicBezTo>
                  <a:pt x="0" y="200647"/>
                  <a:pt x="200647" y="0"/>
                  <a:pt x="448158" y="0"/>
                </a:cubicBezTo>
                <a:close/>
              </a:path>
            </a:pathLst>
          </a:custGeom>
          <a:solidFill>
            <a:schemeClr val="tx2">
              <a:alpha val="4588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733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Where does RASCAL fit in the phases of a radiological emergency?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828800" y="1600201"/>
          <a:ext cx="8229600" cy="2229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1836683" y="3554248"/>
            <a:ext cx="4114800" cy="5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RASCAL (</a:t>
            </a:r>
            <a:r>
              <a:rPr lang="en-US" dirty="0" err="1"/>
              <a:t>STDose</a:t>
            </a:r>
            <a:r>
              <a:rPr lang="en-US" dirty="0"/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5715000" y="4307928"/>
            <a:ext cx="22098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RASCAL (</a:t>
            </a:r>
            <a:r>
              <a:rPr lang="en-US" dirty="0" err="1"/>
              <a:t>FMDose</a:t>
            </a:r>
            <a:r>
              <a:rPr lang="en-US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5176783"/>
            <a:ext cx="4267200" cy="48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Turbo FRMAC</a:t>
            </a:r>
          </a:p>
        </p:txBody>
      </p:sp>
    </p:spTree>
    <p:extLst>
      <p:ext uri="{BB962C8B-B14F-4D97-AF65-F5344CB8AC3E}">
        <p14:creationId xmlns:p14="http://schemas.microsoft.com/office/powerpoint/2010/main" val="3395505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Training Will Focus on </a:t>
            </a:r>
            <a:r>
              <a:rPr lang="en-US" dirty="0" err="1"/>
              <a:t>STDose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Source Term to Dose module creates an atmospheric source term, processes weather data, and calculates doses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3700647" y="2765802"/>
            <a:ext cx="1191849" cy="548046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700644" y="2856782"/>
            <a:ext cx="827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Wind</a:t>
            </a:r>
          </a:p>
        </p:txBody>
      </p:sp>
      <p:sp>
        <p:nvSpPr>
          <p:cNvPr id="33" name="Right Arrow 32"/>
          <p:cNvSpPr/>
          <p:nvPr/>
        </p:nvSpPr>
        <p:spPr>
          <a:xfrm rot="5400000">
            <a:off x="7444035" y="4761317"/>
            <a:ext cx="323714" cy="3371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ight Arrow 33"/>
          <p:cNvSpPr/>
          <p:nvPr/>
        </p:nvSpPr>
        <p:spPr>
          <a:xfrm rot="5400000">
            <a:off x="9467321" y="4745232"/>
            <a:ext cx="323714" cy="337137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6525625" y="860136"/>
            <a:ext cx="493022" cy="6877332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1928700" y="3827772"/>
            <a:ext cx="777624" cy="2136655"/>
          </a:xfrm>
          <a:prstGeom prst="can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2234623" y="4157957"/>
            <a:ext cx="1328159" cy="1865901"/>
          </a:xfrm>
          <a:prstGeom prst="cube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118062" y="4881253"/>
            <a:ext cx="124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Generation of Source Material</a:t>
            </a:r>
          </a:p>
        </p:txBody>
      </p:sp>
      <p:sp>
        <p:nvSpPr>
          <p:cNvPr id="39" name="Isosceles Triangle 38"/>
          <p:cNvSpPr/>
          <p:nvPr/>
        </p:nvSpPr>
        <p:spPr>
          <a:xfrm rot="16200000">
            <a:off x="6643562" y="1849448"/>
            <a:ext cx="493022" cy="7860654"/>
          </a:xfrm>
          <a:prstGeom prst="triangle">
            <a:avLst/>
          </a:prstGeom>
          <a:solidFill>
            <a:schemeClr val="bg1">
              <a:lumMod val="75000"/>
            </a:schemeClr>
          </a:solidFill>
          <a:ln w="12700"/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7526661" y="4102946"/>
            <a:ext cx="139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Plume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367977" y="5549349"/>
            <a:ext cx="25261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Dose/Concentration</a:t>
            </a:r>
          </a:p>
        </p:txBody>
      </p:sp>
      <p:sp>
        <p:nvSpPr>
          <p:cNvPr id="36" name="Freeform 10"/>
          <p:cNvSpPr>
            <a:spLocks noEditPoints="1"/>
          </p:cNvSpPr>
          <p:nvPr/>
        </p:nvSpPr>
        <p:spPr bwMode="auto">
          <a:xfrm>
            <a:off x="9891959" y="5283756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10"/>
          <p:cNvSpPr>
            <a:spLocks noEditPoints="1"/>
          </p:cNvSpPr>
          <p:nvPr/>
        </p:nvSpPr>
        <p:spPr bwMode="auto">
          <a:xfrm>
            <a:off x="9688757" y="5424834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Freeform 10"/>
          <p:cNvSpPr>
            <a:spLocks noEditPoints="1"/>
          </p:cNvSpPr>
          <p:nvPr/>
        </p:nvSpPr>
        <p:spPr bwMode="auto">
          <a:xfrm>
            <a:off x="7124913" y="5343142"/>
            <a:ext cx="203200" cy="460375"/>
          </a:xfrm>
          <a:custGeom>
            <a:avLst/>
            <a:gdLst>
              <a:gd name="T0" fmla="*/ 142 w 254"/>
              <a:gd name="T1" fmla="*/ 559 h 579"/>
              <a:gd name="T2" fmla="*/ 159 w 254"/>
              <a:gd name="T3" fmla="*/ 577 h 579"/>
              <a:gd name="T4" fmla="*/ 174 w 254"/>
              <a:gd name="T5" fmla="*/ 579 h 579"/>
              <a:gd name="T6" fmla="*/ 194 w 254"/>
              <a:gd name="T7" fmla="*/ 570 h 579"/>
              <a:gd name="T8" fmla="*/ 203 w 254"/>
              <a:gd name="T9" fmla="*/ 551 h 579"/>
              <a:gd name="T10" fmla="*/ 204 w 254"/>
              <a:gd name="T11" fmla="*/ 171 h 579"/>
              <a:gd name="T12" fmla="*/ 210 w 254"/>
              <a:gd name="T13" fmla="*/ 165 h 579"/>
              <a:gd name="T14" fmla="*/ 217 w 254"/>
              <a:gd name="T15" fmla="*/ 171 h 579"/>
              <a:gd name="T16" fmla="*/ 217 w 254"/>
              <a:gd name="T17" fmla="*/ 328 h 579"/>
              <a:gd name="T18" fmla="*/ 225 w 254"/>
              <a:gd name="T19" fmla="*/ 340 h 579"/>
              <a:gd name="T20" fmla="*/ 239 w 254"/>
              <a:gd name="T21" fmla="*/ 344 h 579"/>
              <a:gd name="T22" fmla="*/ 251 w 254"/>
              <a:gd name="T23" fmla="*/ 336 h 579"/>
              <a:gd name="T24" fmla="*/ 254 w 254"/>
              <a:gd name="T25" fmla="*/ 326 h 579"/>
              <a:gd name="T26" fmla="*/ 251 w 254"/>
              <a:gd name="T27" fmla="*/ 132 h 579"/>
              <a:gd name="T28" fmla="*/ 239 w 254"/>
              <a:gd name="T29" fmla="*/ 124 h 579"/>
              <a:gd name="T30" fmla="*/ 15 w 254"/>
              <a:gd name="T31" fmla="*/ 124 h 579"/>
              <a:gd name="T32" fmla="*/ 3 w 254"/>
              <a:gd name="T33" fmla="*/ 132 h 579"/>
              <a:gd name="T34" fmla="*/ 0 w 254"/>
              <a:gd name="T35" fmla="*/ 326 h 579"/>
              <a:gd name="T36" fmla="*/ 6 w 254"/>
              <a:gd name="T37" fmla="*/ 339 h 579"/>
              <a:gd name="T38" fmla="*/ 19 w 254"/>
              <a:gd name="T39" fmla="*/ 344 h 579"/>
              <a:gd name="T40" fmla="*/ 32 w 254"/>
              <a:gd name="T41" fmla="*/ 339 h 579"/>
              <a:gd name="T42" fmla="*/ 38 w 254"/>
              <a:gd name="T43" fmla="*/ 326 h 579"/>
              <a:gd name="T44" fmla="*/ 38 w 254"/>
              <a:gd name="T45" fmla="*/ 168 h 579"/>
              <a:gd name="T46" fmla="*/ 46 w 254"/>
              <a:gd name="T47" fmla="*/ 165 h 579"/>
              <a:gd name="T48" fmla="*/ 51 w 254"/>
              <a:gd name="T49" fmla="*/ 171 h 579"/>
              <a:gd name="T50" fmla="*/ 51 w 254"/>
              <a:gd name="T51" fmla="*/ 554 h 579"/>
              <a:gd name="T52" fmla="*/ 64 w 254"/>
              <a:gd name="T53" fmla="*/ 573 h 579"/>
              <a:gd name="T54" fmla="*/ 82 w 254"/>
              <a:gd name="T55" fmla="*/ 579 h 579"/>
              <a:gd name="T56" fmla="*/ 101 w 254"/>
              <a:gd name="T57" fmla="*/ 574 h 579"/>
              <a:gd name="T58" fmla="*/ 113 w 254"/>
              <a:gd name="T59" fmla="*/ 554 h 579"/>
              <a:gd name="T60" fmla="*/ 115 w 254"/>
              <a:gd name="T61" fmla="*/ 350 h 579"/>
              <a:gd name="T62" fmla="*/ 119 w 254"/>
              <a:gd name="T63" fmla="*/ 341 h 579"/>
              <a:gd name="T64" fmla="*/ 128 w 254"/>
              <a:gd name="T65" fmla="*/ 338 h 579"/>
              <a:gd name="T66" fmla="*/ 135 w 254"/>
              <a:gd name="T67" fmla="*/ 341 h 579"/>
              <a:gd name="T68" fmla="*/ 141 w 254"/>
              <a:gd name="T69" fmla="*/ 350 h 579"/>
              <a:gd name="T70" fmla="*/ 141 w 254"/>
              <a:gd name="T71" fmla="*/ 547 h 579"/>
              <a:gd name="T72" fmla="*/ 73 w 254"/>
              <a:gd name="T73" fmla="*/ 39 h 579"/>
              <a:gd name="T74" fmla="*/ 84 w 254"/>
              <a:gd name="T75" fmla="*/ 19 h 579"/>
              <a:gd name="T76" fmla="*/ 101 w 254"/>
              <a:gd name="T77" fmla="*/ 6 h 579"/>
              <a:gd name="T78" fmla="*/ 121 w 254"/>
              <a:gd name="T79" fmla="*/ 0 h 579"/>
              <a:gd name="T80" fmla="*/ 144 w 254"/>
              <a:gd name="T81" fmla="*/ 2 h 579"/>
              <a:gd name="T82" fmla="*/ 163 w 254"/>
              <a:gd name="T83" fmla="*/ 12 h 579"/>
              <a:gd name="T84" fmla="*/ 177 w 254"/>
              <a:gd name="T85" fmla="*/ 28 h 579"/>
              <a:gd name="T86" fmla="*/ 183 w 254"/>
              <a:gd name="T87" fmla="*/ 49 h 579"/>
              <a:gd name="T88" fmla="*/ 182 w 254"/>
              <a:gd name="T89" fmla="*/ 66 h 579"/>
              <a:gd name="T90" fmla="*/ 174 w 254"/>
              <a:gd name="T91" fmla="*/ 85 h 579"/>
              <a:gd name="T92" fmla="*/ 159 w 254"/>
              <a:gd name="T93" fmla="*/ 101 h 579"/>
              <a:gd name="T94" fmla="*/ 138 w 254"/>
              <a:gd name="T95" fmla="*/ 109 h 579"/>
              <a:gd name="T96" fmla="*/ 116 w 254"/>
              <a:gd name="T97" fmla="*/ 109 h 579"/>
              <a:gd name="T98" fmla="*/ 95 w 254"/>
              <a:gd name="T99" fmla="*/ 101 h 579"/>
              <a:gd name="T100" fmla="*/ 80 w 254"/>
              <a:gd name="T101" fmla="*/ 85 h 579"/>
              <a:gd name="T102" fmla="*/ 72 w 254"/>
              <a:gd name="T103" fmla="*/ 66 h 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254" h="579">
                <a:moveTo>
                  <a:pt x="141" y="547"/>
                </a:moveTo>
                <a:lnTo>
                  <a:pt x="141" y="550"/>
                </a:lnTo>
                <a:lnTo>
                  <a:pt x="141" y="554"/>
                </a:lnTo>
                <a:lnTo>
                  <a:pt x="142" y="559"/>
                </a:lnTo>
                <a:lnTo>
                  <a:pt x="144" y="565"/>
                </a:lnTo>
                <a:lnTo>
                  <a:pt x="148" y="569"/>
                </a:lnTo>
                <a:lnTo>
                  <a:pt x="154" y="573"/>
                </a:lnTo>
                <a:lnTo>
                  <a:pt x="159" y="577"/>
                </a:lnTo>
                <a:lnTo>
                  <a:pt x="165" y="578"/>
                </a:lnTo>
                <a:lnTo>
                  <a:pt x="168" y="579"/>
                </a:lnTo>
                <a:lnTo>
                  <a:pt x="172" y="579"/>
                </a:lnTo>
                <a:lnTo>
                  <a:pt x="174" y="579"/>
                </a:lnTo>
                <a:lnTo>
                  <a:pt x="178" y="578"/>
                </a:lnTo>
                <a:lnTo>
                  <a:pt x="183" y="577"/>
                </a:lnTo>
                <a:lnTo>
                  <a:pt x="190" y="574"/>
                </a:lnTo>
                <a:lnTo>
                  <a:pt x="194" y="570"/>
                </a:lnTo>
                <a:lnTo>
                  <a:pt x="198" y="565"/>
                </a:lnTo>
                <a:lnTo>
                  <a:pt x="201" y="560"/>
                </a:lnTo>
                <a:lnTo>
                  <a:pt x="203" y="554"/>
                </a:lnTo>
                <a:lnTo>
                  <a:pt x="203" y="551"/>
                </a:lnTo>
                <a:lnTo>
                  <a:pt x="204" y="548"/>
                </a:lnTo>
                <a:lnTo>
                  <a:pt x="204" y="547"/>
                </a:lnTo>
                <a:lnTo>
                  <a:pt x="204" y="171"/>
                </a:lnTo>
                <a:lnTo>
                  <a:pt x="204" y="171"/>
                </a:lnTo>
                <a:lnTo>
                  <a:pt x="204" y="168"/>
                </a:lnTo>
                <a:lnTo>
                  <a:pt x="205" y="167"/>
                </a:lnTo>
                <a:lnTo>
                  <a:pt x="208" y="165"/>
                </a:lnTo>
                <a:lnTo>
                  <a:pt x="210" y="165"/>
                </a:lnTo>
                <a:lnTo>
                  <a:pt x="212" y="165"/>
                </a:lnTo>
                <a:lnTo>
                  <a:pt x="214" y="167"/>
                </a:lnTo>
                <a:lnTo>
                  <a:pt x="216" y="168"/>
                </a:lnTo>
                <a:lnTo>
                  <a:pt x="217" y="171"/>
                </a:lnTo>
                <a:lnTo>
                  <a:pt x="217" y="171"/>
                </a:lnTo>
                <a:lnTo>
                  <a:pt x="217" y="171"/>
                </a:lnTo>
                <a:lnTo>
                  <a:pt x="217" y="326"/>
                </a:lnTo>
                <a:lnTo>
                  <a:pt x="217" y="328"/>
                </a:lnTo>
                <a:lnTo>
                  <a:pt x="218" y="332"/>
                </a:lnTo>
                <a:lnTo>
                  <a:pt x="220" y="336"/>
                </a:lnTo>
                <a:lnTo>
                  <a:pt x="222" y="339"/>
                </a:lnTo>
                <a:lnTo>
                  <a:pt x="225" y="340"/>
                </a:lnTo>
                <a:lnTo>
                  <a:pt x="229" y="343"/>
                </a:lnTo>
                <a:lnTo>
                  <a:pt x="231" y="344"/>
                </a:lnTo>
                <a:lnTo>
                  <a:pt x="235" y="344"/>
                </a:lnTo>
                <a:lnTo>
                  <a:pt x="239" y="344"/>
                </a:lnTo>
                <a:lnTo>
                  <a:pt x="243" y="343"/>
                </a:lnTo>
                <a:lnTo>
                  <a:pt x="245" y="340"/>
                </a:lnTo>
                <a:lnTo>
                  <a:pt x="249" y="339"/>
                </a:lnTo>
                <a:lnTo>
                  <a:pt x="251" y="336"/>
                </a:lnTo>
                <a:lnTo>
                  <a:pt x="253" y="332"/>
                </a:lnTo>
                <a:lnTo>
                  <a:pt x="254" y="328"/>
                </a:lnTo>
                <a:lnTo>
                  <a:pt x="254" y="326"/>
                </a:lnTo>
                <a:lnTo>
                  <a:pt x="254" y="326"/>
                </a:lnTo>
                <a:lnTo>
                  <a:pt x="254" y="142"/>
                </a:lnTo>
                <a:lnTo>
                  <a:pt x="254" y="138"/>
                </a:lnTo>
                <a:lnTo>
                  <a:pt x="253" y="134"/>
                </a:lnTo>
                <a:lnTo>
                  <a:pt x="251" y="132"/>
                </a:lnTo>
                <a:lnTo>
                  <a:pt x="249" y="129"/>
                </a:lnTo>
                <a:lnTo>
                  <a:pt x="245" y="127"/>
                </a:lnTo>
                <a:lnTo>
                  <a:pt x="243" y="125"/>
                </a:lnTo>
                <a:lnTo>
                  <a:pt x="239" y="124"/>
                </a:lnTo>
                <a:lnTo>
                  <a:pt x="235" y="124"/>
                </a:lnTo>
                <a:lnTo>
                  <a:pt x="235" y="124"/>
                </a:lnTo>
                <a:lnTo>
                  <a:pt x="19" y="124"/>
                </a:lnTo>
                <a:lnTo>
                  <a:pt x="15" y="124"/>
                </a:lnTo>
                <a:lnTo>
                  <a:pt x="11" y="125"/>
                </a:lnTo>
                <a:lnTo>
                  <a:pt x="9" y="127"/>
                </a:lnTo>
                <a:lnTo>
                  <a:pt x="6" y="129"/>
                </a:lnTo>
                <a:lnTo>
                  <a:pt x="3" y="132"/>
                </a:lnTo>
                <a:lnTo>
                  <a:pt x="1" y="134"/>
                </a:lnTo>
                <a:lnTo>
                  <a:pt x="0" y="138"/>
                </a:lnTo>
                <a:lnTo>
                  <a:pt x="0" y="142"/>
                </a:lnTo>
                <a:lnTo>
                  <a:pt x="0" y="326"/>
                </a:lnTo>
                <a:lnTo>
                  <a:pt x="0" y="328"/>
                </a:lnTo>
                <a:lnTo>
                  <a:pt x="1" y="332"/>
                </a:lnTo>
                <a:lnTo>
                  <a:pt x="3" y="336"/>
                </a:lnTo>
                <a:lnTo>
                  <a:pt x="6" y="339"/>
                </a:lnTo>
                <a:lnTo>
                  <a:pt x="9" y="340"/>
                </a:lnTo>
                <a:lnTo>
                  <a:pt x="11" y="343"/>
                </a:lnTo>
                <a:lnTo>
                  <a:pt x="15" y="344"/>
                </a:lnTo>
                <a:lnTo>
                  <a:pt x="19" y="344"/>
                </a:lnTo>
                <a:lnTo>
                  <a:pt x="23" y="344"/>
                </a:lnTo>
                <a:lnTo>
                  <a:pt x="27" y="343"/>
                </a:lnTo>
                <a:lnTo>
                  <a:pt x="29" y="340"/>
                </a:lnTo>
                <a:lnTo>
                  <a:pt x="32" y="339"/>
                </a:lnTo>
                <a:lnTo>
                  <a:pt x="35" y="336"/>
                </a:lnTo>
                <a:lnTo>
                  <a:pt x="36" y="332"/>
                </a:lnTo>
                <a:lnTo>
                  <a:pt x="37" y="328"/>
                </a:lnTo>
                <a:lnTo>
                  <a:pt x="38" y="326"/>
                </a:lnTo>
                <a:lnTo>
                  <a:pt x="38" y="326"/>
                </a:lnTo>
                <a:lnTo>
                  <a:pt x="38" y="326"/>
                </a:lnTo>
                <a:lnTo>
                  <a:pt x="38" y="171"/>
                </a:lnTo>
                <a:lnTo>
                  <a:pt x="38" y="168"/>
                </a:lnTo>
                <a:lnTo>
                  <a:pt x="40" y="167"/>
                </a:lnTo>
                <a:lnTo>
                  <a:pt x="42" y="165"/>
                </a:lnTo>
                <a:lnTo>
                  <a:pt x="45" y="165"/>
                </a:lnTo>
                <a:lnTo>
                  <a:pt x="46" y="165"/>
                </a:lnTo>
                <a:lnTo>
                  <a:pt x="49" y="167"/>
                </a:lnTo>
                <a:lnTo>
                  <a:pt x="50" y="168"/>
                </a:lnTo>
                <a:lnTo>
                  <a:pt x="51" y="171"/>
                </a:lnTo>
                <a:lnTo>
                  <a:pt x="51" y="171"/>
                </a:lnTo>
                <a:lnTo>
                  <a:pt x="51" y="171"/>
                </a:lnTo>
                <a:lnTo>
                  <a:pt x="51" y="547"/>
                </a:lnTo>
                <a:lnTo>
                  <a:pt x="51" y="550"/>
                </a:lnTo>
                <a:lnTo>
                  <a:pt x="51" y="554"/>
                </a:lnTo>
                <a:lnTo>
                  <a:pt x="53" y="559"/>
                </a:lnTo>
                <a:lnTo>
                  <a:pt x="57" y="565"/>
                </a:lnTo>
                <a:lnTo>
                  <a:pt x="59" y="569"/>
                </a:lnTo>
                <a:lnTo>
                  <a:pt x="64" y="573"/>
                </a:lnTo>
                <a:lnTo>
                  <a:pt x="69" y="577"/>
                </a:lnTo>
                <a:lnTo>
                  <a:pt x="76" y="578"/>
                </a:lnTo>
                <a:lnTo>
                  <a:pt x="79" y="579"/>
                </a:lnTo>
                <a:lnTo>
                  <a:pt x="82" y="579"/>
                </a:lnTo>
                <a:lnTo>
                  <a:pt x="85" y="579"/>
                </a:lnTo>
                <a:lnTo>
                  <a:pt x="89" y="578"/>
                </a:lnTo>
                <a:lnTo>
                  <a:pt x="94" y="577"/>
                </a:lnTo>
                <a:lnTo>
                  <a:pt x="101" y="574"/>
                </a:lnTo>
                <a:lnTo>
                  <a:pt x="104" y="570"/>
                </a:lnTo>
                <a:lnTo>
                  <a:pt x="108" y="565"/>
                </a:lnTo>
                <a:lnTo>
                  <a:pt x="112" y="560"/>
                </a:lnTo>
                <a:lnTo>
                  <a:pt x="113" y="554"/>
                </a:lnTo>
                <a:lnTo>
                  <a:pt x="115" y="551"/>
                </a:lnTo>
                <a:lnTo>
                  <a:pt x="115" y="548"/>
                </a:lnTo>
                <a:lnTo>
                  <a:pt x="115" y="547"/>
                </a:lnTo>
                <a:lnTo>
                  <a:pt x="115" y="350"/>
                </a:lnTo>
                <a:lnTo>
                  <a:pt x="115" y="348"/>
                </a:lnTo>
                <a:lnTo>
                  <a:pt x="116" y="345"/>
                </a:lnTo>
                <a:lnTo>
                  <a:pt x="116" y="343"/>
                </a:lnTo>
                <a:lnTo>
                  <a:pt x="119" y="341"/>
                </a:lnTo>
                <a:lnTo>
                  <a:pt x="120" y="340"/>
                </a:lnTo>
                <a:lnTo>
                  <a:pt x="123" y="339"/>
                </a:lnTo>
                <a:lnTo>
                  <a:pt x="125" y="338"/>
                </a:lnTo>
                <a:lnTo>
                  <a:pt x="128" y="338"/>
                </a:lnTo>
                <a:lnTo>
                  <a:pt x="130" y="338"/>
                </a:lnTo>
                <a:lnTo>
                  <a:pt x="132" y="339"/>
                </a:lnTo>
                <a:lnTo>
                  <a:pt x="134" y="340"/>
                </a:lnTo>
                <a:lnTo>
                  <a:pt x="135" y="341"/>
                </a:lnTo>
                <a:lnTo>
                  <a:pt x="138" y="343"/>
                </a:lnTo>
                <a:lnTo>
                  <a:pt x="139" y="345"/>
                </a:lnTo>
                <a:lnTo>
                  <a:pt x="139" y="348"/>
                </a:lnTo>
                <a:lnTo>
                  <a:pt x="141" y="350"/>
                </a:lnTo>
                <a:lnTo>
                  <a:pt x="141" y="350"/>
                </a:lnTo>
                <a:lnTo>
                  <a:pt x="141" y="350"/>
                </a:lnTo>
                <a:lnTo>
                  <a:pt x="141" y="547"/>
                </a:lnTo>
                <a:lnTo>
                  <a:pt x="141" y="547"/>
                </a:lnTo>
                <a:close/>
                <a:moveTo>
                  <a:pt x="71" y="54"/>
                </a:moveTo>
                <a:lnTo>
                  <a:pt x="71" y="49"/>
                </a:lnTo>
                <a:lnTo>
                  <a:pt x="72" y="44"/>
                </a:lnTo>
                <a:lnTo>
                  <a:pt x="73" y="39"/>
                </a:lnTo>
                <a:lnTo>
                  <a:pt x="75" y="34"/>
                </a:lnTo>
                <a:lnTo>
                  <a:pt x="77" y="28"/>
                </a:lnTo>
                <a:lnTo>
                  <a:pt x="80" y="23"/>
                </a:lnTo>
                <a:lnTo>
                  <a:pt x="84" y="19"/>
                </a:lnTo>
                <a:lnTo>
                  <a:pt x="88" y="15"/>
                </a:lnTo>
                <a:lnTo>
                  <a:pt x="91" y="12"/>
                </a:lnTo>
                <a:lnTo>
                  <a:pt x="95" y="9"/>
                </a:lnTo>
                <a:lnTo>
                  <a:pt x="101" y="6"/>
                </a:lnTo>
                <a:lnTo>
                  <a:pt x="106" y="4"/>
                </a:lnTo>
                <a:lnTo>
                  <a:pt x="111" y="2"/>
                </a:lnTo>
                <a:lnTo>
                  <a:pt x="116" y="1"/>
                </a:lnTo>
                <a:lnTo>
                  <a:pt x="121" y="0"/>
                </a:lnTo>
                <a:lnTo>
                  <a:pt x="128" y="0"/>
                </a:lnTo>
                <a:lnTo>
                  <a:pt x="133" y="0"/>
                </a:lnTo>
                <a:lnTo>
                  <a:pt x="138" y="1"/>
                </a:lnTo>
                <a:lnTo>
                  <a:pt x="144" y="2"/>
                </a:lnTo>
                <a:lnTo>
                  <a:pt x="150" y="4"/>
                </a:lnTo>
                <a:lnTo>
                  <a:pt x="154" y="6"/>
                </a:lnTo>
                <a:lnTo>
                  <a:pt x="159" y="9"/>
                </a:lnTo>
                <a:lnTo>
                  <a:pt x="163" y="12"/>
                </a:lnTo>
                <a:lnTo>
                  <a:pt x="166" y="15"/>
                </a:lnTo>
                <a:lnTo>
                  <a:pt x="170" y="19"/>
                </a:lnTo>
                <a:lnTo>
                  <a:pt x="174" y="23"/>
                </a:lnTo>
                <a:lnTo>
                  <a:pt x="177" y="28"/>
                </a:lnTo>
                <a:lnTo>
                  <a:pt x="179" y="34"/>
                </a:lnTo>
                <a:lnTo>
                  <a:pt x="181" y="39"/>
                </a:lnTo>
                <a:lnTo>
                  <a:pt x="182" y="44"/>
                </a:lnTo>
                <a:lnTo>
                  <a:pt x="183" y="49"/>
                </a:lnTo>
                <a:lnTo>
                  <a:pt x="183" y="54"/>
                </a:lnTo>
                <a:lnTo>
                  <a:pt x="183" y="54"/>
                </a:lnTo>
                <a:lnTo>
                  <a:pt x="183" y="61"/>
                </a:lnTo>
                <a:lnTo>
                  <a:pt x="182" y="66"/>
                </a:lnTo>
                <a:lnTo>
                  <a:pt x="181" y="71"/>
                </a:lnTo>
                <a:lnTo>
                  <a:pt x="179" y="76"/>
                </a:lnTo>
                <a:lnTo>
                  <a:pt x="177" y="81"/>
                </a:lnTo>
                <a:lnTo>
                  <a:pt x="174" y="85"/>
                </a:lnTo>
                <a:lnTo>
                  <a:pt x="170" y="89"/>
                </a:lnTo>
                <a:lnTo>
                  <a:pt x="166" y="93"/>
                </a:lnTo>
                <a:lnTo>
                  <a:pt x="163" y="97"/>
                </a:lnTo>
                <a:lnTo>
                  <a:pt x="159" y="101"/>
                </a:lnTo>
                <a:lnTo>
                  <a:pt x="154" y="103"/>
                </a:lnTo>
                <a:lnTo>
                  <a:pt x="150" y="106"/>
                </a:lnTo>
                <a:lnTo>
                  <a:pt x="144" y="107"/>
                </a:lnTo>
                <a:lnTo>
                  <a:pt x="138" y="109"/>
                </a:lnTo>
                <a:lnTo>
                  <a:pt x="133" y="110"/>
                </a:lnTo>
                <a:lnTo>
                  <a:pt x="128" y="110"/>
                </a:lnTo>
                <a:lnTo>
                  <a:pt x="121" y="110"/>
                </a:lnTo>
                <a:lnTo>
                  <a:pt x="116" y="109"/>
                </a:lnTo>
                <a:lnTo>
                  <a:pt x="111" y="107"/>
                </a:lnTo>
                <a:lnTo>
                  <a:pt x="106" y="106"/>
                </a:lnTo>
                <a:lnTo>
                  <a:pt x="101" y="103"/>
                </a:lnTo>
                <a:lnTo>
                  <a:pt x="95" y="101"/>
                </a:lnTo>
                <a:lnTo>
                  <a:pt x="91" y="97"/>
                </a:lnTo>
                <a:lnTo>
                  <a:pt x="88" y="93"/>
                </a:lnTo>
                <a:lnTo>
                  <a:pt x="84" y="89"/>
                </a:lnTo>
                <a:lnTo>
                  <a:pt x="80" y="85"/>
                </a:lnTo>
                <a:lnTo>
                  <a:pt x="77" y="81"/>
                </a:lnTo>
                <a:lnTo>
                  <a:pt x="75" y="76"/>
                </a:lnTo>
                <a:lnTo>
                  <a:pt x="73" y="71"/>
                </a:lnTo>
                <a:lnTo>
                  <a:pt x="72" y="66"/>
                </a:lnTo>
                <a:lnTo>
                  <a:pt x="71" y="61"/>
                </a:lnTo>
                <a:lnTo>
                  <a:pt x="71" y="54"/>
                </a:lnTo>
                <a:lnTo>
                  <a:pt x="71" y="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906057" y="3464996"/>
            <a:ext cx="1390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Atmospheric Source Term</a:t>
            </a:r>
          </a:p>
        </p:txBody>
      </p:sp>
      <p:sp>
        <p:nvSpPr>
          <p:cNvPr id="26" name="Freeform 32"/>
          <p:cNvSpPr>
            <a:spLocks/>
          </p:cNvSpPr>
          <p:nvPr/>
        </p:nvSpPr>
        <p:spPr bwMode="auto">
          <a:xfrm>
            <a:off x="7201942" y="3863324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32"/>
          <p:cNvSpPr>
            <a:spLocks/>
          </p:cNvSpPr>
          <p:nvPr/>
        </p:nvSpPr>
        <p:spPr bwMode="auto">
          <a:xfrm>
            <a:off x="7347406" y="3784985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32"/>
          <p:cNvSpPr>
            <a:spLocks/>
          </p:cNvSpPr>
          <p:nvPr/>
        </p:nvSpPr>
        <p:spPr bwMode="auto">
          <a:xfrm>
            <a:off x="7492870" y="3872297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32"/>
          <p:cNvSpPr>
            <a:spLocks/>
          </p:cNvSpPr>
          <p:nvPr/>
        </p:nvSpPr>
        <p:spPr bwMode="auto">
          <a:xfrm>
            <a:off x="7638334" y="3750595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 32"/>
          <p:cNvSpPr>
            <a:spLocks/>
          </p:cNvSpPr>
          <p:nvPr/>
        </p:nvSpPr>
        <p:spPr bwMode="auto">
          <a:xfrm>
            <a:off x="7749666" y="3902994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32"/>
          <p:cNvSpPr>
            <a:spLocks/>
          </p:cNvSpPr>
          <p:nvPr/>
        </p:nvSpPr>
        <p:spPr bwMode="auto">
          <a:xfrm>
            <a:off x="7917011" y="3741621"/>
            <a:ext cx="68263" cy="174625"/>
          </a:xfrm>
          <a:custGeom>
            <a:avLst/>
            <a:gdLst>
              <a:gd name="T0" fmla="*/ 35 w 87"/>
              <a:gd name="T1" fmla="*/ 0 h 220"/>
              <a:gd name="T2" fmla="*/ 36 w 87"/>
              <a:gd name="T3" fmla="*/ 17 h 220"/>
              <a:gd name="T4" fmla="*/ 36 w 87"/>
              <a:gd name="T5" fmla="*/ 32 h 220"/>
              <a:gd name="T6" fmla="*/ 36 w 87"/>
              <a:gd name="T7" fmla="*/ 48 h 220"/>
              <a:gd name="T8" fmla="*/ 35 w 87"/>
              <a:gd name="T9" fmla="*/ 63 h 220"/>
              <a:gd name="T10" fmla="*/ 34 w 87"/>
              <a:gd name="T11" fmla="*/ 80 h 220"/>
              <a:gd name="T12" fmla="*/ 31 w 87"/>
              <a:gd name="T13" fmla="*/ 96 h 220"/>
              <a:gd name="T14" fmla="*/ 29 w 87"/>
              <a:gd name="T15" fmla="*/ 111 h 220"/>
              <a:gd name="T16" fmla="*/ 25 w 87"/>
              <a:gd name="T17" fmla="*/ 127 h 220"/>
              <a:gd name="T18" fmla="*/ 24 w 87"/>
              <a:gd name="T19" fmla="*/ 132 h 220"/>
              <a:gd name="T20" fmla="*/ 22 w 87"/>
              <a:gd name="T21" fmla="*/ 136 h 220"/>
              <a:gd name="T22" fmla="*/ 20 w 87"/>
              <a:gd name="T23" fmla="*/ 141 h 220"/>
              <a:gd name="T24" fmla="*/ 17 w 87"/>
              <a:gd name="T25" fmla="*/ 145 h 220"/>
              <a:gd name="T26" fmla="*/ 14 w 87"/>
              <a:gd name="T27" fmla="*/ 149 h 220"/>
              <a:gd name="T28" fmla="*/ 12 w 87"/>
              <a:gd name="T29" fmla="*/ 153 h 220"/>
              <a:gd name="T30" fmla="*/ 4 w 87"/>
              <a:gd name="T31" fmla="*/ 160 h 220"/>
              <a:gd name="T32" fmla="*/ 3 w 87"/>
              <a:gd name="T33" fmla="*/ 164 h 220"/>
              <a:gd name="T34" fmla="*/ 2 w 87"/>
              <a:gd name="T35" fmla="*/ 168 h 220"/>
              <a:gd name="T36" fmla="*/ 0 w 87"/>
              <a:gd name="T37" fmla="*/ 172 h 220"/>
              <a:gd name="T38" fmla="*/ 0 w 87"/>
              <a:gd name="T39" fmla="*/ 176 h 220"/>
              <a:gd name="T40" fmla="*/ 0 w 87"/>
              <a:gd name="T41" fmla="*/ 180 h 220"/>
              <a:gd name="T42" fmla="*/ 0 w 87"/>
              <a:gd name="T43" fmla="*/ 184 h 220"/>
              <a:gd name="T44" fmla="*/ 2 w 87"/>
              <a:gd name="T45" fmla="*/ 187 h 220"/>
              <a:gd name="T46" fmla="*/ 3 w 87"/>
              <a:gd name="T47" fmla="*/ 191 h 220"/>
              <a:gd name="T48" fmla="*/ 4 w 87"/>
              <a:gd name="T49" fmla="*/ 195 h 220"/>
              <a:gd name="T50" fmla="*/ 7 w 87"/>
              <a:gd name="T51" fmla="*/ 199 h 220"/>
              <a:gd name="T52" fmla="*/ 8 w 87"/>
              <a:gd name="T53" fmla="*/ 203 h 220"/>
              <a:gd name="T54" fmla="*/ 11 w 87"/>
              <a:gd name="T55" fmla="*/ 206 h 220"/>
              <a:gd name="T56" fmla="*/ 17 w 87"/>
              <a:gd name="T57" fmla="*/ 212 h 220"/>
              <a:gd name="T58" fmla="*/ 21 w 87"/>
              <a:gd name="T59" fmla="*/ 213 h 220"/>
              <a:gd name="T60" fmla="*/ 25 w 87"/>
              <a:gd name="T61" fmla="*/ 216 h 220"/>
              <a:gd name="T62" fmla="*/ 30 w 87"/>
              <a:gd name="T63" fmla="*/ 219 h 220"/>
              <a:gd name="T64" fmla="*/ 35 w 87"/>
              <a:gd name="T65" fmla="*/ 220 h 220"/>
              <a:gd name="T66" fmla="*/ 42 w 87"/>
              <a:gd name="T67" fmla="*/ 219 h 220"/>
              <a:gd name="T68" fmla="*/ 47 w 87"/>
              <a:gd name="T69" fmla="*/ 216 h 220"/>
              <a:gd name="T70" fmla="*/ 53 w 87"/>
              <a:gd name="T71" fmla="*/ 215 h 220"/>
              <a:gd name="T72" fmla="*/ 58 w 87"/>
              <a:gd name="T73" fmla="*/ 211 h 220"/>
              <a:gd name="T74" fmla="*/ 62 w 87"/>
              <a:gd name="T75" fmla="*/ 208 h 220"/>
              <a:gd name="T76" fmla="*/ 68 w 87"/>
              <a:gd name="T77" fmla="*/ 204 h 220"/>
              <a:gd name="T78" fmla="*/ 71 w 87"/>
              <a:gd name="T79" fmla="*/ 200 h 220"/>
              <a:gd name="T80" fmla="*/ 75 w 87"/>
              <a:gd name="T81" fmla="*/ 197 h 220"/>
              <a:gd name="T82" fmla="*/ 78 w 87"/>
              <a:gd name="T83" fmla="*/ 191 h 220"/>
              <a:gd name="T84" fmla="*/ 80 w 87"/>
              <a:gd name="T85" fmla="*/ 186 h 220"/>
              <a:gd name="T86" fmla="*/ 83 w 87"/>
              <a:gd name="T87" fmla="*/ 181 h 220"/>
              <a:gd name="T88" fmla="*/ 86 w 87"/>
              <a:gd name="T89" fmla="*/ 175 h 220"/>
              <a:gd name="T90" fmla="*/ 87 w 87"/>
              <a:gd name="T91" fmla="*/ 169 h 220"/>
              <a:gd name="T92" fmla="*/ 87 w 87"/>
              <a:gd name="T93" fmla="*/ 163 h 220"/>
              <a:gd name="T94" fmla="*/ 87 w 87"/>
              <a:gd name="T95" fmla="*/ 158 h 220"/>
              <a:gd name="T96" fmla="*/ 87 w 87"/>
              <a:gd name="T97" fmla="*/ 151 h 220"/>
              <a:gd name="T98" fmla="*/ 87 w 87"/>
              <a:gd name="T99" fmla="*/ 150 h 220"/>
              <a:gd name="T100" fmla="*/ 86 w 87"/>
              <a:gd name="T101" fmla="*/ 147 h 220"/>
              <a:gd name="T102" fmla="*/ 86 w 87"/>
              <a:gd name="T103" fmla="*/ 137 h 220"/>
              <a:gd name="T104" fmla="*/ 84 w 87"/>
              <a:gd name="T105" fmla="*/ 128 h 220"/>
              <a:gd name="T106" fmla="*/ 80 w 87"/>
              <a:gd name="T107" fmla="*/ 109 h 220"/>
              <a:gd name="T108" fmla="*/ 77 w 87"/>
              <a:gd name="T109" fmla="*/ 89 h 220"/>
              <a:gd name="T110" fmla="*/ 70 w 87"/>
              <a:gd name="T111" fmla="*/ 71 h 220"/>
              <a:gd name="T112" fmla="*/ 64 w 87"/>
              <a:gd name="T113" fmla="*/ 52 h 220"/>
              <a:gd name="T114" fmla="*/ 56 w 87"/>
              <a:gd name="T115" fmla="*/ 35 h 220"/>
              <a:gd name="T116" fmla="*/ 46 w 87"/>
              <a:gd name="T117" fmla="*/ 17 h 220"/>
              <a:gd name="T118" fmla="*/ 35 w 87"/>
              <a:gd name="T119" fmla="*/ 0 h 220"/>
              <a:gd name="T120" fmla="*/ 35 w 87"/>
              <a:gd name="T121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7" h="220">
                <a:moveTo>
                  <a:pt x="35" y="0"/>
                </a:moveTo>
                <a:lnTo>
                  <a:pt x="36" y="17"/>
                </a:lnTo>
                <a:lnTo>
                  <a:pt x="36" y="32"/>
                </a:lnTo>
                <a:lnTo>
                  <a:pt x="36" y="48"/>
                </a:lnTo>
                <a:lnTo>
                  <a:pt x="35" y="63"/>
                </a:lnTo>
                <a:lnTo>
                  <a:pt x="34" y="80"/>
                </a:lnTo>
                <a:lnTo>
                  <a:pt x="31" y="96"/>
                </a:lnTo>
                <a:lnTo>
                  <a:pt x="29" y="111"/>
                </a:lnTo>
                <a:lnTo>
                  <a:pt x="25" y="127"/>
                </a:lnTo>
                <a:lnTo>
                  <a:pt x="24" y="132"/>
                </a:lnTo>
                <a:lnTo>
                  <a:pt x="22" y="136"/>
                </a:lnTo>
                <a:lnTo>
                  <a:pt x="20" y="141"/>
                </a:lnTo>
                <a:lnTo>
                  <a:pt x="17" y="145"/>
                </a:lnTo>
                <a:lnTo>
                  <a:pt x="14" y="149"/>
                </a:lnTo>
                <a:lnTo>
                  <a:pt x="12" y="153"/>
                </a:lnTo>
                <a:lnTo>
                  <a:pt x="4" y="160"/>
                </a:lnTo>
                <a:lnTo>
                  <a:pt x="3" y="164"/>
                </a:lnTo>
                <a:lnTo>
                  <a:pt x="2" y="168"/>
                </a:lnTo>
                <a:lnTo>
                  <a:pt x="0" y="172"/>
                </a:lnTo>
                <a:lnTo>
                  <a:pt x="0" y="176"/>
                </a:lnTo>
                <a:lnTo>
                  <a:pt x="0" y="180"/>
                </a:lnTo>
                <a:lnTo>
                  <a:pt x="0" y="184"/>
                </a:lnTo>
                <a:lnTo>
                  <a:pt x="2" y="187"/>
                </a:lnTo>
                <a:lnTo>
                  <a:pt x="3" y="191"/>
                </a:lnTo>
                <a:lnTo>
                  <a:pt x="4" y="195"/>
                </a:lnTo>
                <a:lnTo>
                  <a:pt x="7" y="199"/>
                </a:lnTo>
                <a:lnTo>
                  <a:pt x="8" y="203"/>
                </a:lnTo>
                <a:lnTo>
                  <a:pt x="11" y="206"/>
                </a:lnTo>
                <a:lnTo>
                  <a:pt x="17" y="212"/>
                </a:lnTo>
                <a:lnTo>
                  <a:pt x="21" y="213"/>
                </a:lnTo>
                <a:lnTo>
                  <a:pt x="25" y="216"/>
                </a:lnTo>
                <a:lnTo>
                  <a:pt x="30" y="219"/>
                </a:lnTo>
                <a:lnTo>
                  <a:pt x="35" y="220"/>
                </a:lnTo>
                <a:lnTo>
                  <a:pt x="42" y="219"/>
                </a:lnTo>
                <a:lnTo>
                  <a:pt x="47" y="216"/>
                </a:lnTo>
                <a:lnTo>
                  <a:pt x="53" y="215"/>
                </a:lnTo>
                <a:lnTo>
                  <a:pt x="58" y="211"/>
                </a:lnTo>
                <a:lnTo>
                  <a:pt x="62" y="208"/>
                </a:lnTo>
                <a:lnTo>
                  <a:pt x="68" y="204"/>
                </a:lnTo>
                <a:lnTo>
                  <a:pt x="71" y="200"/>
                </a:lnTo>
                <a:lnTo>
                  <a:pt x="75" y="197"/>
                </a:lnTo>
                <a:lnTo>
                  <a:pt x="78" y="191"/>
                </a:lnTo>
                <a:lnTo>
                  <a:pt x="80" y="186"/>
                </a:lnTo>
                <a:lnTo>
                  <a:pt x="83" y="181"/>
                </a:lnTo>
                <a:lnTo>
                  <a:pt x="86" y="175"/>
                </a:lnTo>
                <a:lnTo>
                  <a:pt x="87" y="169"/>
                </a:lnTo>
                <a:lnTo>
                  <a:pt x="87" y="163"/>
                </a:lnTo>
                <a:lnTo>
                  <a:pt x="87" y="158"/>
                </a:lnTo>
                <a:lnTo>
                  <a:pt x="87" y="151"/>
                </a:lnTo>
                <a:lnTo>
                  <a:pt x="87" y="150"/>
                </a:lnTo>
                <a:lnTo>
                  <a:pt x="86" y="147"/>
                </a:lnTo>
                <a:lnTo>
                  <a:pt x="86" y="137"/>
                </a:lnTo>
                <a:lnTo>
                  <a:pt x="84" y="128"/>
                </a:lnTo>
                <a:lnTo>
                  <a:pt x="80" y="109"/>
                </a:lnTo>
                <a:lnTo>
                  <a:pt x="77" y="89"/>
                </a:lnTo>
                <a:lnTo>
                  <a:pt x="70" y="71"/>
                </a:lnTo>
                <a:lnTo>
                  <a:pt x="64" y="52"/>
                </a:lnTo>
                <a:lnTo>
                  <a:pt x="56" y="35"/>
                </a:lnTo>
                <a:lnTo>
                  <a:pt x="46" y="17"/>
                </a:lnTo>
                <a:lnTo>
                  <a:pt x="35" y="0"/>
                </a:lnTo>
                <a:lnTo>
                  <a:pt x="35" y="0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Freeform 26"/>
          <p:cNvSpPr>
            <a:spLocks/>
          </p:cNvSpPr>
          <p:nvPr/>
        </p:nvSpPr>
        <p:spPr bwMode="auto">
          <a:xfrm>
            <a:off x="7051061" y="3164807"/>
            <a:ext cx="1109663" cy="533400"/>
          </a:xfrm>
          <a:custGeom>
            <a:avLst/>
            <a:gdLst>
              <a:gd name="T0" fmla="*/ 40 w 1397"/>
              <a:gd name="T1" fmla="*/ 644 h 673"/>
              <a:gd name="T2" fmla="*/ 9 w 1397"/>
              <a:gd name="T3" fmla="*/ 595 h 673"/>
              <a:gd name="T4" fmla="*/ 2 w 1397"/>
              <a:gd name="T5" fmla="*/ 568 h 673"/>
              <a:gd name="T6" fmla="*/ 0 w 1397"/>
              <a:gd name="T7" fmla="*/ 539 h 673"/>
              <a:gd name="T8" fmla="*/ 4 w 1397"/>
              <a:gd name="T9" fmla="*/ 510 h 673"/>
              <a:gd name="T10" fmla="*/ 13 w 1397"/>
              <a:gd name="T11" fmla="*/ 481 h 673"/>
              <a:gd name="T12" fmla="*/ 35 w 1397"/>
              <a:gd name="T13" fmla="*/ 446 h 673"/>
              <a:gd name="T14" fmla="*/ 74 w 1397"/>
              <a:gd name="T15" fmla="*/ 413 h 673"/>
              <a:gd name="T16" fmla="*/ 120 w 1397"/>
              <a:gd name="T17" fmla="*/ 395 h 673"/>
              <a:gd name="T18" fmla="*/ 172 w 1397"/>
              <a:gd name="T19" fmla="*/ 395 h 673"/>
              <a:gd name="T20" fmla="*/ 193 w 1397"/>
              <a:gd name="T21" fmla="*/ 384 h 673"/>
              <a:gd name="T22" fmla="*/ 187 w 1397"/>
              <a:gd name="T23" fmla="*/ 352 h 673"/>
              <a:gd name="T24" fmla="*/ 189 w 1397"/>
              <a:gd name="T25" fmla="*/ 320 h 673"/>
              <a:gd name="T26" fmla="*/ 196 w 1397"/>
              <a:gd name="T27" fmla="*/ 288 h 673"/>
              <a:gd name="T28" fmla="*/ 209 w 1397"/>
              <a:gd name="T29" fmla="*/ 259 h 673"/>
              <a:gd name="T30" fmla="*/ 239 w 1397"/>
              <a:gd name="T31" fmla="*/ 221 h 673"/>
              <a:gd name="T32" fmla="*/ 281 w 1397"/>
              <a:gd name="T33" fmla="*/ 194 h 673"/>
              <a:gd name="T34" fmla="*/ 312 w 1397"/>
              <a:gd name="T35" fmla="*/ 182 h 673"/>
              <a:gd name="T36" fmla="*/ 344 w 1397"/>
              <a:gd name="T37" fmla="*/ 177 h 673"/>
              <a:gd name="T38" fmla="*/ 366 w 1397"/>
              <a:gd name="T39" fmla="*/ 155 h 673"/>
              <a:gd name="T40" fmla="*/ 383 w 1397"/>
              <a:gd name="T41" fmla="*/ 115 h 673"/>
              <a:gd name="T42" fmla="*/ 405 w 1397"/>
              <a:gd name="T43" fmla="*/ 80 h 673"/>
              <a:gd name="T44" fmla="*/ 433 w 1397"/>
              <a:gd name="T45" fmla="*/ 50 h 673"/>
              <a:gd name="T46" fmla="*/ 467 w 1397"/>
              <a:gd name="T47" fmla="*/ 27 h 673"/>
              <a:gd name="T48" fmla="*/ 506 w 1397"/>
              <a:gd name="T49" fmla="*/ 10 h 673"/>
              <a:gd name="T50" fmla="*/ 546 w 1397"/>
              <a:gd name="T51" fmla="*/ 1 h 673"/>
              <a:gd name="T52" fmla="*/ 589 w 1397"/>
              <a:gd name="T53" fmla="*/ 0 h 673"/>
              <a:gd name="T54" fmla="*/ 636 w 1397"/>
              <a:gd name="T55" fmla="*/ 10 h 673"/>
              <a:gd name="T56" fmla="*/ 686 w 1397"/>
              <a:gd name="T57" fmla="*/ 32 h 673"/>
              <a:gd name="T58" fmla="*/ 727 w 1397"/>
              <a:gd name="T59" fmla="*/ 67 h 673"/>
              <a:gd name="T60" fmla="*/ 759 w 1397"/>
              <a:gd name="T61" fmla="*/ 111 h 673"/>
              <a:gd name="T62" fmla="*/ 789 w 1397"/>
              <a:gd name="T63" fmla="*/ 132 h 673"/>
              <a:gd name="T64" fmla="*/ 825 w 1397"/>
              <a:gd name="T65" fmla="*/ 131 h 673"/>
              <a:gd name="T66" fmla="*/ 860 w 1397"/>
              <a:gd name="T67" fmla="*/ 137 h 673"/>
              <a:gd name="T68" fmla="*/ 894 w 1397"/>
              <a:gd name="T69" fmla="*/ 149 h 673"/>
              <a:gd name="T70" fmla="*/ 924 w 1397"/>
              <a:gd name="T71" fmla="*/ 167 h 673"/>
              <a:gd name="T72" fmla="*/ 949 w 1397"/>
              <a:gd name="T73" fmla="*/ 191 h 673"/>
              <a:gd name="T74" fmla="*/ 970 w 1397"/>
              <a:gd name="T75" fmla="*/ 220 h 673"/>
              <a:gd name="T76" fmla="*/ 986 w 1397"/>
              <a:gd name="T77" fmla="*/ 254 h 673"/>
              <a:gd name="T78" fmla="*/ 995 w 1397"/>
              <a:gd name="T79" fmla="*/ 295 h 673"/>
              <a:gd name="T80" fmla="*/ 1017 w 1397"/>
              <a:gd name="T81" fmla="*/ 309 h 673"/>
              <a:gd name="T82" fmla="*/ 1059 w 1397"/>
              <a:gd name="T83" fmla="*/ 303 h 673"/>
              <a:gd name="T84" fmla="*/ 1101 w 1397"/>
              <a:gd name="T85" fmla="*/ 313 h 673"/>
              <a:gd name="T86" fmla="*/ 1136 w 1397"/>
              <a:gd name="T87" fmla="*/ 339 h 673"/>
              <a:gd name="T88" fmla="*/ 1159 w 1397"/>
              <a:gd name="T89" fmla="*/ 379 h 673"/>
              <a:gd name="T90" fmla="*/ 1164 w 1397"/>
              <a:gd name="T91" fmla="*/ 426 h 673"/>
              <a:gd name="T92" fmla="*/ 1176 w 1397"/>
              <a:gd name="T93" fmla="*/ 442 h 673"/>
              <a:gd name="T94" fmla="*/ 1210 w 1397"/>
              <a:gd name="T95" fmla="*/ 436 h 673"/>
              <a:gd name="T96" fmla="*/ 1243 w 1397"/>
              <a:gd name="T97" fmla="*/ 437 h 673"/>
              <a:gd name="T98" fmla="*/ 1275 w 1397"/>
              <a:gd name="T99" fmla="*/ 444 h 673"/>
              <a:gd name="T100" fmla="*/ 1307 w 1397"/>
              <a:gd name="T101" fmla="*/ 457 h 673"/>
              <a:gd name="T102" fmla="*/ 1334 w 1397"/>
              <a:gd name="T103" fmla="*/ 475 h 673"/>
              <a:gd name="T104" fmla="*/ 1367 w 1397"/>
              <a:gd name="T105" fmla="*/ 512 h 673"/>
              <a:gd name="T106" fmla="*/ 1384 w 1397"/>
              <a:gd name="T107" fmla="*/ 543 h 673"/>
              <a:gd name="T108" fmla="*/ 1393 w 1397"/>
              <a:gd name="T109" fmla="*/ 574 h 673"/>
              <a:gd name="T110" fmla="*/ 1397 w 1397"/>
              <a:gd name="T111" fmla="*/ 608 h 673"/>
              <a:gd name="T112" fmla="*/ 1395 w 1397"/>
              <a:gd name="T113" fmla="*/ 640 h 673"/>
              <a:gd name="T114" fmla="*/ 1385 w 1397"/>
              <a:gd name="T115" fmla="*/ 673 h 6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97" h="673">
                <a:moveTo>
                  <a:pt x="75" y="673"/>
                </a:moveTo>
                <a:lnTo>
                  <a:pt x="62" y="665"/>
                </a:lnTo>
                <a:lnTo>
                  <a:pt x="50" y="655"/>
                </a:lnTo>
                <a:lnTo>
                  <a:pt x="40" y="644"/>
                </a:lnTo>
                <a:lnTo>
                  <a:pt x="30" y="634"/>
                </a:lnTo>
                <a:lnTo>
                  <a:pt x="22" y="621"/>
                </a:lnTo>
                <a:lnTo>
                  <a:pt x="15" y="609"/>
                </a:lnTo>
                <a:lnTo>
                  <a:pt x="9" y="595"/>
                </a:lnTo>
                <a:lnTo>
                  <a:pt x="8" y="589"/>
                </a:lnTo>
                <a:lnTo>
                  <a:pt x="5" y="582"/>
                </a:lnTo>
                <a:lnTo>
                  <a:pt x="4" y="574"/>
                </a:lnTo>
                <a:lnTo>
                  <a:pt x="2" y="568"/>
                </a:lnTo>
                <a:lnTo>
                  <a:pt x="1" y="561"/>
                </a:lnTo>
                <a:lnTo>
                  <a:pt x="0" y="554"/>
                </a:lnTo>
                <a:lnTo>
                  <a:pt x="0" y="546"/>
                </a:lnTo>
                <a:lnTo>
                  <a:pt x="0" y="539"/>
                </a:lnTo>
                <a:lnTo>
                  <a:pt x="0" y="532"/>
                </a:lnTo>
                <a:lnTo>
                  <a:pt x="1" y="525"/>
                </a:lnTo>
                <a:lnTo>
                  <a:pt x="1" y="517"/>
                </a:lnTo>
                <a:lnTo>
                  <a:pt x="4" y="510"/>
                </a:lnTo>
                <a:lnTo>
                  <a:pt x="5" y="503"/>
                </a:lnTo>
                <a:lnTo>
                  <a:pt x="8" y="495"/>
                </a:lnTo>
                <a:lnTo>
                  <a:pt x="9" y="489"/>
                </a:lnTo>
                <a:lnTo>
                  <a:pt x="13" y="481"/>
                </a:lnTo>
                <a:lnTo>
                  <a:pt x="15" y="475"/>
                </a:lnTo>
                <a:lnTo>
                  <a:pt x="19" y="468"/>
                </a:lnTo>
                <a:lnTo>
                  <a:pt x="27" y="457"/>
                </a:lnTo>
                <a:lnTo>
                  <a:pt x="35" y="446"/>
                </a:lnTo>
                <a:lnTo>
                  <a:pt x="43" y="436"/>
                </a:lnTo>
                <a:lnTo>
                  <a:pt x="53" y="428"/>
                </a:lnTo>
                <a:lnTo>
                  <a:pt x="63" y="419"/>
                </a:lnTo>
                <a:lnTo>
                  <a:pt x="74" y="413"/>
                </a:lnTo>
                <a:lnTo>
                  <a:pt x="85" y="407"/>
                </a:lnTo>
                <a:lnTo>
                  <a:pt x="97" y="402"/>
                </a:lnTo>
                <a:lnTo>
                  <a:pt x="109" y="398"/>
                </a:lnTo>
                <a:lnTo>
                  <a:pt x="120" y="395"/>
                </a:lnTo>
                <a:lnTo>
                  <a:pt x="133" y="393"/>
                </a:lnTo>
                <a:lnTo>
                  <a:pt x="146" y="392"/>
                </a:lnTo>
                <a:lnTo>
                  <a:pt x="159" y="393"/>
                </a:lnTo>
                <a:lnTo>
                  <a:pt x="172" y="395"/>
                </a:lnTo>
                <a:lnTo>
                  <a:pt x="185" y="397"/>
                </a:lnTo>
                <a:lnTo>
                  <a:pt x="198" y="401"/>
                </a:lnTo>
                <a:lnTo>
                  <a:pt x="195" y="392"/>
                </a:lnTo>
                <a:lnTo>
                  <a:pt x="193" y="384"/>
                </a:lnTo>
                <a:lnTo>
                  <a:pt x="190" y="376"/>
                </a:lnTo>
                <a:lnTo>
                  <a:pt x="189" y="369"/>
                </a:lnTo>
                <a:lnTo>
                  <a:pt x="189" y="360"/>
                </a:lnTo>
                <a:lnTo>
                  <a:pt x="187" y="352"/>
                </a:lnTo>
                <a:lnTo>
                  <a:pt x="187" y="344"/>
                </a:lnTo>
                <a:lnTo>
                  <a:pt x="187" y="335"/>
                </a:lnTo>
                <a:lnTo>
                  <a:pt x="189" y="327"/>
                </a:lnTo>
                <a:lnTo>
                  <a:pt x="189" y="320"/>
                </a:lnTo>
                <a:lnTo>
                  <a:pt x="190" y="312"/>
                </a:lnTo>
                <a:lnTo>
                  <a:pt x="193" y="304"/>
                </a:lnTo>
                <a:lnTo>
                  <a:pt x="194" y="296"/>
                </a:lnTo>
                <a:lnTo>
                  <a:pt x="196" y="288"/>
                </a:lnTo>
                <a:lnTo>
                  <a:pt x="199" y="281"/>
                </a:lnTo>
                <a:lnTo>
                  <a:pt x="203" y="273"/>
                </a:lnTo>
                <a:lnTo>
                  <a:pt x="207" y="266"/>
                </a:lnTo>
                <a:lnTo>
                  <a:pt x="209" y="259"/>
                </a:lnTo>
                <a:lnTo>
                  <a:pt x="215" y="252"/>
                </a:lnTo>
                <a:lnTo>
                  <a:pt x="218" y="246"/>
                </a:lnTo>
                <a:lnTo>
                  <a:pt x="229" y="233"/>
                </a:lnTo>
                <a:lnTo>
                  <a:pt x="239" y="221"/>
                </a:lnTo>
                <a:lnTo>
                  <a:pt x="252" y="211"/>
                </a:lnTo>
                <a:lnTo>
                  <a:pt x="265" y="202"/>
                </a:lnTo>
                <a:lnTo>
                  <a:pt x="273" y="198"/>
                </a:lnTo>
                <a:lnTo>
                  <a:pt x="281" y="194"/>
                </a:lnTo>
                <a:lnTo>
                  <a:pt x="287" y="190"/>
                </a:lnTo>
                <a:lnTo>
                  <a:pt x="296" y="188"/>
                </a:lnTo>
                <a:lnTo>
                  <a:pt x="304" y="184"/>
                </a:lnTo>
                <a:lnTo>
                  <a:pt x="312" y="182"/>
                </a:lnTo>
                <a:lnTo>
                  <a:pt x="319" y="180"/>
                </a:lnTo>
                <a:lnTo>
                  <a:pt x="328" y="179"/>
                </a:lnTo>
                <a:lnTo>
                  <a:pt x="336" y="177"/>
                </a:lnTo>
                <a:lnTo>
                  <a:pt x="344" y="177"/>
                </a:lnTo>
                <a:lnTo>
                  <a:pt x="353" y="177"/>
                </a:lnTo>
                <a:lnTo>
                  <a:pt x="362" y="177"/>
                </a:lnTo>
                <a:lnTo>
                  <a:pt x="363" y="166"/>
                </a:lnTo>
                <a:lnTo>
                  <a:pt x="366" y="155"/>
                </a:lnTo>
                <a:lnTo>
                  <a:pt x="370" y="145"/>
                </a:lnTo>
                <a:lnTo>
                  <a:pt x="374" y="135"/>
                </a:lnTo>
                <a:lnTo>
                  <a:pt x="378" y="125"/>
                </a:lnTo>
                <a:lnTo>
                  <a:pt x="383" y="115"/>
                </a:lnTo>
                <a:lnTo>
                  <a:pt x="388" y="106"/>
                </a:lnTo>
                <a:lnTo>
                  <a:pt x="393" y="97"/>
                </a:lnTo>
                <a:lnTo>
                  <a:pt x="398" y="89"/>
                </a:lnTo>
                <a:lnTo>
                  <a:pt x="405" y="80"/>
                </a:lnTo>
                <a:lnTo>
                  <a:pt x="411" y="72"/>
                </a:lnTo>
                <a:lnTo>
                  <a:pt x="419" y="65"/>
                </a:lnTo>
                <a:lnTo>
                  <a:pt x="425" y="57"/>
                </a:lnTo>
                <a:lnTo>
                  <a:pt x="433" y="50"/>
                </a:lnTo>
                <a:lnTo>
                  <a:pt x="442" y="44"/>
                </a:lnTo>
                <a:lnTo>
                  <a:pt x="450" y="38"/>
                </a:lnTo>
                <a:lnTo>
                  <a:pt x="459" y="32"/>
                </a:lnTo>
                <a:lnTo>
                  <a:pt x="467" y="27"/>
                </a:lnTo>
                <a:lnTo>
                  <a:pt x="476" y="22"/>
                </a:lnTo>
                <a:lnTo>
                  <a:pt x="486" y="18"/>
                </a:lnTo>
                <a:lnTo>
                  <a:pt x="495" y="14"/>
                </a:lnTo>
                <a:lnTo>
                  <a:pt x="506" y="10"/>
                </a:lnTo>
                <a:lnTo>
                  <a:pt x="515" y="8"/>
                </a:lnTo>
                <a:lnTo>
                  <a:pt x="525" y="5"/>
                </a:lnTo>
                <a:lnTo>
                  <a:pt x="535" y="3"/>
                </a:lnTo>
                <a:lnTo>
                  <a:pt x="546" y="1"/>
                </a:lnTo>
                <a:lnTo>
                  <a:pt x="556" y="0"/>
                </a:lnTo>
                <a:lnTo>
                  <a:pt x="567" y="0"/>
                </a:lnTo>
                <a:lnTo>
                  <a:pt x="578" y="0"/>
                </a:lnTo>
                <a:lnTo>
                  <a:pt x="589" y="0"/>
                </a:lnTo>
                <a:lnTo>
                  <a:pt x="599" y="1"/>
                </a:lnTo>
                <a:lnTo>
                  <a:pt x="611" y="4"/>
                </a:lnTo>
                <a:lnTo>
                  <a:pt x="623" y="6"/>
                </a:lnTo>
                <a:lnTo>
                  <a:pt x="636" y="10"/>
                </a:lnTo>
                <a:lnTo>
                  <a:pt x="649" y="14"/>
                </a:lnTo>
                <a:lnTo>
                  <a:pt x="662" y="19"/>
                </a:lnTo>
                <a:lnTo>
                  <a:pt x="674" y="26"/>
                </a:lnTo>
                <a:lnTo>
                  <a:pt x="686" y="32"/>
                </a:lnTo>
                <a:lnTo>
                  <a:pt x="697" y="40"/>
                </a:lnTo>
                <a:lnTo>
                  <a:pt x="708" y="49"/>
                </a:lnTo>
                <a:lnTo>
                  <a:pt x="718" y="57"/>
                </a:lnTo>
                <a:lnTo>
                  <a:pt x="727" y="67"/>
                </a:lnTo>
                <a:lnTo>
                  <a:pt x="736" y="78"/>
                </a:lnTo>
                <a:lnTo>
                  <a:pt x="744" y="88"/>
                </a:lnTo>
                <a:lnTo>
                  <a:pt x="752" y="100"/>
                </a:lnTo>
                <a:lnTo>
                  <a:pt x="759" y="111"/>
                </a:lnTo>
                <a:lnTo>
                  <a:pt x="766" y="123"/>
                </a:lnTo>
                <a:lnTo>
                  <a:pt x="771" y="136"/>
                </a:lnTo>
                <a:lnTo>
                  <a:pt x="780" y="133"/>
                </a:lnTo>
                <a:lnTo>
                  <a:pt x="789" y="132"/>
                </a:lnTo>
                <a:lnTo>
                  <a:pt x="798" y="132"/>
                </a:lnTo>
                <a:lnTo>
                  <a:pt x="807" y="131"/>
                </a:lnTo>
                <a:lnTo>
                  <a:pt x="816" y="131"/>
                </a:lnTo>
                <a:lnTo>
                  <a:pt x="825" y="131"/>
                </a:lnTo>
                <a:lnTo>
                  <a:pt x="834" y="132"/>
                </a:lnTo>
                <a:lnTo>
                  <a:pt x="843" y="133"/>
                </a:lnTo>
                <a:lnTo>
                  <a:pt x="852" y="135"/>
                </a:lnTo>
                <a:lnTo>
                  <a:pt x="860" y="137"/>
                </a:lnTo>
                <a:lnTo>
                  <a:pt x="869" y="140"/>
                </a:lnTo>
                <a:lnTo>
                  <a:pt x="877" y="142"/>
                </a:lnTo>
                <a:lnTo>
                  <a:pt x="885" y="145"/>
                </a:lnTo>
                <a:lnTo>
                  <a:pt x="894" y="149"/>
                </a:lnTo>
                <a:lnTo>
                  <a:pt x="902" y="153"/>
                </a:lnTo>
                <a:lnTo>
                  <a:pt x="908" y="158"/>
                </a:lnTo>
                <a:lnTo>
                  <a:pt x="916" y="162"/>
                </a:lnTo>
                <a:lnTo>
                  <a:pt x="924" y="167"/>
                </a:lnTo>
                <a:lnTo>
                  <a:pt x="930" y="173"/>
                </a:lnTo>
                <a:lnTo>
                  <a:pt x="937" y="179"/>
                </a:lnTo>
                <a:lnTo>
                  <a:pt x="943" y="185"/>
                </a:lnTo>
                <a:lnTo>
                  <a:pt x="949" y="191"/>
                </a:lnTo>
                <a:lnTo>
                  <a:pt x="955" y="198"/>
                </a:lnTo>
                <a:lnTo>
                  <a:pt x="960" y="204"/>
                </a:lnTo>
                <a:lnTo>
                  <a:pt x="965" y="212"/>
                </a:lnTo>
                <a:lnTo>
                  <a:pt x="970" y="220"/>
                </a:lnTo>
                <a:lnTo>
                  <a:pt x="974" y="228"/>
                </a:lnTo>
                <a:lnTo>
                  <a:pt x="979" y="235"/>
                </a:lnTo>
                <a:lnTo>
                  <a:pt x="982" y="244"/>
                </a:lnTo>
                <a:lnTo>
                  <a:pt x="986" y="254"/>
                </a:lnTo>
                <a:lnTo>
                  <a:pt x="988" y="261"/>
                </a:lnTo>
                <a:lnTo>
                  <a:pt x="991" y="272"/>
                </a:lnTo>
                <a:lnTo>
                  <a:pt x="993" y="283"/>
                </a:lnTo>
                <a:lnTo>
                  <a:pt x="995" y="295"/>
                </a:lnTo>
                <a:lnTo>
                  <a:pt x="996" y="307"/>
                </a:lnTo>
                <a:lnTo>
                  <a:pt x="996" y="318"/>
                </a:lnTo>
                <a:lnTo>
                  <a:pt x="1006" y="313"/>
                </a:lnTo>
                <a:lnTo>
                  <a:pt x="1017" y="309"/>
                </a:lnTo>
                <a:lnTo>
                  <a:pt x="1027" y="305"/>
                </a:lnTo>
                <a:lnTo>
                  <a:pt x="1037" y="303"/>
                </a:lnTo>
                <a:lnTo>
                  <a:pt x="1049" y="303"/>
                </a:lnTo>
                <a:lnTo>
                  <a:pt x="1059" y="303"/>
                </a:lnTo>
                <a:lnTo>
                  <a:pt x="1070" y="304"/>
                </a:lnTo>
                <a:lnTo>
                  <a:pt x="1080" y="305"/>
                </a:lnTo>
                <a:lnTo>
                  <a:pt x="1090" y="309"/>
                </a:lnTo>
                <a:lnTo>
                  <a:pt x="1101" y="313"/>
                </a:lnTo>
                <a:lnTo>
                  <a:pt x="1110" y="318"/>
                </a:lnTo>
                <a:lnTo>
                  <a:pt x="1119" y="323"/>
                </a:lnTo>
                <a:lnTo>
                  <a:pt x="1128" y="331"/>
                </a:lnTo>
                <a:lnTo>
                  <a:pt x="1136" y="339"/>
                </a:lnTo>
                <a:lnTo>
                  <a:pt x="1142" y="348"/>
                </a:lnTo>
                <a:lnTo>
                  <a:pt x="1149" y="357"/>
                </a:lnTo>
                <a:lnTo>
                  <a:pt x="1155" y="367"/>
                </a:lnTo>
                <a:lnTo>
                  <a:pt x="1159" y="379"/>
                </a:lnTo>
                <a:lnTo>
                  <a:pt x="1162" y="391"/>
                </a:lnTo>
                <a:lnTo>
                  <a:pt x="1164" y="402"/>
                </a:lnTo>
                <a:lnTo>
                  <a:pt x="1166" y="414"/>
                </a:lnTo>
                <a:lnTo>
                  <a:pt x="1164" y="426"/>
                </a:lnTo>
                <a:lnTo>
                  <a:pt x="1163" y="437"/>
                </a:lnTo>
                <a:lnTo>
                  <a:pt x="1160" y="449"/>
                </a:lnTo>
                <a:lnTo>
                  <a:pt x="1168" y="446"/>
                </a:lnTo>
                <a:lnTo>
                  <a:pt x="1176" y="442"/>
                </a:lnTo>
                <a:lnTo>
                  <a:pt x="1185" y="441"/>
                </a:lnTo>
                <a:lnTo>
                  <a:pt x="1193" y="439"/>
                </a:lnTo>
                <a:lnTo>
                  <a:pt x="1202" y="437"/>
                </a:lnTo>
                <a:lnTo>
                  <a:pt x="1210" y="436"/>
                </a:lnTo>
                <a:lnTo>
                  <a:pt x="1219" y="436"/>
                </a:lnTo>
                <a:lnTo>
                  <a:pt x="1226" y="436"/>
                </a:lnTo>
                <a:lnTo>
                  <a:pt x="1235" y="436"/>
                </a:lnTo>
                <a:lnTo>
                  <a:pt x="1243" y="437"/>
                </a:lnTo>
                <a:lnTo>
                  <a:pt x="1251" y="437"/>
                </a:lnTo>
                <a:lnTo>
                  <a:pt x="1260" y="440"/>
                </a:lnTo>
                <a:lnTo>
                  <a:pt x="1268" y="441"/>
                </a:lnTo>
                <a:lnTo>
                  <a:pt x="1275" y="444"/>
                </a:lnTo>
                <a:lnTo>
                  <a:pt x="1283" y="446"/>
                </a:lnTo>
                <a:lnTo>
                  <a:pt x="1291" y="449"/>
                </a:lnTo>
                <a:lnTo>
                  <a:pt x="1299" y="453"/>
                </a:lnTo>
                <a:lnTo>
                  <a:pt x="1307" y="457"/>
                </a:lnTo>
                <a:lnTo>
                  <a:pt x="1313" y="461"/>
                </a:lnTo>
                <a:lnTo>
                  <a:pt x="1321" y="464"/>
                </a:lnTo>
                <a:lnTo>
                  <a:pt x="1327" y="470"/>
                </a:lnTo>
                <a:lnTo>
                  <a:pt x="1334" y="475"/>
                </a:lnTo>
                <a:lnTo>
                  <a:pt x="1340" y="480"/>
                </a:lnTo>
                <a:lnTo>
                  <a:pt x="1345" y="485"/>
                </a:lnTo>
                <a:lnTo>
                  <a:pt x="1357" y="498"/>
                </a:lnTo>
                <a:lnTo>
                  <a:pt x="1367" y="512"/>
                </a:lnTo>
                <a:lnTo>
                  <a:pt x="1373" y="519"/>
                </a:lnTo>
                <a:lnTo>
                  <a:pt x="1376" y="526"/>
                </a:lnTo>
                <a:lnTo>
                  <a:pt x="1380" y="534"/>
                </a:lnTo>
                <a:lnTo>
                  <a:pt x="1384" y="543"/>
                </a:lnTo>
                <a:lnTo>
                  <a:pt x="1387" y="551"/>
                </a:lnTo>
                <a:lnTo>
                  <a:pt x="1389" y="559"/>
                </a:lnTo>
                <a:lnTo>
                  <a:pt x="1392" y="567"/>
                </a:lnTo>
                <a:lnTo>
                  <a:pt x="1393" y="574"/>
                </a:lnTo>
                <a:lnTo>
                  <a:pt x="1395" y="583"/>
                </a:lnTo>
                <a:lnTo>
                  <a:pt x="1396" y="591"/>
                </a:lnTo>
                <a:lnTo>
                  <a:pt x="1397" y="599"/>
                </a:lnTo>
                <a:lnTo>
                  <a:pt x="1397" y="608"/>
                </a:lnTo>
                <a:lnTo>
                  <a:pt x="1397" y="616"/>
                </a:lnTo>
                <a:lnTo>
                  <a:pt x="1396" y="625"/>
                </a:lnTo>
                <a:lnTo>
                  <a:pt x="1396" y="633"/>
                </a:lnTo>
                <a:lnTo>
                  <a:pt x="1395" y="640"/>
                </a:lnTo>
                <a:lnTo>
                  <a:pt x="1392" y="649"/>
                </a:lnTo>
                <a:lnTo>
                  <a:pt x="1391" y="657"/>
                </a:lnTo>
                <a:lnTo>
                  <a:pt x="1388" y="665"/>
                </a:lnTo>
                <a:lnTo>
                  <a:pt x="1385" y="673"/>
                </a:lnTo>
                <a:lnTo>
                  <a:pt x="1385" y="673"/>
                </a:lnTo>
                <a:lnTo>
                  <a:pt x="75" y="673"/>
                </a:lnTo>
                <a:lnTo>
                  <a:pt x="75" y="673"/>
                </a:lnTo>
              </a:path>
            </a:pathLst>
          </a:custGeom>
          <a:solidFill>
            <a:schemeClr val="bg1">
              <a:lumMod val="65000"/>
            </a:schemeClr>
          </a:solidFill>
          <a:ln>
            <a:solidFill>
              <a:schemeClr val="accent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04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RASCAL Defines Atmospheric Source Term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Determines radionuclides available for release</a:t>
            </a:r>
          </a:p>
          <a:p>
            <a:pPr lvl="1"/>
            <a:r>
              <a:rPr lang="en-US" dirty="0"/>
              <a:t>May be single nuclide or complex core damage</a:t>
            </a:r>
          </a:p>
          <a:p>
            <a:pPr lvl="1"/>
            <a:r>
              <a:rPr lang="en-US" dirty="0"/>
              <a:t>Time-dependent isotopes and activity</a:t>
            </a:r>
          </a:p>
          <a:p>
            <a:r>
              <a:rPr lang="en-US" dirty="0"/>
              <a:t>Source material may be filtered, reduced, or decayed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819400" y="4343400"/>
            <a:ext cx="6781800" cy="2209800"/>
            <a:chOff x="404700" y="3983383"/>
            <a:chExt cx="8891700" cy="2874617"/>
          </a:xfrm>
        </p:grpSpPr>
        <p:sp>
          <p:nvSpPr>
            <p:cNvPr id="84" name="Right Arrow 83"/>
            <p:cNvSpPr/>
            <p:nvPr/>
          </p:nvSpPr>
          <p:spPr>
            <a:xfrm>
              <a:off x="2239933" y="3983383"/>
              <a:ext cx="1191849" cy="548046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2070687" y="4077003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Wind</a:t>
              </a:r>
              <a:endParaRPr lang="en-US" dirty="0"/>
            </a:p>
          </p:txBody>
        </p:sp>
        <p:sp>
          <p:nvSpPr>
            <p:cNvPr id="86" name="Right Arrow 85"/>
            <p:cNvSpPr/>
            <p:nvPr/>
          </p:nvSpPr>
          <p:spPr>
            <a:xfrm rot="5400000">
              <a:off x="5540655" y="5577849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ight Arrow 86"/>
            <p:cNvSpPr/>
            <p:nvPr/>
          </p:nvSpPr>
          <p:spPr>
            <a:xfrm rot="5400000">
              <a:off x="7271092" y="5621273"/>
              <a:ext cx="323714" cy="337137"/>
            </a:xfrm>
            <a:prstGeom prst="rightArrow">
              <a:avLst/>
            </a:prstGeom>
            <a:solidFill>
              <a:schemeClr val="bg1">
                <a:lumMod val="65000"/>
              </a:schemeClr>
            </a:solidFill>
            <a:ln w="127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Isosceles Triangle 87"/>
            <p:cNvSpPr/>
            <p:nvPr/>
          </p:nvSpPr>
          <p:spPr>
            <a:xfrm rot="16200000">
              <a:off x="5001625" y="1691850"/>
              <a:ext cx="493022" cy="6877332"/>
            </a:xfrm>
            <a:prstGeom prst="triangl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Can 88"/>
            <p:cNvSpPr/>
            <p:nvPr/>
          </p:nvSpPr>
          <p:spPr>
            <a:xfrm>
              <a:off x="404700" y="4659485"/>
              <a:ext cx="777624" cy="2136655"/>
            </a:xfrm>
            <a:prstGeom prst="can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Cube 89"/>
            <p:cNvSpPr/>
            <p:nvPr/>
          </p:nvSpPr>
          <p:spPr>
            <a:xfrm>
              <a:off x="710622" y="4989670"/>
              <a:ext cx="1328159" cy="1865901"/>
            </a:xfrm>
            <a:prstGeom prst="cube">
              <a:avLst/>
            </a:prstGeom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594063" y="5712966"/>
              <a:ext cx="1244678" cy="7807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Generation of Source Material</a:t>
              </a:r>
            </a:p>
          </p:txBody>
        </p:sp>
        <p:sp>
          <p:nvSpPr>
            <p:cNvPr id="92" name="Isosceles Triangle 91"/>
            <p:cNvSpPr/>
            <p:nvPr/>
          </p:nvSpPr>
          <p:spPr>
            <a:xfrm rot="16200000">
              <a:off x="5119562" y="2681162"/>
              <a:ext cx="493022" cy="7860654"/>
            </a:xfrm>
            <a:prstGeom prst="triangle">
              <a:avLst/>
            </a:prstGeom>
            <a:solidFill>
              <a:schemeClr val="bg1">
                <a:lumMod val="75000"/>
              </a:schemeClr>
            </a:solidFill>
            <a:ln w="12700"/>
            <a:scene3d>
              <a:camera prst="isometricLeftDown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5802714" y="4986915"/>
              <a:ext cx="1390514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Plume</a:t>
              </a: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5843976" y="6381063"/>
              <a:ext cx="2526190" cy="340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Dose/Concentration</a:t>
              </a:r>
            </a:p>
          </p:txBody>
        </p:sp>
        <p:sp>
          <p:nvSpPr>
            <p:cNvPr id="95" name="Freeform 10"/>
            <p:cNvSpPr>
              <a:spLocks noEditPoints="1"/>
            </p:cNvSpPr>
            <p:nvPr/>
          </p:nvSpPr>
          <p:spPr bwMode="auto">
            <a:xfrm>
              <a:off x="8367959" y="6115469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10"/>
            <p:cNvSpPr>
              <a:spLocks noEditPoints="1"/>
            </p:cNvSpPr>
            <p:nvPr/>
          </p:nvSpPr>
          <p:spPr bwMode="auto">
            <a:xfrm>
              <a:off x="8164757" y="6256547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10"/>
            <p:cNvSpPr>
              <a:spLocks noEditPoints="1"/>
            </p:cNvSpPr>
            <p:nvPr/>
          </p:nvSpPr>
          <p:spPr bwMode="auto">
            <a:xfrm>
              <a:off x="5600913" y="6174855"/>
              <a:ext cx="203200" cy="460375"/>
            </a:xfrm>
            <a:custGeom>
              <a:avLst/>
              <a:gdLst>
                <a:gd name="T0" fmla="*/ 142 w 254"/>
                <a:gd name="T1" fmla="*/ 559 h 579"/>
                <a:gd name="T2" fmla="*/ 159 w 254"/>
                <a:gd name="T3" fmla="*/ 577 h 579"/>
                <a:gd name="T4" fmla="*/ 174 w 254"/>
                <a:gd name="T5" fmla="*/ 579 h 579"/>
                <a:gd name="T6" fmla="*/ 194 w 254"/>
                <a:gd name="T7" fmla="*/ 570 h 579"/>
                <a:gd name="T8" fmla="*/ 203 w 254"/>
                <a:gd name="T9" fmla="*/ 551 h 579"/>
                <a:gd name="T10" fmla="*/ 204 w 254"/>
                <a:gd name="T11" fmla="*/ 171 h 579"/>
                <a:gd name="T12" fmla="*/ 210 w 254"/>
                <a:gd name="T13" fmla="*/ 165 h 579"/>
                <a:gd name="T14" fmla="*/ 217 w 254"/>
                <a:gd name="T15" fmla="*/ 171 h 579"/>
                <a:gd name="T16" fmla="*/ 217 w 254"/>
                <a:gd name="T17" fmla="*/ 328 h 579"/>
                <a:gd name="T18" fmla="*/ 225 w 254"/>
                <a:gd name="T19" fmla="*/ 340 h 579"/>
                <a:gd name="T20" fmla="*/ 239 w 254"/>
                <a:gd name="T21" fmla="*/ 344 h 579"/>
                <a:gd name="T22" fmla="*/ 251 w 254"/>
                <a:gd name="T23" fmla="*/ 336 h 579"/>
                <a:gd name="T24" fmla="*/ 254 w 254"/>
                <a:gd name="T25" fmla="*/ 326 h 579"/>
                <a:gd name="T26" fmla="*/ 251 w 254"/>
                <a:gd name="T27" fmla="*/ 132 h 579"/>
                <a:gd name="T28" fmla="*/ 239 w 254"/>
                <a:gd name="T29" fmla="*/ 124 h 579"/>
                <a:gd name="T30" fmla="*/ 15 w 254"/>
                <a:gd name="T31" fmla="*/ 124 h 579"/>
                <a:gd name="T32" fmla="*/ 3 w 254"/>
                <a:gd name="T33" fmla="*/ 132 h 579"/>
                <a:gd name="T34" fmla="*/ 0 w 254"/>
                <a:gd name="T35" fmla="*/ 326 h 579"/>
                <a:gd name="T36" fmla="*/ 6 w 254"/>
                <a:gd name="T37" fmla="*/ 339 h 579"/>
                <a:gd name="T38" fmla="*/ 19 w 254"/>
                <a:gd name="T39" fmla="*/ 344 h 579"/>
                <a:gd name="T40" fmla="*/ 32 w 254"/>
                <a:gd name="T41" fmla="*/ 339 h 579"/>
                <a:gd name="T42" fmla="*/ 38 w 254"/>
                <a:gd name="T43" fmla="*/ 326 h 579"/>
                <a:gd name="T44" fmla="*/ 38 w 254"/>
                <a:gd name="T45" fmla="*/ 168 h 579"/>
                <a:gd name="T46" fmla="*/ 46 w 254"/>
                <a:gd name="T47" fmla="*/ 165 h 579"/>
                <a:gd name="T48" fmla="*/ 51 w 254"/>
                <a:gd name="T49" fmla="*/ 171 h 579"/>
                <a:gd name="T50" fmla="*/ 51 w 254"/>
                <a:gd name="T51" fmla="*/ 554 h 579"/>
                <a:gd name="T52" fmla="*/ 64 w 254"/>
                <a:gd name="T53" fmla="*/ 573 h 579"/>
                <a:gd name="T54" fmla="*/ 82 w 254"/>
                <a:gd name="T55" fmla="*/ 579 h 579"/>
                <a:gd name="T56" fmla="*/ 101 w 254"/>
                <a:gd name="T57" fmla="*/ 574 h 579"/>
                <a:gd name="T58" fmla="*/ 113 w 254"/>
                <a:gd name="T59" fmla="*/ 554 h 579"/>
                <a:gd name="T60" fmla="*/ 115 w 254"/>
                <a:gd name="T61" fmla="*/ 350 h 579"/>
                <a:gd name="T62" fmla="*/ 119 w 254"/>
                <a:gd name="T63" fmla="*/ 341 h 579"/>
                <a:gd name="T64" fmla="*/ 128 w 254"/>
                <a:gd name="T65" fmla="*/ 338 h 579"/>
                <a:gd name="T66" fmla="*/ 135 w 254"/>
                <a:gd name="T67" fmla="*/ 341 h 579"/>
                <a:gd name="T68" fmla="*/ 141 w 254"/>
                <a:gd name="T69" fmla="*/ 350 h 579"/>
                <a:gd name="T70" fmla="*/ 141 w 254"/>
                <a:gd name="T71" fmla="*/ 547 h 579"/>
                <a:gd name="T72" fmla="*/ 73 w 254"/>
                <a:gd name="T73" fmla="*/ 39 h 579"/>
                <a:gd name="T74" fmla="*/ 84 w 254"/>
                <a:gd name="T75" fmla="*/ 19 h 579"/>
                <a:gd name="T76" fmla="*/ 101 w 254"/>
                <a:gd name="T77" fmla="*/ 6 h 579"/>
                <a:gd name="T78" fmla="*/ 121 w 254"/>
                <a:gd name="T79" fmla="*/ 0 h 579"/>
                <a:gd name="T80" fmla="*/ 144 w 254"/>
                <a:gd name="T81" fmla="*/ 2 h 579"/>
                <a:gd name="T82" fmla="*/ 163 w 254"/>
                <a:gd name="T83" fmla="*/ 12 h 579"/>
                <a:gd name="T84" fmla="*/ 177 w 254"/>
                <a:gd name="T85" fmla="*/ 28 h 579"/>
                <a:gd name="T86" fmla="*/ 183 w 254"/>
                <a:gd name="T87" fmla="*/ 49 h 579"/>
                <a:gd name="T88" fmla="*/ 182 w 254"/>
                <a:gd name="T89" fmla="*/ 66 h 579"/>
                <a:gd name="T90" fmla="*/ 174 w 254"/>
                <a:gd name="T91" fmla="*/ 85 h 579"/>
                <a:gd name="T92" fmla="*/ 159 w 254"/>
                <a:gd name="T93" fmla="*/ 101 h 579"/>
                <a:gd name="T94" fmla="*/ 138 w 254"/>
                <a:gd name="T95" fmla="*/ 109 h 579"/>
                <a:gd name="T96" fmla="*/ 116 w 254"/>
                <a:gd name="T97" fmla="*/ 109 h 579"/>
                <a:gd name="T98" fmla="*/ 95 w 254"/>
                <a:gd name="T99" fmla="*/ 101 h 579"/>
                <a:gd name="T100" fmla="*/ 80 w 254"/>
                <a:gd name="T101" fmla="*/ 85 h 579"/>
                <a:gd name="T102" fmla="*/ 72 w 254"/>
                <a:gd name="T103" fmla="*/ 66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579">
                  <a:moveTo>
                    <a:pt x="141" y="547"/>
                  </a:moveTo>
                  <a:lnTo>
                    <a:pt x="141" y="550"/>
                  </a:lnTo>
                  <a:lnTo>
                    <a:pt x="141" y="554"/>
                  </a:lnTo>
                  <a:lnTo>
                    <a:pt x="142" y="559"/>
                  </a:lnTo>
                  <a:lnTo>
                    <a:pt x="144" y="565"/>
                  </a:lnTo>
                  <a:lnTo>
                    <a:pt x="148" y="569"/>
                  </a:lnTo>
                  <a:lnTo>
                    <a:pt x="154" y="573"/>
                  </a:lnTo>
                  <a:lnTo>
                    <a:pt x="159" y="577"/>
                  </a:lnTo>
                  <a:lnTo>
                    <a:pt x="165" y="578"/>
                  </a:lnTo>
                  <a:lnTo>
                    <a:pt x="168" y="579"/>
                  </a:lnTo>
                  <a:lnTo>
                    <a:pt x="172" y="579"/>
                  </a:lnTo>
                  <a:lnTo>
                    <a:pt x="174" y="579"/>
                  </a:lnTo>
                  <a:lnTo>
                    <a:pt x="178" y="578"/>
                  </a:lnTo>
                  <a:lnTo>
                    <a:pt x="183" y="577"/>
                  </a:lnTo>
                  <a:lnTo>
                    <a:pt x="190" y="574"/>
                  </a:lnTo>
                  <a:lnTo>
                    <a:pt x="194" y="570"/>
                  </a:lnTo>
                  <a:lnTo>
                    <a:pt x="198" y="565"/>
                  </a:lnTo>
                  <a:lnTo>
                    <a:pt x="201" y="560"/>
                  </a:lnTo>
                  <a:lnTo>
                    <a:pt x="203" y="554"/>
                  </a:lnTo>
                  <a:lnTo>
                    <a:pt x="203" y="551"/>
                  </a:lnTo>
                  <a:lnTo>
                    <a:pt x="204" y="548"/>
                  </a:lnTo>
                  <a:lnTo>
                    <a:pt x="204" y="547"/>
                  </a:lnTo>
                  <a:lnTo>
                    <a:pt x="204" y="171"/>
                  </a:lnTo>
                  <a:lnTo>
                    <a:pt x="204" y="171"/>
                  </a:lnTo>
                  <a:lnTo>
                    <a:pt x="204" y="168"/>
                  </a:lnTo>
                  <a:lnTo>
                    <a:pt x="205" y="167"/>
                  </a:lnTo>
                  <a:lnTo>
                    <a:pt x="208" y="165"/>
                  </a:lnTo>
                  <a:lnTo>
                    <a:pt x="210" y="165"/>
                  </a:lnTo>
                  <a:lnTo>
                    <a:pt x="212" y="165"/>
                  </a:lnTo>
                  <a:lnTo>
                    <a:pt x="214" y="167"/>
                  </a:lnTo>
                  <a:lnTo>
                    <a:pt x="216" y="168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171"/>
                  </a:lnTo>
                  <a:lnTo>
                    <a:pt x="217" y="326"/>
                  </a:lnTo>
                  <a:lnTo>
                    <a:pt x="217" y="328"/>
                  </a:lnTo>
                  <a:lnTo>
                    <a:pt x="218" y="332"/>
                  </a:lnTo>
                  <a:lnTo>
                    <a:pt x="220" y="336"/>
                  </a:lnTo>
                  <a:lnTo>
                    <a:pt x="222" y="339"/>
                  </a:lnTo>
                  <a:lnTo>
                    <a:pt x="225" y="340"/>
                  </a:lnTo>
                  <a:lnTo>
                    <a:pt x="229" y="343"/>
                  </a:lnTo>
                  <a:lnTo>
                    <a:pt x="231" y="344"/>
                  </a:lnTo>
                  <a:lnTo>
                    <a:pt x="235" y="344"/>
                  </a:lnTo>
                  <a:lnTo>
                    <a:pt x="239" y="344"/>
                  </a:lnTo>
                  <a:lnTo>
                    <a:pt x="243" y="343"/>
                  </a:lnTo>
                  <a:lnTo>
                    <a:pt x="245" y="340"/>
                  </a:lnTo>
                  <a:lnTo>
                    <a:pt x="249" y="339"/>
                  </a:lnTo>
                  <a:lnTo>
                    <a:pt x="251" y="336"/>
                  </a:lnTo>
                  <a:lnTo>
                    <a:pt x="253" y="332"/>
                  </a:lnTo>
                  <a:lnTo>
                    <a:pt x="254" y="328"/>
                  </a:lnTo>
                  <a:lnTo>
                    <a:pt x="254" y="326"/>
                  </a:lnTo>
                  <a:lnTo>
                    <a:pt x="254" y="326"/>
                  </a:lnTo>
                  <a:lnTo>
                    <a:pt x="254" y="142"/>
                  </a:lnTo>
                  <a:lnTo>
                    <a:pt x="254" y="138"/>
                  </a:lnTo>
                  <a:lnTo>
                    <a:pt x="253" y="134"/>
                  </a:lnTo>
                  <a:lnTo>
                    <a:pt x="251" y="132"/>
                  </a:lnTo>
                  <a:lnTo>
                    <a:pt x="249" y="129"/>
                  </a:lnTo>
                  <a:lnTo>
                    <a:pt x="245" y="127"/>
                  </a:lnTo>
                  <a:lnTo>
                    <a:pt x="243" y="125"/>
                  </a:lnTo>
                  <a:lnTo>
                    <a:pt x="239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19" y="124"/>
                  </a:lnTo>
                  <a:lnTo>
                    <a:pt x="15" y="124"/>
                  </a:lnTo>
                  <a:lnTo>
                    <a:pt x="11" y="125"/>
                  </a:lnTo>
                  <a:lnTo>
                    <a:pt x="9" y="127"/>
                  </a:lnTo>
                  <a:lnTo>
                    <a:pt x="6" y="129"/>
                  </a:lnTo>
                  <a:lnTo>
                    <a:pt x="3" y="132"/>
                  </a:lnTo>
                  <a:lnTo>
                    <a:pt x="1" y="134"/>
                  </a:lnTo>
                  <a:lnTo>
                    <a:pt x="0" y="138"/>
                  </a:lnTo>
                  <a:lnTo>
                    <a:pt x="0" y="142"/>
                  </a:lnTo>
                  <a:lnTo>
                    <a:pt x="0" y="326"/>
                  </a:lnTo>
                  <a:lnTo>
                    <a:pt x="0" y="328"/>
                  </a:lnTo>
                  <a:lnTo>
                    <a:pt x="1" y="332"/>
                  </a:lnTo>
                  <a:lnTo>
                    <a:pt x="3" y="336"/>
                  </a:lnTo>
                  <a:lnTo>
                    <a:pt x="6" y="339"/>
                  </a:lnTo>
                  <a:lnTo>
                    <a:pt x="9" y="340"/>
                  </a:lnTo>
                  <a:lnTo>
                    <a:pt x="11" y="343"/>
                  </a:lnTo>
                  <a:lnTo>
                    <a:pt x="15" y="344"/>
                  </a:lnTo>
                  <a:lnTo>
                    <a:pt x="19" y="344"/>
                  </a:lnTo>
                  <a:lnTo>
                    <a:pt x="23" y="344"/>
                  </a:lnTo>
                  <a:lnTo>
                    <a:pt x="27" y="343"/>
                  </a:lnTo>
                  <a:lnTo>
                    <a:pt x="29" y="340"/>
                  </a:lnTo>
                  <a:lnTo>
                    <a:pt x="32" y="339"/>
                  </a:lnTo>
                  <a:lnTo>
                    <a:pt x="35" y="336"/>
                  </a:lnTo>
                  <a:lnTo>
                    <a:pt x="36" y="332"/>
                  </a:lnTo>
                  <a:lnTo>
                    <a:pt x="37" y="328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326"/>
                  </a:lnTo>
                  <a:lnTo>
                    <a:pt x="38" y="171"/>
                  </a:lnTo>
                  <a:lnTo>
                    <a:pt x="38" y="168"/>
                  </a:lnTo>
                  <a:lnTo>
                    <a:pt x="40" y="167"/>
                  </a:lnTo>
                  <a:lnTo>
                    <a:pt x="42" y="165"/>
                  </a:lnTo>
                  <a:lnTo>
                    <a:pt x="45" y="165"/>
                  </a:lnTo>
                  <a:lnTo>
                    <a:pt x="46" y="165"/>
                  </a:lnTo>
                  <a:lnTo>
                    <a:pt x="49" y="167"/>
                  </a:lnTo>
                  <a:lnTo>
                    <a:pt x="50" y="168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171"/>
                  </a:lnTo>
                  <a:lnTo>
                    <a:pt x="51" y="547"/>
                  </a:lnTo>
                  <a:lnTo>
                    <a:pt x="51" y="550"/>
                  </a:lnTo>
                  <a:lnTo>
                    <a:pt x="51" y="554"/>
                  </a:lnTo>
                  <a:lnTo>
                    <a:pt x="53" y="559"/>
                  </a:lnTo>
                  <a:lnTo>
                    <a:pt x="57" y="565"/>
                  </a:lnTo>
                  <a:lnTo>
                    <a:pt x="59" y="569"/>
                  </a:lnTo>
                  <a:lnTo>
                    <a:pt x="64" y="573"/>
                  </a:lnTo>
                  <a:lnTo>
                    <a:pt x="69" y="577"/>
                  </a:lnTo>
                  <a:lnTo>
                    <a:pt x="76" y="578"/>
                  </a:lnTo>
                  <a:lnTo>
                    <a:pt x="79" y="579"/>
                  </a:lnTo>
                  <a:lnTo>
                    <a:pt x="82" y="579"/>
                  </a:lnTo>
                  <a:lnTo>
                    <a:pt x="85" y="579"/>
                  </a:lnTo>
                  <a:lnTo>
                    <a:pt x="89" y="578"/>
                  </a:lnTo>
                  <a:lnTo>
                    <a:pt x="94" y="577"/>
                  </a:lnTo>
                  <a:lnTo>
                    <a:pt x="101" y="574"/>
                  </a:lnTo>
                  <a:lnTo>
                    <a:pt x="104" y="570"/>
                  </a:lnTo>
                  <a:lnTo>
                    <a:pt x="108" y="565"/>
                  </a:lnTo>
                  <a:lnTo>
                    <a:pt x="112" y="560"/>
                  </a:lnTo>
                  <a:lnTo>
                    <a:pt x="113" y="554"/>
                  </a:lnTo>
                  <a:lnTo>
                    <a:pt x="115" y="551"/>
                  </a:lnTo>
                  <a:lnTo>
                    <a:pt x="115" y="548"/>
                  </a:lnTo>
                  <a:lnTo>
                    <a:pt x="115" y="547"/>
                  </a:lnTo>
                  <a:lnTo>
                    <a:pt x="115" y="350"/>
                  </a:lnTo>
                  <a:lnTo>
                    <a:pt x="115" y="348"/>
                  </a:lnTo>
                  <a:lnTo>
                    <a:pt x="116" y="345"/>
                  </a:lnTo>
                  <a:lnTo>
                    <a:pt x="116" y="343"/>
                  </a:lnTo>
                  <a:lnTo>
                    <a:pt x="119" y="341"/>
                  </a:lnTo>
                  <a:lnTo>
                    <a:pt x="120" y="340"/>
                  </a:lnTo>
                  <a:lnTo>
                    <a:pt x="123" y="339"/>
                  </a:lnTo>
                  <a:lnTo>
                    <a:pt x="125" y="338"/>
                  </a:lnTo>
                  <a:lnTo>
                    <a:pt x="128" y="338"/>
                  </a:lnTo>
                  <a:lnTo>
                    <a:pt x="130" y="338"/>
                  </a:lnTo>
                  <a:lnTo>
                    <a:pt x="132" y="339"/>
                  </a:lnTo>
                  <a:lnTo>
                    <a:pt x="134" y="340"/>
                  </a:lnTo>
                  <a:lnTo>
                    <a:pt x="135" y="341"/>
                  </a:lnTo>
                  <a:lnTo>
                    <a:pt x="138" y="343"/>
                  </a:lnTo>
                  <a:lnTo>
                    <a:pt x="139" y="345"/>
                  </a:lnTo>
                  <a:lnTo>
                    <a:pt x="139" y="348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350"/>
                  </a:lnTo>
                  <a:lnTo>
                    <a:pt x="141" y="547"/>
                  </a:lnTo>
                  <a:lnTo>
                    <a:pt x="141" y="547"/>
                  </a:lnTo>
                  <a:close/>
                  <a:moveTo>
                    <a:pt x="71" y="54"/>
                  </a:moveTo>
                  <a:lnTo>
                    <a:pt x="71" y="49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5" y="34"/>
                  </a:lnTo>
                  <a:lnTo>
                    <a:pt x="77" y="28"/>
                  </a:lnTo>
                  <a:lnTo>
                    <a:pt x="80" y="23"/>
                  </a:lnTo>
                  <a:lnTo>
                    <a:pt x="84" y="19"/>
                  </a:lnTo>
                  <a:lnTo>
                    <a:pt x="88" y="15"/>
                  </a:lnTo>
                  <a:lnTo>
                    <a:pt x="91" y="12"/>
                  </a:lnTo>
                  <a:lnTo>
                    <a:pt x="95" y="9"/>
                  </a:lnTo>
                  <a:lnTo>
                    <a:pt x="101" y="6"/>
                  </a:lnTo>
                  <a:lnTo>
                    <a:pt x="106" y="4"/>
                  </a:lnTo>
                  <a:lnTo>
                    <a:pt x="111" y="2"/>
                  </a:lnTo>
                  <a:lnTo>
                    <a:pt x="116" y="1"/>
                  </a:lnTo>
                  <a:lnTo>
                    <a:pt x="121" y="0"/>
                  </a:lnTo>
                  <a:lnTo>
                    <a:pt x="128" y="0"/>
                  </a:lnTo>
                  <a:lnTo>
                    <a:pt x="133" y="0"/>
                  </a:lnTo>
                  <a:lnTo>
                    <a:pt x="138" y="1"/>
                  </a:lnTo>
                  <a:lnTo>
                    <a:pt x="144" y="2"/>
                  </a:lnTo>
                  <a:lnTo>
                    <a:pt x="150" y="4"/>
                  </a:lnTo>
                  <a:lnTo>
                    <a:pt x="154" y="6"/>
                  </a:lnTo>
                  <a:lnTo>
                    <a:pt x="159" y="9"/>
                  </a:lnTo>
                  <a:lnTo>
                    <a:pt x="163" y="12"/>
                  </a:lnTo>
                  <a:lnTo>
                    <a:pt x="166" y="15"/>
                  </a:lnTo>
                  <a:lnTo>
                    <a:pt x="170" y="19"/>
                  </a:lnTo>
                  <a:lnTo>
                    <a:pt x="174" y="23"/>
                  </a:lnTo>
                  <a:lnTo>
                    <a:pt x="177" y="28"/>
                  </a:lnTo>
                  <a:lnTo>
                    <a:pt x="179" y="34"/>
                  </a:lnTo>
                  <a:lnTo>
                    <a:pt x="181" y="39"/>
                  </a:lnTo>
                  <a:lnTo>
                    <a:pt x="182" y="44"/>
                  </a:lnTo>
                  <a:lnTo>
                    <a:pt x="183" y="49"/>
                  </a:lnTo>
                  <a:lnTo>
                    <a:pt x="183" y="54"/>
                  </a:lnTo>
                  <a:lnTo>
                    <a:pt x="183" y="54"/>
                  </a:lnTo>
                  <a:lnTo>
                    <a:pt x="183" y="61"/>
                  </a:lnTo>
                  <a:lnTo>
                    <a:pt x="182" y="66"/>
                  </a:lnTo>
                  <a:lnTo>
                    <a:pt x="181" y="71"/>
                  </a:lnTo>
                  <a:lnTo>
                    <a:pt x="179" y="76"/>
                  </a:lnTo>
                  <a:lnTo>
                    <a:pt x="177" y="81"/>
                  </a:lnTo>
                  <a:lnTo>
                    <a:pt x="174" y="85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3" y="97"/>
                  </a:lnTo>
                  <a:lnTo>
                    <a:pt x="159" y="101"/>
                  </a:lnTo>
                  <a:lnTo>
                    <a:pt x="154" y="103"/>
                  </a:lnTo>
                  <a:lnTo>
                    <a:pt x="150" y="106"/>
                  </a:lnTo>
                  <a:lnTo>
                    <a:pt x="144" y="107"/>
                  </a:lnTo>
                  <a:lnTo>
                    <a:pt x="138" y="109"/>
                  </a:lnTo>
                  <a:lnTo>
                    <a:pt x="133" y="110"/>
                  </a:lnTo>
                  <a:lnTo>
                    <a:pt x="128" y="110"/>
                  </a:lnTo>
                  <a:lnTo>
                    <a:pt x="121" y="110"/>
                  </a:lnTo>
                  <a:lnTo>
                    <a:pt x="116" y="109"/>
                  </a:lnTo>
                  <a:lnTo>
                    <a:pt x="111" y="107"/>
                  </a:lnTo>
                  <a:lnTo>
                    <a:pt x="106" y="106"/>
                  </a:lnTo>
                  <a:lnTo>
                    <a:pt x="101" y="103"/>
                  </a:lnTo>
                  <a:lnTo>
                    <a:pt x="95" y="101"/>
                  </a:lnTo>
                  <a:lnTo>
                    <a:pt x="91" y="97"/>
                  </a:lnTo>
                  <a:lnTo>
                    <a:pt x="88" y="93"/>
                  </a:lnTo>
                  <a:lnTo>
                    <a:pt x="84" y="89"/>
                  </a:lnTo>
                  <a:lnTo>
                    <a:pt x="80" y="85"/>
                  </a:lnTo>
                  <a:lnTo>
                    <a:pt x="77" y="81"/>
                  </a:lnTo>
                  <a:lnTo>
                    <a:pt x="75" y="76"/>
                  </a:lnTo>
                  <a:lnTo>
                    <a:pt x="73" y="71"/>
                  </a:lnTo>
                  <a:lnTo>
                    <a:pt x="72" y="66"/>
                  </a:lnTo>
                  <a:lnTo>
                    <a:pt x="71" y="61"/>
                  </a:lnTo>
                  <a:lnTo>
                    <a:pt x="71" y="54"/>
                  </a:lnTo>
                  <a:lnTo>
                    <a:pt x="71" y="54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332360" y="4465821"/>
              <a:ext cx="1390514" cy="5605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Atmospheric Source Term</a:t>
              </a: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5804113" y="3983383"/>
              <a:ext cx="1109663" cy="912811"/>
              <a:chOff x="10493927" y="3306764"/>
              <a:chExt cx="1109663" cy="912811"/>
            </a:xfrm>
            <a:solidFill>
              <a:schemeClr val="accent1"/>
            </a:solidFill>
          </p:grpSpPr>
          <p:sp>
            <p:nvSpPr>
              <p:cNvPr id="100" name="Freeform 32"/>
              <p:cNvSpPr>
                <a:spLocks/>
              </p:cNvSpPr>
              <p:nvPr/>
            </p:nvSpPr>
            <p:spPr bwMode="auto">
              <a:xfrm>
                <a:off x="10644808" y="400528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32"/>
              <p:cNvSpPr>
                <a:spLocks/>
              </p:cNvSpPr>
              <p:nvPr/>
            </p:nvSpPr>
            <p:spPr bwMode="auto">
              <a:xfrm>
                <a:off x="10790272" y="392694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32"/>
              <p:cNvSpPr>
                <a:spLocks/>
              </p:cNvSpPr>
              <p:nvPr/>
            </p:nvSpPr>
            <p:spPr bwMode="auto">
              <a:xfrm>
                <a:off x="10935736" y="4014253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32"/>
              <p:cNvSpPr>
                <a:spLocks/>
              </p:cNvSpPr>
              <p:nvPr/>
            </p:nvSpPr>
            <p:spPr bwMode="auto">
              <a:xfrm>
                <a:off x="11081200" y="3892551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32"/>
              <p:cNvSpPr>
                <a:spLocks/>
              </p:cNvSpPr>
              <p:nvPr/>
            </p:nvSpPr>
            <p:spPr bwMode="auto">
              <a:xfrm>
                <a:off x="11192532" y="4044950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32"/>
              <p:cNvSpPr>
                <a:spLocks/>
              </p:cNvSpPr>
              <p:nvPr/>
            </p:nvSpPr>
            <p:spPr bwMode="auto">
              <a:xfrm>
                <a:off x="11359877" y="3883577"/>
                <a:ext cx="68263" cy="174625"/>
              </a:xfrm>
              <a:custGeom>
                <a:avLst/>
                <a:gdLst>
                  <a:gd name="T0" fmla="*/ 35 w 87"/>
                  <a:gd name="T1" fmla="*/ 0 h 220"/>
                  <a:gd name="T2" fmla="*/ 36 w 87"/>
                  <a:gd name="T3" fmla="*/ 17 h 220"/>
                  <a:gd name="T4" fmla="*/ 36 w 87"/>
                  <a:gd name="T5" fmla="*/ 32 h 220"/>
                  <a:gd name="T6" fmla="*/ 36 w 87"/>
                  <a:gd name="T7" fmla="*/ 48 h 220"/>
                  <a:gd name="T8" fmla="*/ 35 w 87"/>
                  <a:gd name="T9" fmla="*/ 63 h 220"/>
                  <a:gd name="T10" fmla="*/ 34 w 87"/>
                  <a:gd name="T11" fmla="*/ 80 h 220"/>
                  <a:gd name="T12" fmla="*/ 31 w 87"/>
                  <a:gd name="T13" fmla="*/ 96 h 220"/>
                  <a:gd name="T14" fmla="*/ 29 w 87"/>
                  <a:gd name="T15" fmla="*/ 111 h 220"/>
                  <a:gd name="T16" fmla="*/ 25 w 87"/>
                  <a:gd name="T17" fmla="*/ 127 h 220"/>
                  <a:gd name="T18" fmla="*/ 24 w 87"/>
                  <a:gd name="T19" fmla="*/ 132 h 220"/>
                  <a:gd name="T20" fmla="*/ 22 w 87"/>
                  <a:gd name="T21" fmla="*/ 136 h 220"/>
                  <a:gd name="T22" fmla="*/ 20 w 87"/>
                  <a:gd name="T23" fmla="*/ 141 h 220"/>
                  <a:gd name="T24" fmla="*/ 17 w 87"/>
                  <a:gd name="T25" fmla="*/ 145 h 220"/>
                  <a:gd name="T26" fmla="*/ 14 w 87"/>
                  <a:gd name="T27" fmla="*/ 149 h 220"/>
                  <a:gd name="T28" fmla="*/ 12 w 87"/>
                  <a:gd name="T29" fmla="*/ 153 h 220"/>
                  <a:gd name="T30" fmla="*/ 4 w 87"/>
                  <a:gd name="T31" fmla="*/ 160 h 220"/>
                  <a:gd name="T32" fmla="*/ 3 w 87"/>
                  <a:gd name="T33" fmla="*/ 164 h 220"/>
                  <a:gd name="T34" fmla="*/ 2 w 87"/>
                  <a:gd name="T35" fmla="*/ 168 h 220"/>
                  <a:gd name="T36" fmla="*/ 0 w 87"/>
                  <a:gd name="T37" fmla="*/ 172 h 220"/>
                  <a:gd name="T38" fmla="*/ 0 w 87"/>
                  <a:gd name="T39" fmla="*/ 176 h 220"/>
                  <a:gd name="T40" fmla="*/ 0 w 87"/>
                  <a:gd name="T41" fmla="*/ 180 h 220"/>
                  <a:gd name="T42" fmla="*/ 0 w 87"/>
                  <a:gd name="T43" fmla="*/ 184 h 220"/>
                  <a:gd name="T44" fmla="*/ 2 w 87"/>
                  <a:gd name="T45" fmla="*/ 187 h 220"/>
                  <a:gd name="T46" fmla="*/ 3 w 87"/>
                  <a:gd name="T47" fmla="*/ 191 h 220"/>
                  <a:gd name="T48" fmla="*/ 4 w 87"/>
                  <a:gd name="T49" fmla="*/ 195 h 220"/>
                  <a:gd name="T50" fmla="*/ 7 w 87"/>
                  <a:gd name="T51" fmla="*/ 199 h 220"/>
                  <a:gd name="T52" fmla="*/ 8 w 87"/>
                  <a:gd name="T53" fmla="*/ 203 h 220"/>
                  <a:gd name="T54" fmla="*/ 11 w 87"/>
                  <a:gd name="T55" fmla="*/ 206 h 220"/>
                  <a:gd name="T56" fmla="*/ 17 w 87"/>
                  <a:gd name="T57" fmla="*/ 212 h 220"/>
                  <a:gd name="T58" fmla="*/ 21 w 87"/>
                  <a:gd name="T59" fmla="*/ 213 h 220"/>
                  <a:gd name="T60" fmla="*/ 25 w 87"/>
                  <a:gd name="T61" fmla="*/ 216 h 220"/>
                  <a:gd name="T62" fmla="*/ 30 w 87"/>
                  <a:gd name="T63" fmla="*/ 219 h 220"/>
                  <a:gd name="T64" fmla="*/ 35 w 87"/>
                  <a:gd name="T65" fmla="*/ 220 h 220"/>
                  <a:gd name="T66" fmla="*/ 42 w 87"/>
                  <a:gd name="T67" fmla="*/ 219 h 220"/>
                  <a:gd name="T68" fmla="*/ 47 w 87"/>
                  <a:gd name="T69" fmla="*/ 216 h 220"/>
                  <a:gd name="T70" fmla="*/ 53 w 87"/>
                  <a:gd name="T71" fmla="*/ 215 h 220"/>
                  <a:gd name="T72" fmla="*/ 58 w 87"/>
                  <a:gd name="T73" fmla="*/ 211 h 220"/>
                  <a:gd name="T74" fmla="*/ 62 w 87"/>
                  <a:gd name="T75" fmla="*/ 208 h 220"/>
                  <a:gd name="T76" fmla="*/ 68 w 87"/>
                  <a:gd name="T77" fmla="*/ 204 h 220"/>
                  <a:gd name="T78" fmla="*/ 71 w 87"/>
                  <a:gd name="T79" fmla="*/ 200 h 220"/>
                  <a:gd name="T80" fmla="*/ 75 w 87"/>
                  <a:gd name="T81" fmla="*/ 197 h 220"/>
                  <a:gd name="T82" fmla="*/ 78 w 87"/>
                  <a:gd name="T83" fmla="*/ 191 h 220"/>
                  <a:gd name="T84" fmla="*/ 80 w 87"/>
                  <a:gd name="T85" fmla="*/ 186 h 220"/>
                  <a:gd name="T86" fmla="*/ 83 w 87"/>
                  <a:gd name="T87" fmla="*/ 181 h 220"/>
                  <a:gd name="T88" fmla="*/ 86 w 87"/>
                  <a:gd name="T89" fmla="*/ 175 h 220"/>
                  <a:gd name="T90" fmla="*/ 87 w 87"/>
                  <a:gd name="T91" fmla="*/ 169 h 220"/>
                  <a:gd name="T92" fmla="*/ 87 w 87"/>
                  <a:gd name="T93" fmla="*/ 163 h 220"/>
                  <a:gd name="T94" fmla="*/ 87 w 87"/>
                  <a:gd name="T95" fmla="*/ 158 h 220"/>
                  <a:gd name="T96" fmla="*/ 87 w 87"/>
                  <a:gd name="T97" fmla="*/ 151 h 220"/>
                  <a:gd name="T98" fmla="*/ 87 w 87"/>
                  <a:gd name="T99" fmla="*/ 150 h 220"/>
                  <a:gd name="T100" fmla="*/ 86 w 87"/>
                  <a:gd name="T101" fmla="*/ 147 h 220"/>
                  <a:gd name="T102" fmla="*/ 86 w 87"/>
                  <a:gd name="T103" fmla="*/ 137 h 220"/>
                  <a:gd name="T104" fmla="*/ 84 w 87"/>
                  <a:gd name="T105" fmla="*/ 128 h 220"/>
                  <a:gd name="T106" fmla="*/ 80 w 87"/>
                  <a:gd name="T107" fmla="*/ 109 h 220"/>
                  <a:gd name="T108" fmla="*/ 77 w 87"/>
                  <a:gd name="T109" fmla="*/ 89 h 220"/>
                  <a:gd name="T110" fmla="*/ 70 w 87"/>
                  <a:gd name="T111" fmla="*/ 71 h 220"/>
                  <a:gd name="T112" fmla="*/ 64 w 87"/>
                  <a:gd name="T113" fmla="*/ 52 h 220"/>
                  <a:gd name="T114" fmla="*/ 56 w 87"/>
                  <a:gd name="T115" fmla="*/ 35 h 220"/>
                  <a:gd name="T116" fmla="*/ 46 w 87"/>
                  <a:gd name="T117" fmla="*/ 17 h 220"/>
                  <a:gd name="T118" fmla="*/ 35 w 87"/>
                  <a:gd name="T119" fmla="*/ 0 h 220"/>
                  <a:gd name="T120" fmla="*/ 35 w 87"/>
                  <a:gd name="T12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7" h="220">
                    <a:moveTo>
                      <a:pt x="35" y="0"/>
                    </a:moveTo>
                    <a:lnTo>
                      <a:pt x="36" y="17"/>
                    </a:lnTo>
                    <a:lnTo>
                      <a:pt x="36" y="32"/>
                    </a:lnTo>
                    <a:lnTo>
                      <a:pt x="36" y="48"/>
                    </a:lnTo>
                    <a:lnTo>
                      <a:pt x="35" y="63"/>
                    </a:lnTo>
                    <a:lnTo>
                      <a:pt x="34" y="80"/>
                    </a:lnTo>
                    <a:lnTo>
                      <a:pt x="31" y="96"/>
                    </a:lnTo>
                    <a:lnTo>
                      <a:pt x="29" y="111"/>
                    </a:lnTo>
                    <a:lnTo>
                      <a:pt x="25" y="127"/>
                    </a:lnTo>
                    <a:lnTo>
                      <a:pt x="24" y="132"/>
                    </a:lnTo>
                    <a:lnTo>
                      <a:pt x="22" y="136"/>
                    </a:lnTo>
                    <a:lnTo>
                      <a:pt x="20" y="141"/>
                    </a:lnTo>
                    <a:lnTo>
                      <a:pt x="17" y="145"/>
                    </a:lnTo>
                    <a:lnTo>
                      <a:pt x="14" y="149"/>
                    </a:lnTo>
                    <a:lnTo>
                      <a:pt x="12" y="153"/>
                    </a:lnTo>
                    <a:lnTo>
                      <a:pt x="4" y="160"/>
                    </a:lnTo>
                    <a:lnTo>
                      <a:pt x="3" y="164"/>
                    </a:lnTo>
                    <a:lnTo>
                      <a:pt x="2" y="168"/>
                    </a:lnTo>
                    <a:lnTo>
                      <a:pt x="0" y="172"/>
                    </a:lnTo>
                    <a:lnTo>
                      <a:pt x="0" y="176"/>
                    </a:lnTo>
                    <a:lnTo>
                      <a:pt x="0" y="180"/>
                    </a:lnTo>
                    <a:lnTo>
                      <a:pt x="0" y="184"/>
                    </a:lnTo>
                    <a:lnTo>
                      <a:pt x="2" y="187"/>
                    </a:lnTo>
                    <a:lnTo>
                      <a:pt x="3" y="191"/>
                    </a:lnTo>
                    <a:lnTo>
                      <a:pt x="4" y="195"/>
                    </a:lnTo>
                    <a:lnTo>
                      <a:pt x="7" y="199"/>
                    </a:lnTo>
                    <a:lnTo>
                      <a:pt x="8" y="203"/>
                    </a:lnTo>
                    <a:lnTo>
                      <a:pt x="11" y="206"/>
                    </a:lnTo>
                    <a:lnTo>
                      <a:pt x="17" y="212"/>
                    </a:lnTo>
                    <a:lnTo>
                      <a:pt x="21" y="213"/>
                    </a:lnTo>
                    <a:lnTo>
                      <a:pt x="25" y="216"/>
                    </a:lnTo>
                    <a:lnTo>
                      <a:pt x="30" y="219"/>
                    </a:lnTo>
                    <a:lnTo>
                      <a:pt x="35" y="220"/>
                    </a:lnTo>
                    <a:lnTo>
                      <a:pt x="42" y="219"/>
                    </a:lnTo>
                    <a:lnTo>
                      <a:pt x="47" y="216"/>
                    </a:lnTo>
                    <a:lnTo>
                      <a:pt x="53" y="215"/>
                    </a:lnTo>
                    <a:lnTo>
                      <a:pt x="58" y="211"/>
                    </a:lnTo>
                    <a:lnTo>
                      <a:pt x="62" y="208"/>
                    </a:lnTo>
                    <a:lnTo>
                      <a:pt x="68" y="204"/>
                    </a:lnTo>
                    <a:lnTo>
                      <a:pt x="71" y="200"/>
                    </a:lnTo>
                    <a:lnTo>
                      <a:pt x="75" y="197"/>
                    </a:lnTo>
                    <a:lnTo>
                      <a:pt x="78" y="191"/>
                    </a:lnTo>
                    <a:lnTo>
                      <a:pt x="80" y="186"/>
                    </a:lnTo>
                    <a:lnTo>
                      <a:pt x="83" y="181"/>
                    </a:lnTo>
                    <a:lnTo>
                      <a:pt x="86" y="175"/>
                    </a:lnTo>
                    <a:lnTo>
                      <a:pt x="87" y="169"/>
                    </a:lnTo>
                    <a:lnTo>
                      <a:pt x="87" y="163"/>
                    </a:lnTo>
                    <a:lnTo>
                      <a:pt x="87" y="158"/>
                    </a:lnTo>
                    <a:lnTo>
                      <a:pt x="87" y="151"/>
                    </a:lnTo>
                    <a:lnTo>
                      <a:pt x="87" y="150"/>
                    </a:lnTo>
                    <a:lnTo>
                      <a:pt x="86" y="147"/>
                    </a:lnTo>
                    <a:lnTo>
                      <a:pt x="86" y="137"/>
                    </a:lnTo>
                    <a:lnTo>
                      <a:pt x="84" y="128"/>
                    </a:lnTo>
                    <a:lnTo>
                      <a:pt x="80" y="109"/>
                    </a:lnTo>
                    <a:lnTo>
                      <a:pt x="77" y="89"/>
                    </a:lnTo>
                    <a:lnTo>
                      <a:pt x="70" y="71"/>
                    </a:lnTo>
                    <a:lnTo>
                      <a:pt x="64" y="52"/>
                    </a:lnTo>
                    <a:lnTo>
                      <a:pt x="56" y="35"/>
                    </a:lnTo>
                    <a:lnTo>
                      <a:pt x="46" y="17"/>
                    </a:lnTo>
                    <a:lnTo>
                      <a:pt x="35" y="0"/>
                    </a:lnTo>
                    <a:lnTo>
                      <a:pt x="35" y="0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26"/>
              <p:cNvSpPr>
                <a:spLocks/>
              </p:cNvSpPr>
              <p:nvPr/>
            </p:nvSpPr>
            <p:spPr bwMode="auto">
              <a:xfrm>
                <a:off x="10493927" y="3306764"/>
                <a:ext cx="1109663" cy="533400"/>
              </a:xfrm>
              <a:custGeom>
                <a:avLst/>
                <a:gdLst>
                  <a:gd name="T0" fmla="*/ 40 w 1397"/>
                  <a:gd name="T1" fmla="*/ 644 h 673"/>
                  <a:gd name="T2" fmla="*/ 9 w 1397"/>
                  <a:gd name="T3" fmla="*/ 595 h 673"/>
                  <a:gd name="T4" fmla="*/ 2 w 1397"/>
                  <a:gd name="T5" fmla="*/ 568 h 673"/>
                  <a:gd name="T6" fmla="*/ 0 w 1397"/>
                  <a:gd name="T7" fmla="*/ 539 h 673"/>
                  <a:gd name="T8" fmla="*/ 4 w 1397"/>
                  <a:gd name="T9" fmla="*/ 510 h 673"/>
                  <a:gd name="T10" fmla="*/ 13 w 1397"/>
                  <a:gd name="T11" fmla="*/ 481 h 673"/>
                  <a:gd name="T12" fmla="*/ 35 w 1397"/>
                  <a:gd name="T13" fmla="*/ 446 h 673"/>
                  <a:gd name="T14" fmla="*/ 74 w 1397"/>
                  <a:gd name="T15" fmla="*/ 413 h 673"/>
                  <a:gd name="T16" fmla="*/ 120 w 1397"/>
                  <a:gd name="T17" fmla="*/ 395 h 673"/>
                  <a:gd name="T18" fmla="*/ 172 w 1397"/>
                  <a:gd name="T19" fmla="*/ 395 h 673"/>
                  <a:gd name="T20" fmla="*/ 193 w 1397"/>
                  <a:gd name="T21" fmla="*/ 384 h 673"/>
                  <a:gd name="T22" fmla="*/ 187 w 1397"/>
                  <a:gd name="T23" fmla="*/ 352 h 673"/>
                  <a:gd name="T24" fmla="*/ 189 w 1397"/>
                  <a:gd name="T25" fmla="*/ 320 h 673"/>
                  <a:gd name="T26" fmla="*/ 196 w 1397"/>
                  <a:gd name="T27" fmla="*/ 288 h 673"/>
                  <a:gd name="T28" fmla="*/ 209 w 1397"/>
                  <a:gd name="T29" fmla="*/ 259 h 673"/>
                  <a:gd name="T30" fmla="*/ 239 w 1397"/>
                  <a:gd name="T31" fmla="*/ 221 h 673"/>
                  <a:gd name="T32" fmla="*/ 281 w 1397"/>
                  <a:gd name="T33" fmla="*/ 194 h 673"/>
                  <a:gd name="T34" fmla="*/ 312 w 1397"/>
                  <a:gd name="T35" fmla="*/ 182 h 673"/>
                  <a:gd name="T36" fmla="*/ 344 w 1397"/>
                  <a:gd name="T37" fmla="*/ 177 h 673"/>
                  <a:gd name="T38" fmla="*/ 366 w 1397"/>
                  <a:gd name="T39" fmla="*/ 155 h 673"/>
                  <a:gd name="T40" fmla="*/ 383 w 1397"/>
                  <a:gd name="T41" fmla="*/ 115 h 673"/>
                  <a:gd name="T42" fmla="*/ 405 w 1397"/>
                  <a:gd name="T43" fmla="*/ 80 h 673"/>
                  <a:gd name="T44" fmla="*/ 433 w 1397"/>
                  <a:gd name="T45" fmla="*/ 50 h 673"/>
                  <a:gd name="T46" fmla="*/ 467 w 1397"/>
                  <a:gd name="T47" fmla="*/ 27 h 673"/>
                  <a:gd name="T48" fmla="*/ 506 w 1397"/>
                  <a:gd name="T49" fmla="*/ 10 h 673"/>
                  <a:gd name="T50" fmla="*/ 546 w 1397"/>
                  <a:gd name="T51" fmla="*/ 1 h 673"/>
                  <a:gd name="T52" fmla="*/ 589 w 1397"/>
                  <a:gd name="T53" fmla="*/ 0 h 673"/>
                  <a:gd name="T54" fmla="*/ 636 w 1397"/>
                  <a:gd name="T55" fmla="*/ 10 h 673"/>
                  <a:gd name="T56" fmla="*/ 686 w 1397"/>
                  <a:gd name="T57" fmla="*/ 32 h 673"/>
                  <a:gd name="T58" fmla="*/ 727 w 1397"/>
                  <a:gd name="T59" fmla="*/ 67 h 673"/>
                  <a:gd name="T60" fmla="*/ 759 w 1397"/>
                  <a:gd name="T61" fmla="*/ 111 h 673"/>
                  <a:gd name="T62" fmla="*/ 789 w 1397"/>
                  <a:gd name="T63" fmla="*/ 132 h 673"/>
                  <a:gd name="T64" fmla="*/ 825 w 1397"/>
                  <a:gd name="T65" fmla="*/ 131 h 673"/>
                  <a:gd name="T66" fmla="*/ 860 w 1397"/>
                  <a:gd name="T67" fmla="*/ 137 h 673"/>
                  <a:gd name="T68" fmla="*/ 894 w 1397"/>
                  <a:gd name="T69" fmla="*/ 149 h 673"/>
                  <a:gd name="T70" fmla="*/ 924 w 1397"/>
                  <a:gd name="T71" fmla="*/ 167 h 673"/>
                  <a:gd name="T72" fmla="*/ 949 w 1397"/>
                  <a:gd name="T73" fmla="*/ 191 h 673"/>
                  <a:gd name="T74" fmla="*/ 970 w 1397"/>
                  <a:gd name="T75" fmla="*/ 220 h 673"/>
                  <a:gd name="T76" fmla="*/ 986 w 1397"/>
                  <a:gd name="T77" fmla="*/ 254 h 673"/>
                  <a:gd name="T78" fmla="*/ 995 w 1397"/>
                  <a:gd name="T79" fmla="*/ 295 h 673"/>
                  <a:gd name="T80" fmla="*/ 1017 w 1397"/>
                  <a:gd name="T81" fmla="*/ 309 h 673"/>
                  <a:gd name="T82" fmla="*/ 1059 w 1397"/>
                  <a:gd name="T83" fmla="*/ 303 h 673"/>
                  <a:gd name="T84" fmla="*/ 1101 w 1397"/>
                  <a:gd name="T85" fmla="*/ 313 h 673"/>
                  <a:gd name="T86" fmla="*/ 1136 w 1397"/>
                  <a:gd name="T87" fmla="*/ 339 h 673"/>
                  <a:gd name="T88" fmla="*/ 1159 w 1397"/>
                  <a:gd name="T89" fmla="*/ 379 h 673"/>
                  <a:gd name="T90" fmla="*/ 1164 w 1397"/>
                  <a:gd name="T91" fmla="*/ 426 h 673"/>
                  <a:gd name="T92" fmla="*/ 1176 w 1397"/>
                  <a:gd name="T93" fmla="*/ 442 h 673"/>
                  <a:gd name="T94" fmla="*/ 1210 w 1397"/>
                  <a:gd name="T95" fmla="*/ 436 h 673"/>
                  <a:gd name="T96" fmla="*/ 1243 w 1397"/>
                  <a:gd name="T97" fmla="*/ 437 h 673"/>
                  <a:gd name="T98" fmla="*/ 1275 w 1397"/>
                  <a:gd name="T99" fmla="*/ 444 h 673"/>
                  <a:gd name="T100" fmla="*/ 1307 w 1397"/>
                  <a:gd name="T101" fmla="*/ 457 h 673"/>
                  <a:gd name="T102" fmla="*/ 1334 w 1397"/>
                  <a:gd name="T103" fmla="*/ 475 h 673"/>
                  <a:gd name="T104" fmla="*/ 1367 w 1397"/>
                  <a:gd name="T105" fmla="*/ 512 h 673"/>
                  <a:gd name="T106" fmla="*/ 1384 w 1397"/>
                  <a:gd name="T107" fmla="*/ 543 h 673"/>
                  <a:gd name="T108" fmla="*/ 1393 w 1397"/>
                  <a:gd name="T109" fmla="*/ 574 h 673"/>
                  <a:gd name="T110" fmla="*/ 1397 w 1397"/>
                  <a:gd name="T111" fmla="*/ 608 h 673"/>
                  <a:gd name="T112" fmla="*/ 1395 w 1397"/>
                  <a:gd name="T113" fmla="*/ 640 h 673"/>
                  <a:gd name="T114" fmla="*/ 1385 w 1397"/>
                  <a:gd name="T115" fmla="*/ 673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7" h="673">
                    <a:moveTo>
                      <a:pt x="75" y="673"/>
                    </a:moveTo>
                    <a:lnTo>
                      <a:pt x="62" y="665"/>
                    </a:lnTo>
                    <a:lnTo>
                      <a:pt x="50" y="655"/>
                    </a:lnTo>
                    <a:lnTo>
                      <a:pt x="40" y="644"/>
                    </a:lnTo>
                    <a:lnTo>
                      <a:pt x="30" y="634"/>
                    </a:lnTo>
                    <a:lnTo>
                      <a:pt x="22" y="621"/>
                    </a:lnTo>
                    <a:lnTo>
                      <a:pt x="15" y="609"/>
                    </a:lnTo>
                    <a:lnTo>
                      <a:pt x="9" y="595"/>
                    </a:lnTo>
                    <a:lnTo>
                      <a:pt x="8" y="589"/>
                    </a:lnTo>
                    <a:lnTo>
                      <a:pt x="5" y="582"/>
                    </a:lnTo>
                    <a:lnTo>
                      <a:pt x="4" y="574"/>
                    </a:lnTo>
                    <a:lnTo>
                      <a:pt x="2" y="568"/>
                    </a:lnTo>
                    <a:lnTo>
                      <a:pt x="1" y="561"/>
                    </a:lnTo>
                    <a:lnTo>
                      <a:pt x="0" y="554"/>
                    </a:lnTo>
                    <a:lnTo>
                      <a:pt x="0" y="546"/>
                    </a:lnTo>
                    <a:lnTo>
                      <a:pt x="0" y="539"/>
                    </a:lnTo>
                    <a:lnTo>
                      <a:pt x="0" y="532"/>
                    </a:lnTo>
                    <a:lnTo>
                      <a:pt x="1" y="525"/>
                    </a:lnTo>
                    <a:lnTo>
                      <a:pt x="1" y="517"/>
                    </a:lnTo>
                    <a:lnTo>
                      <a:pt x="4" y="510"/>
                    </a:lnTo>
                    <a:lnTo>
                      <a:pt x="5" y="503"/>
                    </a:lnTo>
                    <a:lnTo>
                      <a:pt x="8" y="495"/>
                    </a:lnTo>
                    <a:lnTo>
                      <a:pt x="9" y="489"/>
                    </a:lnTo>
                    <a:lnTo>
                      <a:pt x="13" y="481"/>
                    </a:lnTo>
                    <a:lnTo>
                      <a:pt x="15" y="475"/>
                    </a:lnTo>
                    <a:lnTo>
                      <a:pt x="19" y="468"/>
                    </a:lnTo>
                    <a:lnTo>
                      <a:pt x="27" y="457"/>
                    </a:lnTo>
                    <a:lnTo>
                      <a:pt x="35" y="446"/>
                    </a:lnTo>
                    <a:lnTo>
                      <a:pt x="43" y="436"/>
                    </a:lnTo>
                    <a:lnTo>
                      <a:pt x="53" y="428"/>
                    </a:lnTo>
                    <a:lnTo>
                      <a:pt x="63" y="419"/>
                    </a:lnTo>
                    <a:lnTo>
                      <a:pt x="74" y="413"/>
                    </a:lnTo>
                    <a:lnTo>
                      <a:pt x="85" y="407"/>
                    </a:lnTo>
                    <a:lnTo>
                      <a:pt x="97" y="402"/>
                    </a:lnTo>
                    <a:lnTo>
                      <a:pt x="109" y="398"/>
                    </a:lnTo>
                    <a:lnTo>
                      <a:pt x="120" y="395"/>
                    </a:lnTo>
                    <a:lnTo>
                      <a:pt x="133" y="393"/>
                    </a:lnTo>
                    <a:lnTo>
                      <a:pt x="146" y="392"/>
                    </a:lnTo>
                    <a:lnTo>
                      <a:pt x="159" y="393"/>
                    </a:lnTo>
                    <a:lnTo>
                      <a:pt x="172" y="395"/>
                    </a:lnTo>
                    <a:lnTo>
                      <a:pt x="185" y="397"/>
                    </a:lnTo>
                    <a:lnTo>
                      <a:pt x="198" y="401"/>
                    </a:lnTo>
                    <a:lnTo>
                      <a:pt x="195" y="392"/>
                    </a:lnTo>
                    <a:lnTo>
                      <a:pt x="193" y="384"/>
                    </a:lnTo>
                    <a:lnTo>
                      <a:pt x="190" y="376"/>
                    </a:lnTo>
                    <a:lnTo>
                      <a:pt x="189" y="369"/>
                    </a:lnTo>
                    <a:lnTo>
                      <a:pt x="189" y="360"/>
                    </a:lnTo>
                    <a:lnTo>
                      <a:pt x="187" y="352"/>
                    </a:lnTo>
                    <a:lnTo>
                      <a:pt x="187" y="344"/>
                    </a:lnTo>
                    <a:lnTo>
                      <a:pt x="187" y="335"/>
                    </a:lnTo>
                    <a:lnTo>
                      <a:pt x="189" y="327"/>
                    </a:lnTo>
                    <a:lnTo>
                      <a:pt x="189" y="320"/>
                    </a:lnTo>
                    <a:lnTo>
                      <a:pt x="190" y="312"/>
                    </a:lnTo>
                    <a:lnTo>
                      <a:pt x="193" y="304"/>
                    </a:lnTo>
                    <a:lnTo>
                      <a:pt x="194" y="296"/>
                    </a:lnTo>
                    <a:lnTo>
                      <a:pt x="196" y="288"/>
                    </a:lnTo>
                    <a:lnTo>
                      <a:pt x="199" y="281"/>
                    </a:lnTo>
                    <a:lnTo>
                      <a:pt x="203" y="273"/>
                    </a:lnTo>
                    <a:lnTo>
                      <a:pt x="207" y="266"/>
                    </a:lnTo>
                    <a:lnTo>
                      <a:pt x="209" y="259"/>
                    </a:lnTo>
                    <a:lnTo>
                      <a:pt x="215" y="252"/>
                    </a:lnTo>
                    <a:lnTo>
                      <a:pt x="218" y="246"/>
                    </a:lnTo>
                    <a:lnTo>
                      <a:pt x="229" y="233"/>
                    </a:lnTo>
                    <a:lnTo>
                      <a:pt x="239" y="221"/>
                    </a:lnTo>
                    <a:lnTo>
                      <a:pt x="252" y="211"/>
                    </a:lnTo>
                    <a:lnTo>
                      <a:pt x="265" y="202"/>
                    </a:lnTo>
                    <a:lnTo>
                      <a:pt x="273" y="198"/>
                    </a:lnTo>
                    <a:lnTo>
                      <a:pt x="281" y="194"/>
                    </a:lnTo>
                    <a:lnTo>
                      <a:pt x="287" y="190"/>
                    </a:lnTo>
                    <a:lnTo>
                      <a:pt x="296" y="188"/>
                    </a:lnTo>
                    <a:lnTo>
                      <a:pt x="304" y="184"/>
                    </a:lnTo>
                    <a:lnTo>
                      <a:pt x="312" y="182"/>
                    </a:lnTo>
                    <a:lnTo>
                      <a:pt x="319" y="180"/>
                    </a:lnTo>
                    <a:lnTo>
                      <a:pt x="328" y="179"/>
                    </a:lnTo>
                    <a:lnTo>
                      <a:pt x="336" y="177"/>
                    </a:lnTo>
                    <a:lnTo>
                      <a:pt x="344" y="177"/>
                    </a:lnTo>
                    <a:lnTo>
                      <a:pt x="353" y="177"/>
                    </a:lnTo>
                    <a:lnTo>
                      <a:pt x="362" y="177"/>
                    </a:lnTo>
                    <a:lnTo>
                      <a:pt x="363" y="166"/>
                    </a:lnTo>
                    <a:lnTo>
                      <a:pt x="366" y="155"/>
                    </a:lnTo>
                    <a:lnTo>
                      <a:pt x="370" y="145"/>
                    </a:lnTo>
                    <a:lnTo>
                      <a:pt x="374" y="135"/>
                    </a:lnTo>
                    <a:lnTo>
                      <a:pt x="378" y="125"/>
                    </a:lnTo>
                    <a:lnTo>
                      <a:pt x="383" y="115"/>
                    </a:lnTo>
                    <a:lnTo>
                      <a:pt x="388" y="106"/>
                    </a:lnTo>
                    <a:lnTo>
                      <a:pt x="393" y="97"/>
                    </a:lnTo>
                    <a:lnTo>
                      <a:pt x="398" y="89"/>
                    </a:lnTo>
                    <a:lnTo>
                      <a:pt x="405" y="80"/>
                    </a:lnTo>
                    <a:lnTo>
                      <a:pt x="411" y="72"/>
                    </a:lnTo>
                    <a:lnTo>
                      <a:pt x="419" y="65"/>
                    </a:lnTo>
                    <a:lnTo>
                      <a:pt x="425" y="57"/>
                    </a:lnTo>
                    <a:lnTo>
                      <a:pt x="433" y="50"/>
                    </a:lnTo>
                    <a:lnTo>
                      <a:pt x="442" y="44"/>
                    </a:lnTo>
                    <a:lnTo>
                      <a:pt x="450" y="38"/>
                    </a:lnTo>
                    <a:lnTo>
                      <a:pt x="459" y="32"/>
                    </a:lnTo>
                    <a:lnTo>
                      <a:pt x="467" y="27"/>
                    </a:lnTo>
                    <a:lnTo>
                      <a:pt x="476" y="22"/>
                    </a:lnTo>
                    <a:lnTo>
                      <a:pt x="486" y="18"/>
                    </a:lnTo>
                    <a:lnTo>
                      <a:pt x="495" y="14"/>
                    </a:lnTo>
                    <a:lnTo>
                      <a:pt x="506" y="10"/>
                    </a:lnTo>
                    <a:lnTo>
                      <a:pt x="515" y="8"/>
                    </a:lnTo>
                    <a:lnTo>
                      <a:pt x="525" y="5"/>
                    </a:lnTo>
                    <a:lnTo>
                      <a:pt x="535" y="3"/>
                    </a:lnTo>
                    <a:lnTo>
                      <a:pt x="546" y="1"/>
                    </a:lnTo>
                    <a:lnTo>
                      <a:pt x="556" y="0"/>
                    </a:lnTo>
                    <a:lnTo>
                      <a:pt x="567" y="0"/>
                    </a:lnTo>
                    <a:lnTo>
                      <a:pt x="578" y="0"/>
                    </a:lnTo>
                    <a:lnTo>
                      <a:pt x="589" y="0"/>
                    </a:lnTo>
                    <a:lnTo>
                      <a:pt x="599" y="1"/>
                    </a:lnTo>
                    <a:lnTo>
                      <a:pt x="611" y="4"/>
                    </a:lnTo>
                    <a:lnTo>
                      <a:pt x="623" y="6"/>
                    </a:lnTo>
                    <a:lnTo>
                      <a:pt x="636" y="10"/>
                    </a:lnTo>
                    <a:lnTo>
                      <a:pt x="649" y="14"/>
                    </a:lnTo>
                    <a:lnTo>
                      <a:pt x="662" y="19"/>
                    </a:lnTo>
                    <a:lnTo>
                      <a:pt x="674" y="26"/>
                    </a:lnTo>
                    <a:lnTo>
                      <a:pt x="686" y="32"/>
                    </a:lnTo>
                    <a:lnTo>
                      <a:pt x="697" y="40"/>
                    </a:lnTo>
                    <a:lnTo>
                      <a:pt x="708" y="49"/>
                    </a:lnTo>
                    <a:lnTo>
                      <a:pt x="718" y="57"/>
                    </a:lnTo>
                    <a:lnTo>
                      <a:pt x="727" y="67"/>
                    </a:lnTo>
                    <a:lnTo>
                      <a:pt x="736" y="78"/>
                    </a:lnTo>
                    <a:lnTo>
                      <a:pt x="744" y="88"/>
                    </a:lnTo>
                    <a:lnTo>
                      <a:pt x="752" y="100"/>
                    </a:lnTo>
                    <a:lnTo>
                      <a:pt x="759" y="111"/>
                    </a:lnTo>
                    <a:lnTo>
                      <a:pt x="766" y="123"/>
                    </a:lnTo>
                    <a:lnTo>
                      <a:pt x="771" y="136"/>
                    </a:lnTo>
                    <a:lnTo>
                      <a:pt x="780" y="133"/>
                    </a:lnTo>
                    <a:lnTo>
                      <a:pt x="789" y="132"/>
                    </a:lnTo>
                    <a:lnTo>
                      <a:pt x="798" y="132"/>
                    </a:lnTo>
                    <a:lnTo>
                      <a:pt x="807" y="131"/>
                    </a:lnTo>
                    <a:lnTo>
                      <a:pt x="816" y="131"/>
                    </a:lnTo>
                    <a:lnTo>
                      <a:pt x="825" y="131"/>
                    </a:lnTo>
                    <a:lnTo>
                      <a:pt x="834" y="132"/>
                    </a:lnTo>
                    <a:lnTo>
                      <a:pt x="843" y="133"/>
                    </a:lnTo>
                    <a:lnTo>
                      <a:pt x="852" y="135"/>
                    </a:lnTo>
                    <a:lnTo>
                      <a:pt x="860" y="137"/>
                    </a:lnTo>
                    <a:lnTo>
                      <a:pt x="869" y="140"/>
                    </a:lnTo>
                    <a:lnTo>
                      <a:pt x="877" y="142"/>
                    </a:lnTo>
                    <a:lnTo>
                      <a:pt x="885" y="145"/>
                    </a:lnTo>
                    <a:lnTo>
                      <a:pt x="894" y="149"/>
                    </a:lnTo>
                    <a:lnTo>
                      <a:pt x="902" y="153"/>
                    </a:lnTo>
                    <a:lnTo>
                      <a:pt x="908" y="158"/>
                    </a:lnTo>
                    <a:lnTo>
                      <a:pt x="916" y="162"/>
                    </a:lnTo>
                    <a:lnTo>
                      <a:pt x="924" y="167"/>
                    </a:lnTo>
                    <a:lnTo>
                      <a:pt x="930" y="173"/>
                    </a:lnTo>
                    <a:lnTo>
                      <a:pt x="937" y="179"/>
                    </a:lnTo>
                    <a:lnTo>
                      <a:pt x="943" y="185"/>
                    </a:lnTo>
                    <a:lnTo>
                      <a:pt x="949" y="191"/>
                    </a:lnTo>
                    <a:lnTo>
                      <a:pt x="955" y="198"/>
                    </a:lnTo>
                    <a:lnTo>
                      <a:pt x="960" y="204"/>
                    </a:lnTo>
                    <a:lnTo>
                      <a:pt x="965" y="212"/>
                    </a:lnTo>
                    <a:lnTo>
                      <a:pt x="970" y="220"/>
                    </a:lnTo>
                    <a:lnTo>
                      <a:pt x="974" y="228"/>
                    </a:lnTo>
                    <a:lnTo>
                      <a:pt x="979" y="235"/>
                    </a:lnTo>
                    <a:lnTo>
                      <a:pt x="982" y="244"/>
                    </a:lnTo>
                    <a:lnTo>
                      <a:pt x="986" y="254"/>
                    </a:lnTo>
                    <a:lnTo>
                      <a:pt x="988" y="261"/>
                    </a:lnTo>
                    <a:lnTo>
                      <a:pt x="991" y="272"/>
                    </a:lnTo>
                    <a:lnTo>
                      <a:pt x="993" y="283"/>
                    </a:lnTo>
                    <a:lnTo>
                      <a:pt x="995" y="295"/>
                    </a:lnTo>
                    <a:lnTo>
                      <a:pt x="996" y="307"/>
                    </a:lnTo>
                    <a:lnTo>
                      <a:pt x="996" y="318"/>
                    </a:lnTo>
                    <a:lnTo>
                      <a:pt x="1006" y="313"/>
                    </a:lnTo>
                    <a:lnTo>
                      <a:pt x="1017" y="309"/>
                    </a:lnTo>
                    <a:lnTo>
                      <a:pt x="1027" y="305"/>
                    </a:lnTo>
                    <a:lnTo>
                      <a:pt x="1037" y="303"/>
                    </a:lnTo>
                    <a:lnTo>
                      <a:pt x="1049" y="303"/>
                    </a:lnTo>
                    <a:lnTo>
                      <a:pt x="1059" y="303"/>
                    </a:lnTo>
                    <a:lnTo>
                      <a:pt x="1070" y="304"/>
                    </a:lnTo>
                    <a:lnTo>
                      <a:pt x="1080" y="305"/>
                    </a:lnTo>
                    <a:lnTo>
                      <a:pt x="1090" y="309"/>
                    </a:lnTo>
                    <a:lnTo>
                      <a:pt x="1101" y="313"/>
                    </a:lnTo>
                    <a:lnTo>
                      <a:pt x="1110" y="318"/>
                    </a:lnTo>
                    <a:lnTo>
                      <a:pt x="1119" y="323"/>
                    </a:lnTo>
                    <a:lnTo>
                      <a:pt x="1128" y="331"/>
                    </a:lnTo>
                    <a:lnTo>
                      <a:pt x="1136" y="339"/>
                    </a:lnTo>
                    <a:lnTo>
                      <a:pt x="1142" y="348"/>
                    </a:lnTo>
                    <a:lnTo>
                      <a:pt x="1149" y="357"/>
                    </a:lnTo>
                    <a:lnTo>
                      <a:pt x="1155" y="367"/>
                    </a:lnTo>
                    <a:lnTo>
                      <a:pt x="1159" y="379"/>
                    </a:lnTo>
                    <a:lnTo>
                      <a:pt x="1162" y="391"/>
                    </a:lnTo>
                    <a:lnTo>
                      <a:pt x="1164" y="402"/>
                    </a:lnTo>
                    <a:lnTo>
                      <a:pt x="1166" y="414"/>
                    </a:lnTo>
                    <a:lnTo>
                      <a:pt x="1164" y="426"/>
                    </a:lnTo>
                    <a:lnTo>
                      <a:pt x="1163" y="437"/>
                    </a:lnTo>
                    <a:lnTo>
                      <a:pt x="1160" y="449"/>
                    </a:lnTo>
                    <a:lnTo>
                      <a:pt x="1168" y="446"/>
                    </a:lnTo>
                    <a:lnTo>
                      <a:pt x="1176" y="442"/>
                    </a:lnTo>
                    <a:lnTo>
                      <a:pt x="1185" y="441"/>
                    </a:lnTo>
                    <a:lnTo>
                      <a:pt x="1193" y="439"/>
                    </a:lnTo>
                    <a:lnTo>
                      <a:pt x="1202" y="437"/>
                    </a:lnTo>
                    <a:lnTo>
                      <a:pt x="1210" y="436"/>
                    </a:lnTo>
                    <a:lnTo>
                      <a:pt x="1219" y="436"/>
                    </a:lnTo>
                    <a:lnTo>
                      <a:pt x="1226" y="436"/>
                    </a:lnTo>
                    <a:lnTo>
                      <a:pt x="1235" y="436"/>
                    </a:lnTo>
                    <a:lnTo>
                      <a:pt x="1243" y="437"/>
                    </a:lnTo>
                    <a:lnTo>
                      <a:pt x="1251" y="437"/>
                    </a:lnTo>
                    <a:lnTo>
                      <a:pt x="1260" y="440"/>
                    </a:lnTo>
                    <a:lnTo>
                      <a:pt x="1268" y="441"/>
                    </a:lnTo>
                    <a:lnTo>
                      <a:pt x="1275" y="444"/>
                    </a:lnTo>
                    <a:lnTo>
                      <a:pt x="1283" y="446"/>
                    </a:lnTo>
                    <a:lnTo>
                      <a:pt x="1291" y="449"/>
                    </a:lnTo>
                    <a:lnTo>
                      <a:pt x="1299" y="453"/>
                    </a:lnTo>
                    <a:lnTo>
                      <a:pt x="1307" y="457"/>
                    </a:lnTo>
                    <a:lnTo>
                      <a:pt x="1313" y="461"/>
                    </a:lnTo>
                    <a:lnTo>
                      <a:pt x="1321" y="464"/>
                    </a:lnTo>
                    <a:lnTo>
                      <a:pt x="1327" y="470"/>
                    </a:lnTo>
                    <a:lnTo>
                      <a:pt x="1334" y="475"/>
                    </a:lnTo>
                    <a:lnTo>
                      <a:pt x="1340" y="480"/>
                    </a:lnTo>
                    <a:lnTo>
                      <a:pt x="1345" y="485"/>
                    </a:lnTo>
                    <a:lnTo>
                      <a:pt x="1357" y="498"/>
                    </a:lnTo>
                    <a:lnTo>
                      <a:pt x="1367" y="512"/>
                    </a:lnTo>
                    <a:lnTo>
                      <a:pt x="1373" y="519"/>
                    </a:lnTo>
                    <a:lnTo>
                      <a:pt x="1376" y="526"/>
                    </a:lnTo>
                    <a:lnTo>
                      <a:pt x="1380" y="534"/>
                    </a:lnTo>
                    <a:lnTo>
                      <a:pt x="1384" y="543"/>
                    </a:lnTo>
                    <a:lnTo>
                      <a:pt x="1387" y="551"/>
                    </a:lnTo>
                    <a:lnTo>
                      <a:pt x="1389" y="559"/>
                    </a:lnTo>
                    <a:lnTo>
                      <a:pt x="1392" y="567"/>
                    </a:lnTo>
                    <a:lnTo>
                      <a:pt x="1393" y="574"/>
                    </a:lnTo>
                    <a:lnTo>
                      <a:pt x="1395" y="583"/>
                    </a:lnTo>
                    <a:lnTo>
                      <a:pt x="1396" y="591"/>
                    </a:lnTo>
                    <a:lnTo>
                      <a:pt x="1397" y="599"/>
                    </a:lnTo>
                    <a:lnTo>
                      <a:pt x="1397" y="608"/>
                    </a:lnTo>
                    <a:lnTo>
                      <a:pt x="1397" y="616"/>
                    </a:lnTo>
                    <a:lnTo>
                      <a:pt x="1396" y="625"/>
                    </a:lnTo>
                    <a:lnTo>
                      <a:pt x="1396" y="633"/>
                    </a:lnTo>
                    <a:lnTo>
                      <a:pt x="1395" y="640"/>
                    </a:lnTo>
                    <a:lnTo>
                      <a:pt x="1392" y="649"/>
                    </a:lnTo>
                    <a:lnTo>
                      <a:pt x="1391" y="657"/>
                    </a:lnTo>
                    <a:lnTo>
                      <a:pt x="1388" y="665"/>
                    </a:lnTo>
                    <a:lnTo>
                      <a:pt x="1385" y="673"/>
                    </a:lnTo>
                    <a:lnTo>
                      <a:pt x="1385" y="673"/>
                    </a:lnTo>
                    <a:lnTo>
                      <a:pt x="75" y="673"/>
                    </a:lnTo>
                    <a:lnTo>
                      <a:pt x="75" y="673"/>
                    </a:ln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840003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Training Slides">
  <a:themeElements>
    <a:clrScheme name="TechDoc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53AA2EB97B7E4C832508BACD57AE6A" ma:contentTypeVersion="4" ma:contentTypeDescription="Create a new document." ma:contentTypeScope="" ma:versionID="421e8a8f825b9d546586c466887b032f">
  <xsd:schema xmlns:xsd="http://www.w3.org/2001/XMLSchema" xmlns:xs="http://www.w3.org/2001/XMLSchema" xmlns:p="http://schemas.microsoft.com/office/2006/metadata/properties" xmlns:ns2="5aa91b91-1b5c-47ee-93a7-b2620ed781e0" targetNamespace="http://schemas.microsoft.com/office/2006/metadata/properties" ma:root="true" ma:fieldsID="3c8cec267a752d00d9afaa4ece66f275" ns2:_="">
    <xsd:import namespace="5aa91b91-1b5c-47ee-93a7-b2620ed781e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91b91-1b5c-47ee-93a7-b2620ed781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aa91b91-1b5c-47ee-93a7-b2620ed781e0">KZXXQUUWFKWZ-1817279113-2945</_dlc_DocId>
    <_dlc_DocIdUrl xmlns="5aa91b91-1b5c-47ee-93a7-b2620ed781e0">
      <Url>https://earrth.pnnl.gov/_layouts/15/DocIdRedir.aspx?ID=KZXXQUUWFKWZ-1817279113-2945</Url>
      <Description>KZXXQUUWFKWZ-1817279113-2945</Description>
    </_dlc_DocIdUrl>
  </documentManagement>
</p:properties>
</file>

<file path=customXml/itemProps1.xml><?xml version="1.0" encoding="utf-8"?>
<ds:datastoreItem xmlns:ds="http://schemas.openxmlformats.org/officeDocument/2006/customXml" ds:itemID="{9311C1EB-3244-4752-B175-7F4EF11E55B9}"/>
</file>

<file path=customXml/itemProps2.xml><?xml version="1.0" encoding="utf-8"?>
<ds:datastoreItem xmlns:ds="http://schemas.openxmlformats.org/officeDocument/2006/customXml" ds:itemID="{649374B7-A5CC-4574-B1A3-3D4F34169EDF}"/>
</file>

<file path=customXml/itemProps3.xml><?xml version="1.0" encoding="utf-8"?>
<ds:datastoreItem xmlns:ds="http://schemas.openxmlformats.org/officeDocument/2006/customXml" ds:itemID="{1904ACDD-6D98-46EB-A850-84F13E8CC4A5}"/>
</file>

<file path=customXml/itemProps4.xml><?xml version="1.0" encoding="utf-8"?>
<ds:datastoreItem xmlns:ds="http://schemas.openxmlformats.org/officeDocument/2006/customXml" ds:itemID="{DC23D86A-F372-46F3-9AD0-4D3F8F1CF5C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25572</TotalTime>
  <Words>4007</Words>
  <Application>Microsoft Office PowerPoint</Application>
  <PresentationFormat>Widescreen</PresentationFormat>
  <Paragraphs>636</Paragraphs>
  <Slides>69</Slides>
  <Notes>61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3" baseType="lpstr">
      <vt:lpstr>Arial</vt:lpstr>
      <vt:lpstr>Calibri</vt:lpstr>
      <vt:lpstr>Courier New</vt:lpstr>
      <vt:lpstr>1_Training Slides</vt:lpstr>
      <vt:lpstr>RASCAL Training</vt:lpstr>
      <vt:lpstr>Teams Tech Check</vt:lpstr>
      <vt:lpstr>Logistics</vt:lpstr>
      <vt:lpstr>Today’s Agenda</vt:lpstr>
      <vt:lpstr>RASCAL Slide</vt:lpstr>
      <vt:lpstr>There are 4 primary tools and 3 additional tools on the RASCAL Home Page. </vt:lpstr>
      <vt:lpstr>Where does RASCAL fit in the phases of a radiological emergency?</vt:lpstr>
      <vt:lpstr>Our Training Will Focus on STDose</vt:lpstr>
      <vt:lpstr>RASCAL Defines Atmospheric Source Term</vt:lpstr>
      <vt:lpstr>Result is Radionuclides Released to Environment Over Time (Atmospheric Source Term)</vt:lpstr>
      <vt:lpstr>Atmospheric Source Term is Moved using ATD Models</vt:lpstr>
      <vt:lpstr>Final Calculations Provide Doses and Concentrations over Calculation Area</vt:lpstr>
      <vt:lpstr>Walkthrough</vt:lpstr>
      <vt:lpstr>Select STDose</vt:lpstr>
      <vt:lpstr>Using STDose</vt:lpstr>
      <vt:lpstr>Start by Clicking Event Type</vt:lpstr>
      <vt:lpstr>Next, Click Event Location</vt:lpstr>
      <vt:lpstr>At the Bottom of Location, Check Reactor Power</vt:lpstr>
      <vt:lpstr>Also Check Burnup</vt:lpstr>
      <vt:lpstr>Your Turn to Use RASCAL</vt:lpstr>
      <vt:lpstr>Let’s walk through together</vt:lpstr>
      <vt:lpstr>Knowledge Check</vt:lpstr>
      <vt:lpstr>Click Source Term and Select LOCA</vt:lpstr>
      <vt:lpstr>Enter Source Term Details</vt:lpstr>
      <vt:lpstr>Your Turn to Use RASCAL</vt:lpstr>
      <vt:lpstr>Let’s walk through together</vt:lpstr>
      <vt:lpstr>Knowledge Check</vt:lpstr>
      <vt:lpstr>As you can see, the Case Summary tab updates as information is added</vt:lpstr>
      <vt:lpstr>Now We’ll look at Release Pathway</vt:lpstr>
      <vt:lpstr>For this Release Pathway option, We’ll need to input:</vt:lpstr>
      <vt:lpstr>Your Turn to Use RASCAL</vt:lpstr>
      <vt:lpstr>Let’s walk through together</vt:lpstr>
      <vt:lpstr>Knowledge Check</vt:lpstr>
      <vt:lpstr>Moving onto Meteorology</vt:lpstr>
      <vt:lpstr>We’ll Mostly Use Actual for Exercises/Events</vt:lpstr>
      <vt:lpstr>Each Site contains predefined weather stations </vt:lpstr>
      <vt:lpstr>Inputting Weather Data</vt:lpstr>
      <vt:lpstr>RASCAL uses observed and/or forecast weather data</vt:lpstr>
      <vt:lpstr>RASCAL Can Run with a Single Weather Datapoint</vt:lpstr>
      <vt:lpstr>Although Single Datapoint Weather is possible, More Data is Preferred</vt:lpstr>
      <vt:lpstr>Process Data</vt:lpstr>
      <vt:lpstr>RASCAL processes all entered data into a merged gridded field that changes over time</vt:lpstr>
      <vt:lpstr>Finally, Select Which Weather File You Want RASCAL to Use</vt:lpstr>
      <vt:lpstr>Your Turn to Use RASCAL</vt:lpstr>
      <vt:lpstr>Let’s walk through together</vt:lpstr>
      <vt:lpstr>Knowledge Check</vt:lpstr>
      <vt:lpstr>Calculate Doses</vt:lpstr>
      <vt:lpstr>Pick a distance to set the calculation area</vt:lpstr>
      <vt:lpstr>Closer calc distances provide better resolution if you don’t need to see further out</vt:lpstr>
      <vt:lpstr>Define a Calculation Time</vt:lpstr>
      <vt:lpstr>Set calculation duration to allow for trailing plume edge to reach set distance</vt:lpstr>
      <vt:lpstr>There is a rule-of-thumb for estimating the calculation duration</vt:lpstr>
      <vt:lpstr>Select the inhalation dose coefficients to be used</vt:lpstr>
      <vt:lpstr>Enter the case information</vt:lpstr>
      <vt:lpstr>What happens when the OK button is clicked?</vt:lpstr>
      <vt:lpstr>Your Turn to Use RASCAL</vt:lpstr>
      <vt:lpstr>Let’s walk through together</vt:lpstr>
      <vt:lpstr>Knowledge Check</vt:lpstr>
      <vt:lpstr>RASCAL Results</vt:lpstr>
      <vt:lpstr>Case Summary Tab Shows Inputs</vt:lpstr>
      <vt:lpstr>Source Term Tab Shows Details for Release to Atmosphere</vt:lpstr>
      <vt:lpstr>Max Values Table Shows dose snapshot</vt:lpstr>
      <vt:lpstr>For Additional Result Information, Click Detailed Results</vt:lpstr>
      <vt:lpstr>Difference between Footprint and Table</vt:lpstr>
      <vt:lpstr>Difference between “close in” and “Far Out”</vt:lpstr>
      <vt:lpstr>Your Turn to Use RASCAL</vt:lpstr>
      <vt:lpstr>Let’s walk through together</vt:lpstr>
      <vt:lpstr>Knowledge Check</vt:lpstr>
      <vt:lpstr>This concludes our intro walkthrough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RASCAL by selecting in Windows:  Start | All Programs | RASCAL 4.3</dc:title>
  <dc:creator>George</dc:creator>
  <cp:lastModifiedBy>Jeff Kowalczik</cp:lastModifiedBy>
  <cp:revision>340</cp:revision>
  <cp:lastPrinted>2015-05-06T16:40:59Z</cp:lastPrinted>
  <dcterms:created xsi:type="dcterms:W3CDTF">2014-02-18T13:24:20Z</dcterms:created>
  <dcterms:modified xsi:type="dcterms:W3CDTF">2022-10-26T01:11:23Z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e3813e20-6ac4-40f2-86b0-88febd18cf83</vt:lpwstr>
  </property>
  <property fmtid="{D5CDD505-2E9C-101B-9397-08002B2CF9AE}" pid="3" name="ContentTypeId">
    <vt:lpwstr>0x0101000753AA2EB97B7E4C832508BACD57AE6A</vt:lpwstr>
  </property>
</Properties>
</file>